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90" r:id="rId6"/>
    <p:sldId id="2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CDF2-066F-4708-A182-16BC3CE8F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1A39F-902E-429D-A982-EEF85C2C3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20CF2-C2D2-4A87-A2BC-22BDB0DD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D45D-F163-43A8-B080-3A1F387A64DE}" type="datetimeFigureOut">
              <a:rPr lang="en-CA" smtClean="0"/>
              <a:t>6/21/2020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F507E-1101-4086-9FDA-9617C244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AC867-167D-4AFF-9F2D-83FAC7AF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3FF-C742-4151-9EDF-CC6B328E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94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C724-538A-45FE-9395-F56D4BDD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1D76E-3CBA-4570-B105-26AE1240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79116-960D-4495-BA72-F276B128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D45D-F163-43A8-B080-3A1F387A64DE}" type="datetimeFigureOut">
              <a:rPr lang="en-CA" smtClean="0"/>
              <a:t>6/21/2020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B20B5-82B9-4FBA-B1CB-793E265A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FEF8C-FFE8-4ADA-A994-797260D3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3FF-C742-4151-9EDF-CC6B328E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62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68F82-DD51-4C7B-B1AE-E98D7BBAF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721CE-CAD4-48D2-921F-40E4335BD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54FDA-7633-4FFD-90BC-4DB324F3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D45D-F163-43A8-B080-3A1F387A64DE}" type="datetimeFigureOut">
              <a:rPr lang="en-CA" smtClean="0"/>
              <a:t>6/21/2020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DE171-91D3-45A9-A2F3-B06EB5F6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9BD96-5537-41B5-AC30-C70E86FB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3FF-C742-4151-9EDF-CC6B328E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082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23F8-FF48-48DE-8E92-AE37B41C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03AB9-75F8-4334-99FA-8C6E3868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A0BF6-06DC-4FCF-A9BB-53241081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D45D-F163-43A8-B080-3A1F387A64DE}" type="datetimeFigureOut">
              <a:rPr lang="en-CA" smtClean="0"/>
              <a:t>6/21/2020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1613-9A5B-42CE-A635-E2944726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2BF7-EB60-44CA-A8CD-810E0BA9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3FF-C742-4151-9EDF-CC6B328E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45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FFF3-0E9F-4097-BD49-EEB9C1AE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264CF-A265-4A27-A6A8-93D4FB54B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C5850-14D0-4B03-97C0-37A8B0EE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D45D-F163-43A8-B080-3A1F387A64DE}" type="datetimeFigureOut">
              <a:rPr lang="en-CA" smtClean="0"/>
              <a:t>6/21/2020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85475-8756-4E1F-B558-C9F565DE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1F801-3E26-4F05-BA22-F5E32D41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3FF-C742-4151-9EDF-CC6B328E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65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9FAC-07CF-4547-B862-1CE25968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7ABF-B842-466B-918F-AD9A88556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A28C7-900C-4E03-A39C-52DDC1403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6E479-70B8-4FBF-93F0-46300F3E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D45D-F163-43A8-B080-3A1F387A64DE}" type="datetimeFigureOut">
              <a:rPr lang="en-CA" smtClean="0"/>
              <a:t>6/21/2020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73312-F796-438A-B144-39BC69C3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D6FBD-925C-45D2-A018-06108BE0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3FF-C742-4151-9EDF-CC6B328E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15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9BD3-3B6E-44D0-9C52-9B432D24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C5496-9DCA-45EC-89C7-CBDE0A352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696F0-DC16-4416-ACE8-E9CC0E0CD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36D5A-BE8F-412E-AF84-6C7279DED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FCE50-1BB1-420D-B2EC-FDBB616C6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CF890-9878-4DD6-8706-02F84D9E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D45D-F163-43A8-B080-3A1F387A64DE}" type="datetimeFigureOut">
              <a:rPr lang="en-CA" smtClean="0"/>
              <a:t>6/21/2020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106B4-4C85-4254-AEDC-38890C3B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CDF7B-424F-4E71-B58B-C1005CFF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3FF-C742-4151-9EDF-CC6B328E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955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7410-1E12-4B91-B93B-F0E7D194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771F2-6BB8-45C6-B5DC-9EB3FC90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D45D-F163-43A8-B080-3A1F387A64DE}" type="datetimeFigureOut">
              <a:rPr lang="en-CA" smtClean="0"/>
              <a:t>6/21/2020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FD290-33A3-49E8-9825-C225E1B6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99867-CC1F-4EA1-848B-A51AA616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3FF-C742-4151-9EDF-CC6B328E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50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002B3-D5C0-4396-93B3-BE8004FA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D45D-F163-43A8-B080-3A1F387A64DE}" type="datetimeFigureOut">
              <a:rPr lang="en-CA" smtClean="0"/>
              <a:t>6/21/2020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B6E5E-DD79-4062-9178-2F3D13DB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36708-DB70-4C40-8149-B7B80292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3FF-C742-4151-9EDF-CC6B328E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92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EC6F-C4F9-4AC2-9966-560F8A40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71DB7-FEF3-48B8-BFF5-65F2E8AAC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C713C-FAAC-42BC-A90F-7B8901F61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38DC5-C622-4452-8123-427BB1FA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D45D-F163-43A8-B080-3A1F387A64DE}" type="datetimeFigureOut">
              <a:rPr lang="en-CA" smtClean="0"/>
              <a:t>6/21/2020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656C4-7CA2-45F1-9798-48DA28E4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1A156-0E26-4575-B1F4-1DEA1EAE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3FF-C742-4151-9EDF-CC6B328E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8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AAE5-9965-4C60-AB34-9BB9594A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2D60E-7A4D-4EBF-871D-2F717CFF9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0679A-5DBA-4E4D-BAF0-45E44AF65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B1CC2-F27C-4451-82A7-8067E982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D45D-F163-43A8-B080-3A1F387A64DE}" type="datetimeFigureOut">
              <a:rPr lang="en-CA" smtClean="0"/>
              <a:t>6/21/2020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B8B25-C796-4696-B3F1-226E1CAE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850AA-6CEB-499D-AD48-6C96693B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3FF-C742-4151-9EDF-CC6B328E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04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A64BA-D1E1-4321-8167-6F186FB6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241E3-C11A-4F19-A74B-CD0CAFEDD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85CB2-FB5A-4FBC-9248-405AEAFDA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D45D-F163-43A8-B080-3A1F387A64DE}" type="datetimeFigureOut">
              <a:rPr lang="en-CA" smtClean="0"/>
              <a:t>6/21/2020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4598D-D5B8-4663-A4E5-4DCC86195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C8BE9-E3AF-4D47-A1F9-13B6D367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A3FF-C742-4151-9EDF-CC6B328E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56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A86C9C-7920-4907-B5BF-E286396F3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33"/>
            <a:ext cx="12192000" cy="565573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286FD16-EF64-4B13-8ED6-CB44D263F588}"/>
              </a:ext>
            </a:extLst>
          </p:cNvPr>
          <p:cNvSpPr/>
          <p:nvPr/>
        </p:nvSpPr>
        <p:spPr>
          <a:xfrm>
            <a:off x="7230140" y="3912781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35556F-555E-41AD-B35A-C4FB48D1567C}"/>
              </a:ext>
            </a:extLst>
          </p:cNvPr>
          <p:cNvSpPr/>
          <p:nvPr/>
        </p:nvSpPr>
        <p:spPr>
          <a:xfrm>
            <a:off x="6225364" y="4316819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AFA699-B4CE-4ADF-A536-2B68EF1D7B58}"/>
              </a:ext>
            </a:extLst>
          </p:cNvPr>
          <p:cNvSpPr/>
          <p:nvPr/>
        </p:nvSpPr>
        <p:spPr>
          <a:xfrm>
            <a:off x="3474189" y="4022962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3031DC-5EAD-4203-BA0B-311A364BD292}"/>
              </a:ext>
            </a:extLst>
          </p:cNvPr>
          <p:cNvSpPr/>
          <p:nvPr/>
        </p:nvSpPr>
        <p:spPr>
          <a:xfrm>
            <a:off x="10446" y="209979"/>
            <a:ext cx="12150697" cy="449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6A3AC5-AB2B-4C89-B0C4-4FBAF88586BA}"/>
              </a:ext>
            </a:extLst>
          </p:cNvPr>
          <p:cNvSpPr txBox="1"/>
          <p:nvPr/>
        </p:nvSpPr>
        <p:spPr>
          <a:xfrm>
            <a:off x="30856" y="198380"/>
            <a:ext cx="90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3518FF-09AA-4D6C-9FDE-6617EE07D473}"/>
              </a:ext>
            </a:extLst>
          </p:cNvPr>
          <p:cNvSpPr txBox="1"/>
          <p:nvPr/>
        </p:nvSpPr>
        <p:spPr>
          <a:xfrm>
            <a:off x="11202373" y="249766"/>
            <a:ext cx="90004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Sign in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4C401EF-3B86-45C0-86F5-3E87D9CC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315" y="793264"/>
            <a:ext cx="5092498" cy="427453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8D12CBF-5E7D-402F-8643-42E2E8C6B105}"/>
              </a:ext>
            </a:extLst>
          </p:cNvPr>
          <p:cNvSpPr/>
          <p:nvPr/>
        </p:nvSpPr>
        <p:spPr>
          <a:xfrm>
            <a:off x="2945995" y="1495638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9D57A3-2CBD-4074-BF09-05BE52CBEECA}"/>
              </a:ext>
            </a:extLst>
          </p:cNvPr>
          <p:cNvSpPr/>
          <p:nvPr/>
        </p:nvSpPr>
        <p:spPr>
          <a:xfrm>
            <a:off x="720410" y="207315"/>
            <a:ext cx="4322080" cy="4117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9358C-7F82-4759-93BA-5DFAA6FCD7A0}"/>
              </a:ext>
            </a:extLst>
          </p:cNvPr>
          <p:cNvSpPr txBox="1"/>
          <p:nvPr/>
        </p:nvSpPr>
        <p:spPr>
          <a:xfrm>
            <a:off x="720409" y="290095"/>
            <a:ext cx="3554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Search by station name, country name, province name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AE59C4-58EA-4D55-83F2-9D302164A140}"/>
              </a:ext>
            </a:extLst>
          </p:cNvPr>
          <p:cNvSpPr/>
          <p:nvPr/>
        </p:nvSpPr>
        <p:spPr>
          <a:xfrm>
            <a:off x="4597401" y="226840"/>
            <a:ext cx="224059" cy="246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515D5-00CF-49C3-A8AA-EB202D52D172}"/>
              </a:ext>
            </a:extLst>
          </p:cNvPr>
          <p:cNvSpPr/>
          <p:nvPr/>
        </p:nvSpPr>
        <p:spPr>
          <a:xfrm rot="18452714">
            <a:off x="4776457" y="359572"/>
            <a:ext cx="105973" cy="17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46350A-54D0-436C-9796-8C034F19DA3C}"/>
              </a:ext>
            </a:extLst>
          </p:cNvPr>
          <p:cNvSpPr/>
          <p:nvPr/>
        </p:nvSpPr>
        <p:spPr>
          <a:xfrm>
            <a:off x="720410" y="646246"/>
            <a:ext cx="4322080" cy="24492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8D077-EBE9-48CE-BB27-CF5A2D8782AD}"/>
              </a:ext>
            </a:extLst>
          </p:cNvPr>
          <p:cNvSpPr txBox="1"/>
          <p:nvPr/>
        </p:nvSpPr>
        <p:spPr>
          <a:xfrm>
            <a:off x="720410" y="742239"/>
            <a:ext cx="3554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Station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235FCC-DD77-4348-AF6A-245D3D4469B0}"/>
              </a:ext>
            </a:extLst>
          </p:cNvPr>
          <p:cNvSpPr txBox="1"/>
          <p:nvPr/>
        </p:nvSpPr>
        <p:spPr>
          <a:xfrm>
            <a:off x="720410" y="1058030"/>
            <a:ext cx="3554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Country 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4F1A4E-2E31-4952-B930-1E013D94AE94}"/>
              </a:ext>
            </a:extLst>
          </p:cNvPr>
          <p:cNvSpPr txBox="1"/>
          <p:nvPr/>
        </p:nvSpPr>
        <p:spPr>
          <a:xfrm>
            <a:off x="720410" y="1381558"/>
            <a:ext cx="1040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Province 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F0DC95-AAEB-4C96-9D80-8275D9FB8338}"/>
              </a:ext>
            </a:extLst>
          </p:cNvPr>
          <p:cNvSpPr txBox="1"/>
          <p:nvPr/>
        </p:nvSpPr>
        <p:spPr>
          <a:xfrm>
            <a:off x="721658" y="2022616"/>
            <a:ext cx="3554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Availability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77DEC7-095F-4258-A882-7F25FBFAF27A}"/>
              </a:ext>
            </a:extLst>
          </p:cNvPr>
          <p:cNvCxnSpPr>
            <a:cxnSpLocks/>
          </p:cNvCxnSpPr>
          <p:nvPr/>
        </p:nvCxnSpPr>
        <p:spPr>
          <a:xfrm flipV="1">
            <a:off x="1871818" y="930155"/>
            <a:ext cx="2939310" cy="142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BE551E-12C8-41CA-9042-F8534D4BC73A}"/>
              </a:ext>
            </a:extLst>
          </p:cNvPr>
          <p:cNvCxnSpPr>
            <a:cxnSpLocks/>
          </p:cNvCxnSpPr>
          <p:nvPr/>
        </p:nvCxnSpPr>
        <p:spPr>
          <a:xfrm flipV="1">
            <a:off x="1879801" y="1258114"/>
            <a:ext cx="2939310" cy="142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141260-F4DA-4629-8041-4E156E794809}"/>
              </a:ext>
            </a:extLst>
          </p:cNvPr>
          <p:cNvCxnSpPr>
            <a:cxnSpLocks/>
          </p:cNvCxnSpPr>
          <p:nvPr/>
        </p:nvCxnSpPr>
        <p:spPr>
          <a:xfrm flipV="1">
            <a:off x="1871818" y="1542054"/>
            <a:ext cx="2939310" cy="142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5BA6290-6942-4D63-B6C3-02F11BDB2080}"/>
              </a:ext>
            </a:extLst>
          </p:cNvPr>
          <p:cNvSpPr/>
          <p:nvPr/>
        </p:nvSpPr>
        <p:spPr>
          <a:xfrm>
            <a:off x="3814092" y="2703542"/>
            <a:ext cx="1015351" cy="27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Search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93B1D7-DCBC-43DF-8DE2-1982BF3802A7}"/>
              </a:ext>
            </a:extLst>
          </p:cNvPr>
          <p:cNvSpPr txBox="1"/>
          <p:nvPr/>
        </p:nvSpPr>
        <p:spPr>
          <a:xfrm>
            <a:off x="720410" y="1684514"/>
            <a:ext cx="1040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City Name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DE86BCF-C43F-481E-AF01-2346E8B8872D}"/>
              </a:ext>
            </a:extLst>
          </p:cNvPr>
          <p:cNvCxnSpPr>
            <a:cxnSpLocks/>
          </p:cNvCxnSpPr>
          <p:nvPr/>
        </p:nvCxnSpPr>
        <p:spPr>
          <a:xfrm flipV="1">
            <a:off x="1873066" y="1848659"/>
            <a:ext cx="2939310" cy="142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CFC8C2F-86DC-4593-A741-5BBC7A3C2689}"/>
              </a:ext>
            </a:extLst>
          </p:cNvPr>
          <p:cNvSpPr/>
          <p:nvPr/>
        </p:nvSpPr>
        <p:spPr>
          <a:xfrm>
            <a:off x="1879800" y="2027001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Hourly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76B66D3-758F-4712-80C6-4871F90CABFB}"/>
              </a:ext>
            </a:extLst>
          </p:cNvPr>
          <p:cNvSpPr/>
          <p:nvPr/>
        </p:nvSpPr>
        <p:spPr>
          <a:xfrm rot="10800000">
            <a:off x="2783910" y="2056824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E3122A-B971-4E45-89FA-B7ACADCE0CE0}"/>
              </a:ext>
            </a:extLst>
          </p:cNvPr>
          <p:cNvSpPr/>
          <p:nvPr/>
        </p:nvSpPr>
        <p:spPr>
          <a:xfrm>
            <a:off x="3041591" y="2017840"/>
            <a:ext cx="708245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1990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08546EA8-13AE-4CC3-B140-0848E21B883D}"/>
              </a:ext>
            </a:extLst>
          </p:cNvPr>
          <p:cNvSpPr/>
          <p:nvPr/>
        </p:nvSpPr>
        <p:spPr>
          <a:xfrm rot="10800000">
            <a:off x="3538292" y="2035126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19540F9-51FE-4673-A52B-22D8F1C0C298}"/>
              </a:ext>
            </a:extLst>
          </p:cNvPr>
          <p:cNvSpPr/>
          <p:nvPr/>
        </p:nvSpPr>
        <p:spPr>
          <a:xfrm>
            <a:off x="4111296" y="2035126"/>
            <a:ext cx="708245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2000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D00D0213-8CC1-47A6-9A64-1282779AD968}"/>
              </a:ext>
            </a:extLst>
          </p:cNvPr>
          <p:cNvSpPr/>
          <p:nvPr/>
        </p:nvSpPr>
        <p:spPr>
          <a:xfrm rot="10800000">
            <a:off x="4607997" y="2052412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67CCE-AB76-432C-8A01-B105F4D71FD8}"/>
              </a:ext>
            </a:extLst>
          </p:cNvPr>
          <p:cNvSpPr txBox="1"/>
          <p:nvPr/>
        </p:nvSpPr>
        <p:spPr>
          <a:xfrm>
            <a:off x="3761018" y="2009657"/>
            <a:ext cx="300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to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6CA1A87C-5989-4F69-B064-842B7384BF2A}"/>
              </a:ext>
            </a:extLst>
          </p:cNvPr>
          <p:cNvSpPr/>
          <p:nvPr/>
        </p:nvSpPr>
        <p:spPr>
          <a:xfrm>
            <a:off x="4807636" y="1451751"/>
            <a:ext cx="1620884" cy="6726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8F043C-B2F7-4372-8AC6-E4FAC91F0EAD}"/>
              </a:ext>
            </a:extLst>
          </p:cNvPr>
          <p:cNvSpPr/>
          <p:nvPr/>
        </p:nvSpPr>
        <p:spPr>
          <a:xfrm>
            <a:off x="5096423" y="226840"/>
            <a:ext cx="900048" cy="392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Upload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DB971B-0FDA-4E4D-892F-C0163FAC0722}"/>
              </a:ext>
            </a:extLst>
          </p:cNvPr>
          <p:cNvSpPr txBox="1"/>
          <p:nvPr/>
        </p:nvSpPr>
        <p:spPr>
          <a:xfrm>
            <a:off x="706373" y="2357064"/>
            <a:ext cx="1040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Data Source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653F1A-E56A-4096-969D-3F1B50C57C7E}"/>
              </a:ext>
            </a:extLst>
          </p:cNvPr>
          <p:cNvSpPr/>
          <p:nvPr/>
        </p:nvSpPr>
        <p:spPr>
          <a:xfrm>
            <a:off x="1859334" y="2350144"/>
            <a:ext cx="2975944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Environment Canada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6BD611D9-8835-4EB6-81B1-0F8C5C31A452}"/>
              </a:ext>
            </a:extLst>
          </p:cNvPr>
          <p:cNvSpPr/>
          <p:nvPr/>
        </p:nvSpPr>
        <p:spPr>
          <a:xfrm rot="10800000">
            <a:off x="4614138" y="2354565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4E398A-5E2D-427A-942A-0F39FFF07FF6}"/>
              </a:ext>
            </a:extLst>
          </p:cNvPr>
          <p:cNvSpPr/>
          <p:nvPr/>
        </p:nvSpPr>
        <p:spPr>
          <a:xfrm>
            <a:off x="6050404" y="235783"/>
            <a:ext cx="900048" cy="392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Draw</a:t>
            </a:r>
          </a:p>
        </p:txBody>
      </p:sp>
    </p:spTree>
    <p:extLst>
      <p:ext uri="{BB962C8B-B14F-4D97-AF65-F5344CB8AC3E}">
        <p14:creationId xmlns:p14="http://schemas.microsoft.com/office/powerpoint/2010/main" val="210141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7E2BA4E-3B08-4964-AC94-CF55F4AC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722"/>
            <a:ext cx="12192000" cy="59499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286FD16-EF64-4B13-8ED6-CB44D263F588}"/>
              </a:ext>
            </a:extLst>
          </p:cNvPr>
          <p:cNvSpPr/>
          <p:nvPr/>
        </p:nvSpPr>
        <p:spPr>
          <a:xfrm>
            <a:off x="7230140" y="3912781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35556F-555E-41AD-B35A-C4FB48D1567C}"/>
              </a:ext>
            </a:extLst>
          </p:cNvPr>
          <p:cNvSpPr/>
          <p:nvPr/>
        </p:nvSpPr>
        <p:spPr>
          <a:xfrm>
            <a:off x="6225364" y="4316819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AFA699-B4CE-4ADF-A536-2B68EF1D7B58}"/>
              </a:ext>
            </a:extLst>
          </p:cNvPr>
          <p:cNvSpPr/>
          <p:nvPr/>
        </p:nvSpPr>
        <p:spPr>
          <a:xfrm>
            <a:off x="3574387" y="4400516"/>
            <a:ext cx="281762" cy="2711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3031DC-5EAD-4203-BA0B-311A364BD292}"/>
              </a:ext>
            </a:extLst>
          </p:cNvPr>
          <p:cNvSpPr/>
          <p:nvPr/>
        </p:nvSpPr>
        <p:spPr>
          <a:xfrm>
            <a:off x="10446" y="209979"/>
            <a:ext cx="12150697" cy="449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6A3AC5-AB2B-4C89-B0C4-4FBAF88586BA}"/>
              </a:ext>
            </a:extLst>
          </p:cNvPr>
          <p:cNvSpPr txBox="1"/>
          <p:nvPr/>
        </p:nvSpPr>
        <p:spPr>
          <a:xfrm>
            <a:off x="30856" y="198380"/>
            <a:ext cx="90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3518FF-09AA-4D6C-9FDE-6617EE07D473}"/>
              </a:ext>
            </a:extLst>
          </p:cNvPr>
          <p:cNvSpPr txBox="1"/>
          <p:nvPr/>
        </p:nvSpPr>
        <p:spPr>
          <a:xfrm>
            <a:off x="11202373" y="249766"/>
            <a:ext cx="90004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Sign 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9D57A3-2CBD-4074-BF09-05BE52CBEECA}"/>
              </a:ext>
            </a:extLst>
          </p:cNvPr>
          <p:cNvSpPr/>
          <p:nvPr/>
        </p:nvSpPr>
        <p:spPr>
          <a:xfrm>
            <a:off x="720410" y="207315"/>
            <a:ext cx="4322080" cy="4117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9358C-7F82-4759-93BA-5DFAA6FCD7A0}"/>
              </a:ext>
            </a:extLst>
          </p:cNvPr>
          <p:cNvSpPr txBox="1"/>
          <p:nvPr/>
        </p:nvSpPr>
        <p:spPr>
          <a:xfrm>
            <a:off x="720409" y="290095"/>
            <a:ext cx="3554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Toronto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0317A00A-3213-4A64-8E35-E74202F91F91}"/>
              </a:ext>
            </a:extLst>
          </p:cNvPr>
          <p:cNvSpPr/>
          <p:nvPr/>
        </p:nvSpPr>
        <p:spPr>
          <a:xfrm>
            <a:off x="4659400" y="239722"/>
            <a:ext cx="336073" cy="40310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229D59-6488-4D2F-9364-7FD09207C519}"/>
              </a:ext>
            </a:extLst>
          </p:cNvPr>
          <p:cNvSpPr/>
          <p:nvPr/>
        </p:nvSpPr>
        <p:spPr>
          <a:xfrm>
            <a:off x="-1" y="668327"/>
            <a:ext cx="2364119" cy="5551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EFD637-5BB6-4F4D-B7EB-B3132DB1EF4D}"/>
              </a:ext>
            </a:extLst>
          </p:cNvPr>
          <p:cNvSpPr/>
          <p:nvPr/>
        </p:nvSpPr>
        <p:spPr>
          <a:xfrm>
            <a:off x="2449585" y="822121"/>
            <a:ext cx="7499758" cy="4513277"/>
          </a:xfrm>
          <a:custGeom>
            <a:avLst/>
            <a:gdLst>
              <a:gd name="connsiteX0" fmla="*/ 0 w 7499758"/>
              <a:gd name="connsiteY0" fmla="*/ 2332140 h 4513277"/>
              <a:gd name="connsiteX1" fmla="*/ 687898 w 7499758"/>
              <a:gd name="connsiteY1" fmla="*/ 4513277 h 4513277"/>
              <a:gd name="connsiteX2" fmla="*/ 2189527 w 7499758"/>
              <a:gd name="connsiteY2" fmla="*/ 4051883 h 4513277"/>
              <a:gd name="connsiteX3" fmla="*/ 3984771 w 7499758"/>
              <a:gd name="connsiteY3" fmla="*/ 4446165 h 4513277"/>
              <a:gd name="connsiteX4" fmla="*/ 5721292 w 7499758"/>
              <a:gd name="connsiteY4" fmla="*/ 2952925 h 4513277"/>
              <a:gd name="connsiteX5" fmla="*/ 7499758 w 7499758"/>
              <a:gd name="connsiteY5" fmla="*/ 880844 h 4513277"/>
              <a:gd name="connsiteX6" fmla="*/ 6677637 w 7499758"/>
              <a:gd name="connsiteY6" fmla="*/ 0 h 4513277"/>
              <a:gd name="connsiteX7" fmla="*/ 5192786 w 7499758"/>
              <a:gd name="connsiteY7" fmla="*/ 486562 h 4513277"/>
              <a:gd name="connsiteX8" fmla="*/ 3582099 w 7499758"/>
              <a:gd name="connsiteY8" fmla="*/ 629174 h 4513277"/>
              <a:gd name="connsiteX9" fmla="*/ 2592198 w 7499758"/>
              <a:gd name="connsiteY9" fmla="*/ 1543574 h 4513277"/>
              <a:gd name="connsiteX10" fmla="*/ 1040235 w 7499758"/>
              <a:gd name="connsiteY10" fmla="*/ 1954635 h 4513277"/>
              <a:gd name="connsiteX11" fmla="*/ 0 w 7499758"/>
              <a:gd name="connsiteY11" fmla="*/ 2332140 h 45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99758" h="4513277">
                <a:moveTo>
                  <a:pt x="0" y="2332140"/>
                </a:moveTo>
                <a:lnTo>
                  <a:pt x="687898" y="4513277"/>
                </a:lnTo>
                <a:lnTo>
                  <a:pt x="2189527" y="4051883"/>
                </a:lnTo>
                <a:lnTo>
                  <a:pt x="3984771" y="4446165"/>
                </a:lnTo>
                <a:lnTo>
                  <a:pt x="5721292" y="2952925"/>
                </a:lnTo>
                <a:lnTo>
                  <a:pt x="7499758" y="880844"/>
                </a:lnTo>
                <a:lnTo>
                  <a:pt x="6677637" y="0"/>
                </a:lnTo>
                <a:lnTo>
                  <a:pt x="5192786" y="486562"/>
                </a:lnTo>
                <a:lnTo>
                  <a:pt x="3582099" y="629174"/>
                </a:lnTo>
                <a:lnTo>
                  <a:pt x="2592198" y="1543574"/>
                </a:lnTo>
                <a:lnTo>
                  <a:pt x="1040235" y="1954635"/>
                </a:lnTo>
                <a:lnTo>
                  <a:pt x="0" y="2332140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1EC57D3-7192-4D0C-A610-CBAB064C5382}"/>
              </a:ext>
            </a:extLst>
          </p:cNvPr>
          <p:cNvSpPr/>
          <p:nvPr/>
        </p:nvSpPr>
        <p:spPr>
          <a:xfrm>
            <a:off x="5200004" y="2646043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7EC05C6-5FEB-4661-BDAB-A3CE05D1762C}"/>
              </a:ext>
            </a:extLst>
          </p:cNvPr>
          <p:cNvSpPr/>
          <p:nvPr/>
        </p:nvSpPr>
        <p:spPr>
          <a:xfrm>
            <a:off x="7086357" y="1687704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65612F-548E-49B0-B7AB-FC2A50C75240}"/>
              </a:ext>
            </a:extLst>
          </p:cNvPr>
          <p:cNvSpPr/>
          <p:nvPr/>
        </p:nvSpPr>
        <p:spPr>
          <a:xfrm>
            <a:off x="8397639" y="1916564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D8AECEDA-28B3-46DF-937C-38EA124A51A1}"/>
              </a:ext>
            </a:extLst>
          </p:cNvPr>
          <p:cNvSpPr/>
          <p:nvPr/>
        </p:nvSpPr>
        <p:spPr>
          <a:xfrm>
            <a:off x="2847251" y="2392974"/>
            <a:ext cx="1159701" cy="363312"/>
          </a:xfrm>
          <a:prstGeom prst="rightArrowCallout">
            <a:avLst>
              <a:gd name="adj1" fmla="val 25000"/>
              <a:gd name="adj2" fmla="val 25000"/>
              <a:gd name="adj3" fmla="val 50399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boundary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FFBBFF-1B0F-4EDF-9D44-965676900137}"/>
              </a:ext>
            </a:extLst>
          </p:cNvPr>
          <p:cNvSpPr/>
          <p:nvPr/>
        </p:nvSpPr>
        <p:spPr>
          <a:xfrm>
            <a:off x="8704747" y="2002863"/>
            <a:ext cx="2320919" cy="17516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3ED4AF-54A2-4FEE-8E2A-28F2AA149974}"/>
              </a:ext>
            </a:extLst>
          </p:cNvPr>
          <p:cNvSpPr txBox="1"/>
          <p:nvPr/>
        </p:nvSpPr>
        <p:spPr>
          <a:xfrm>
            <a:off x="8766314" y="2137653"/>
            <a:ext cx="223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Toronto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8E255F-B1DF-4937-8427-B3E4CA82099E}"/>
              </a:ext>
            </a:extLst>
          </p:cNvPr>
          <p:cNvSpPr txBox="1"/>
          <p:nvPr/>
        </p:nvSpPr>
        <p:spPr>
          <a:xfrm>
            <a:off x="8788844" y="2481209"/>
            <a:ext cx="2948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Elevation: 100 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2AF19D-CD64-417B-83C3-AC96E8B01FB1}"/>
              </a:ext>
            </a:extLst>
          </p:cNvPr>
          <p:cNvSpPr txBox="1"/>
          <p:nvPr/>
        </p:nvSpPr>
        <p:spPr>
          <a:xfrm>
            <a:off x="8788844" y="2773080"/>
            <a:ext cx="2948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Hourly : Not available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099E1E-3E3B-49E9-9269-B7AD08691FAC}"/>
              </a:ext>
            </a:extLst>
          </p:cNvPr>
          <p:cNvSpPr txBox="1"/>
          <p:nvPr/>
        </p:nvSpPr>
        <p:spPr>
          <a:xfrm>
            <a:off x="8788844" y="3059651"/>
            <a:ext cx="2948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Daily : 2008 to 2020, has gap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2A7E2B-A6BC-4089-BA06-BA878567945D}"/>
              </a:ext>
            </a:extLst>
          </p:cNvPr>
          <p:cNvSpPr txBox="1"/>
          <p:nvPr/>
        </p:nvSpPr>
        <p:spPr>
          <a:xfrm>
            <a:off x="8791103" y="3354509"/>
            <a:ext cx="2948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Monthly : 2008 to 2020, has gap</a:t>
            </a:r>
          </a:p>
        </p:txBody>
      </p:sp>
      <p:sp>
        <p:nvSpPr>
          <p:cNvPr id="83" name="Callout: Left Arrow 82">
            <a:extLst>
              <a:ext uri="{FF2B5EF4-FFF2-40B4-BE49-F238E27FC236}">
                <a16:creationId xmlns:a16="http://schemas.microsoft.com/office/drawing/2014/main" id="{B59B9DAA-8583-4FDA-AF51-C3B247153742}"/>
              </a:ext>
            </a:extLst>
          </p:cNvPr>
          <p:cNvSpPr/>
          <p:nvPr/>
        </p:nvSpPr>
        <p:spPr>
          <a:xfrm>
            <a:off x="3895142" y="4224870"/>
            <a:ext cx="1864588" cy="604472"/>
          </a:xfrm>
          <a:prstGeom prst="leftArrowCallout">
            <a:avLst>
              <a:gd name="adj1" fmla="val 25000"/>
              <a:gd name="adj2" fmla="val 25000"/>
              <a:gd name="adj3" fmla="val 46544"/>
              <a:gd name="adj4" fmla="val 72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Use different icon for the one with gaps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EE8AAC9-A06C-469D-A24D-352A019FFF99}"/>
              </a:ext>
            </a:extLst>
          </p:cNvPr>
          <p:cNvSpPr/>
          <p:nvPr/>
        </p:nvSpPr>
        <p:spPr>
          <a:xfrm>
            <a:off x="5096423" y="226840"/>
            <a:ext cx="900048" cy="392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Upload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C2364B-2A98-485F-B746-197169938ED7}"/>
              </a:ext>
            </a:extLst>
          </p:cNvPr>
          <p:cNvSpPr/>
          <p:nvPr/>
        </p:nvSpPr>
        <p:spPr>
          <a:xfrm>
            <a:off x="6050404" y="235783"/>
            <a:ext cx="900048" cy="392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Draw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DC1968-9592-4F87-B96A-F3403A653F70}"/>
              </a:ext>
            </a:extLst>
          </p:cNvPr>
          <p:cNvSpPr/>
          <p:nvPr/>
        </p:nvSpPr>
        <p:spPr>
          <a:xfrm>
            <a:off x="2350115" y="5236890"/>
            <a:ext cx="9841884" cy="968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Chart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4D8CDB1-D932-4103-9DDD-EB3FB94F0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133" y="2185641"/>
            <a:ext cx="227766" cy="26840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9752A5-35BF-4301-9EA5-6F5AE3EB73E4}"/>
              </a:ext>
            </a:extLst>
          </p:cNvPr>
          <p:cNvCxnSpPr/>
          <p:nvPr/>
        </p:nvCxnSpPr>
        <p:spPr>
          <a:xfrm flipV="1">
            <a:off x="2449585" y="5335398"/>
            <a:ext cx="0" cy="58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387FD-4274-49BC-9C85-11BF90666DA8}"/>
              </a:ext>
            </a:extLst>
          </p:cNvPr>
          <p:cNvCxnSpPr/>
          <p:nvPr/>
        </p:nvCxnSpPr>
        <p:spPr>
          <a:xfrm>
            <a:off x="2449585" y="5931017"/>
            <a:ext cx="953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CDEAA3-6642-4C65-9143-B71CE8238F82}"/>
              </a:ext>
            </a:extLst>
          </p:cNvPr>
          <p:cNvSpPr/>
          <p:nvPr/>
        </p:nvSpPr>
        <p:spPr>
          <a:xfrm>
            <a:off x="2600587" y="5478011"/>
            <a:ext cx="9076888" cy="377505"/>
          </a:xfrm>
          <a:custGeom>
            <a:avLst/>
            <a:gdLst>
              <a:gd name="connsiteX0" fmla="*/ 0 w 9076888"/>
              <a:gd name="connsiteY0" fmla="*/ 352338 h 377505"/>
              <a:gd name="connsiteX1" fmla="*/ 755009 w 9076888"/>
              <a:gd name="connsiteY1" fmla="*/ 41945 h 377505"/>
              <a:gd name="connsiteX2" fmla="*/ 1669409 w 9076888"/>
              <a:gd name="connsiteY2" fmla="*/ 192947 h 377505"/>
              <a:gd name="connsiteX3" fmla="*/ 2885813 w 9076888"/>
              <a:gd name="connsiteY3" fmla="*/ 285226 h 377505"/>
              <a:gd name="connsiteX4" fmla="*/ 3909270 w 9076888"/>
              <a:gd name="connsiteY4" fmla="*/ 25167 h 377505"/>
              <a:gd name="connsiteX5" fmla="*/ 5159230 w 9076888"/>
              <a:gd name="connsiteY5" fmla="*/ 50334 h 377505"/>
              <a:gd name="connsiteX6" fmla="*/ 6224631 w 9076888"/>
              <a:gd name="connsiteY6" fmla="*/ 192947 h 377505"/>
              <a:gd name="connsiteX7" fmla="*/ 6937696 w 9076888"/>
              <a:gd name="connsiteY7" fmla="*/ 377505 h 377505"/>
              <a:gd name="connsiteX8" fmla="*/ 7977930 w 9076888"/>
              <a:gd name="connsiteY8" fmla="*/ 243281 h 377505"/>
              <a:gd name="connsiteX9" fmla="*/ 8766496 w 9076888"/>
              <a:gd name="connsiteY9" fmla="*/ 50334 h 377505"/>
              <a:gd name="connsiteX10" fmla="*/ 9076888 w 9076888"/>
              <a:gd name="connsiteY10" fmla="*/ 0 h 37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6888" h="377505">
                <a:moveTo>
                  <a:pt x="0" y="352338"/>
                </a:moveTo>
                <a:lnTo>
                  <a:pt x="755009" y="41945"/>
                </a:lnTo>
                <a:lnTo>
                  <a:pt x="1669409" y="192947"/>
                </a:lnTo>
                <a:lnTo>
                  <a:pt x="2885813" y="285226"/>
                </a:lnTo>
                <a:lnTo>
                  <a:pt x="3909270" y="25167"/>
                </a:lnTo>
                <a:lnTo>
                  <a:pt x="5159230" y="50334"/>
                </a:lnTo>
                <a:lnTo>
                  <a:pt x="6224631" y="192947"/>
                </a:lnTo>
                <a:lnTo>
                  <a:pt x="6937696" y="377505"/>
                </a:lnTo>
                <a:lnTo>
                  <a:pt x="7977930" y="243281"/>
                </a:lnTo>
                <a:lnTo>
                  <a:pt x="8766496" y="50334"/>
                </a:lnTo>
                <a:lnTo>
                  <a:pt x="907688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74A84C-41B4-4B00-84EB-595F8246B8A7}"/>
              </a:ext>
            </a:extLst>
          </p:cNvPr>
          <p:cNvSpPr txBox="1"/>
          <p:nvPr/>
        </p:nvSpPr>
        <p:spPr>
          <a:xfrm>
            <a:off x="2389465" y="5965963"/>
            <a:ext cx="3234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Statistics (min, max, total, etc.)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FDE377-B7E3-47DE-A1A3-16E3AAC8AAEB}"/>
              </a:ext>
            </a:extLst>
          </p:cNvPr>
          <p:cNvSpPr txBox="1"/>
          <p:nvPr/>
        </p:nvSpPr>
        <p:spPr>
          <a:xfrm>
            <a:off x="69219" y="689336"/>
            <a:ext cx="823319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Stations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26FEAA-AB9F-4136-B014-97C1D48C7479}"/>
              </a:ext>
            </a:extLst>
          </p:cNvPr>
          <p:cNvSpPr txBox="1"/>
          <p:nvPr/>
        </p:nvSpPr>
        <p:spPr>
          <a:xfrm>
            <a:off x="895195" y="683621"/>
            <a:ext cx="823319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Download</a:t>
            </a:r>
          </a:p>
        </p:txBody>
      </p:sp>
      <p:graphicFrame>
        <p:nvGraphicFramePr>
          <p:cNvPr id="59" name="Table 28">
            <a:extLst>
              <a:ext uri="{FF2B5EF4-FFF2-40B4-BE49-F238E27FC236}">
                <a16:creationId xmlns:a16="http://schemas.microsoft.com/office/drawing/2014/main" id="{078A6508-DFDA-42CF-821F-F6DBD5F9F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48129"/>
              </p:ext>
            </p:extLst>
          </p:nvPr>
        </p:nvGraphicFramePr>
        <p:xfrm>
          <a:off x="61167" y="1112537"/>
          <a:ext cx="218149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51">
                  <a:extLst>
                    <a:ext uri="{9D8B030D-6E8A-4147-A177-3AD203B41FA5}">
                      <a16:colId xmlns:a16="http://schemas.microsoft.com/office/drawing/2014/main" val="838990124"/>
                    </a:ext>
                  </a:extLst>
                </a:gridCol>
                <a:gridCol w="646117">
                  <a:extLst>
                    <a:ext uri="{9D8B030D-6E8A-4147-A177-3AD203B41FA5}">
                      <a16:colId xmlns:a16="http://schemas.microsoft.com/office/drawing/2014/main" val="2646782604"/>
                    </a:ext>
                  </a:extLst>
                </a:gridCol>
                <a:gridCol w="354911">
                  <a:extLst>
                    <a:ext uri="{9D8B030D-6E8A-4147-A177-3AD203B41FA5}">
                      <a16:colId xmlns:a16="http://schemas.microsoft.com/office/drawing/2014/main" val="86573922"/>
                    </a:ext>
                  </a:extLst>
                </a:gridCol>
                <a:gridCol w="354911">
                  <a:extLst>
                    <a:ext uri="{9D8B030D-6E8A-4147-A177-3AD203B41FA5}">
                      <a16:colId xmlns:a16="http://schemas.microsoft.com/office/drawing/2014/main" val="4206262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Avg Annual </a:t>
                      </a:r>
                    </a:p>
                    <a:p>
                      <a:pPr algn="ctr"/>
                      <a:r>
                        <a:rPr lang="en-CA" sz="1000" dirty="0"/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6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Toronto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19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Toronto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61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Toronto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25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Toronto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49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Toronto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09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Toronto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776108"/>
                  </a:ext>
                </a:extLst>
              </a:tr>
            </a:tbl>
          </a:graphicData>
        </a:graphic>
      </p:graphicFrame>
      <p:pic>
        <p:nvPicPr>
          <p:cNvPr id="63" name="Picture 62">
            <a:extLst>
              <a:ext uri="{FF2B5EF4-FFF2-40B4-BE49-F238E27FC236}">
                <a16:creationId xmlns:a16="http://schemas.microsoft.com/office/drawing/2014/main" id="{0F19F411-010B-4A71-B8BC-344F7E164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882" y="1723374"/>
            <a:ext cx="227766" cy="26840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75E1949-26D9-4AAB-B09E-3BBD188C0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882" y="2077306"/>
            <a:ext cx="227766" cy="26840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A615120-E519-4EF5-A522-3242DF741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882" y="2452853"/>
            <a:ext cx="227766" cy="26840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A4A0459-9325-4265-B7CD-F541C67EA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882" y="2822090"/>
            <a:ext cx="227766" cy="26840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660C816-24BA-4EC0-BAD9-72DF18C51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882" y="3176022"/>
            <a:ext cx="227766" cy="26840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585F971-EFD6-4033-85E5-21FCC7AD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882" y="3551569"/>
            <a:ext cx="227766" cy="268408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C0370912-D155-4EF7-BA60-C5EF098E3898}"/>
              </a:ext>
            </a:extLst>
          </p:cNvPr>
          <p:cNvSpPr/>
          <p:nvPr/>
        </p:nvSpPr>
        <p:spPr>
          <a:xfrm>
            <a:off x="58623" y="3990704"/>
            <a:ext cx="2181490" cy="27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Save</a:t>
            </a:r>
          </a:p>
        </p:txBody>
      </p:sp>
      <p:sp>
        <p:nvSpPr>
          <p:cNvPr id="84" name="Callout: Left Arrow 83">
            <a:extLst>
              <a:ext uri="{FF2B5EF4-FFF2-40B4-BE49-F238E27FC236}">
                <a16:creationId xmlns:a16="http://schemas.microsoft.com/office/drawing/2014/main" id="{EC5BFDB0-9A20-4943-8199-4E1B23DF3B9B}"/>
              </a:ext>
            </a:extLst>
          </p:cNvPr>
          <p:cNvSpPr/>
          <p:nvPr/>
        </p:nvSpPr>
        <p:spPr>
          <a:xfrm>
            <a:off x="2298738" y="3746135"/>
            <a:ext cx="1882715" cy="624641"/>
          </a:xfrm>
          <a:prstGeom prst="leftArrowCallout">
            <a:avLst>
              <a:gd name="adj1" fmla="val 25000"/>
              <a:gd name="adj2" fmla="val 25000"/>
              <a:gd name="adj3" fmla="val 46544"/>
              <a:gd name="adj4" fmla="val 70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Save both boundary and results to a list. Need login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E1B9D-878E-4E1D-809D-A3A6B6BFA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3663" y="2166770"/>
            <a:ext cx="287683" cy="296580"/>
          </a:xfrm>
          <a:prstGeom prst="rect">
            <a:avLst/>
          </a:prstGeom>
        </p:spPr>
      </p:pic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AE70CCDF-2837-4F0F-BDB0-B897D549CA0B}"/>
              </a:ext>
            </a:extLst>
          </p:cNvPr>
          <p:cNvSpPr/>
          <p:nvPr/>
        </p:nvSpPr>
        <p:spPr>
          <a:xfrm>
            <a:off x="10045353" y="1587280"/>
            <a:ext cx="864534" cy="52890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Add to list</a:t>
            </a:r>
          </a:p>
        </p:txBody>
      </p:sp>
    </p:spTree>
    <p:extLst>
      <p:ext uri="{BB962C8B-B14F-4D97-AF65-F5344CB8AC3E}">
        <p14:creationId xmlns:p14="http://schemas.microsoft.com/office/powerpoint/2010/main" val="236506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7E2BA4E-3B08-4964-AC94-CF55F4AC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722"/>
            <a:ext cx="12192000" cy="59499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286FD16-EF64-4B13-8ED6-CB44D263F588}"/>
              </a:ext>
            </a:extLst>
          </p:cNvPr>
          <p:cNvSpPr/>
          <p:nvPr/>
        </p:nvSpPr>
        <p:spPr>
          <a:xfrm>
            <a:off x="7230140" y="3912781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35556F-555E-41AD-B35A-C4FB48D1567C}"/>
              </a:ext>
            </a:extLst>
          </p:cNvPr>
          <p:cNvSpPr/>
          <p:nvPr/>
        </p:nvSpPr>
        <p:spPr>
          <a:xfrm>
            <a:off x="6225364" y="4316819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AFA699-B4CE-4ADF-A536-2B68EF1D7B58}"/>
              </a:ext>
            </a:extLst>
          </p:cNvPr>
          <p:cNvSpPr/>
          <p:nvPr/>
        </p:nvSpPr>
        <p:spPr>
          <a:xfrm>
            <a:off x="3574387" y="4400516"/>
            <a:ext cx="281762" cy="2711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3031DC-5EAD-4203-BA0B-311A364BD292}"/>
              </a:ext>
            </a:extLst>
          </p:cNvPr>
          <p:cNvSpPr/>
          <p:nvPr/>
        </p:nvSpPr>
        <p:spPr>
          <a:xfrm>
            <a:off x="10446" y="209979"/>
            <a:ext cx="12150697" cy="449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6A3AC5-AB2B-4C89-B0C4-4FBAF88586BA}"/>
              </a:ext>
            </a:extLst>
          </p:cNvPr>
          <p:cNvSpPr txBox="1"/>
          <p:nvPr/>
        </p:nvSpPr>
        <p:spPr>
          <a:xfrm>
            <a:off x="30856" y="198380"/>
            <a:ext cx="90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3518FF-09AA-4D6C-9FDE-6617EE07D473}"/>
              </a:ext>
            </a:extLst>
          </p:cNvPr>
          <p:cNvSpPr txBox="1"/>
          <p:nvPr/>
        </p:nvSpPr>
        <p:spPr>
          <a:xfrm>
            <a:off x="11202373" y="249766"/>
            <a:ext cx="90004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Sign 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9D57A3-2CBD-4074-BF09-05BE52CBEECA}"/>
              </a:ext>
            </a:extLst>
          </p:cNvPr>
          <p:cNvSpPr/>
          <p:nvPr/>
        </p:nvSpPr>
        <p:spPr>
          <a:xfrm>
            <a:off x="720410" y="207315"/>
            <a:ext cx="4322080" cy="4117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9358C-7F82-4759-93BA-5DFAA6FCD7A0}"/>
              </a:ext>
            </a:extLst>
          </p:cNvPr>
          <p:cNvSpPr txBox="1"/>
          <p:nvPr/>
        </p:nvSpPr>
        <p:spPr>
          <a:xfrm>
            <a:off x="720409" y="290095"/>
            <a:ext cx="3554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Toronto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0317A00A-3213-4A64-8E35-E74202F91F91}"/>
              </a:ext>
            </a:extLst>
          </p:cNvPr>
          <p:cNvSpPr/>
          <p:nvPr/>
        </p:nvSpPr>
        <p:spPr>
          <a:xfrm>
            <a:off x="4659400" y="239722"/>
            <a:ext cx="336073" cy="40310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229D59-6488-4D2F-9364-7FD09207C519}"/>
              </a:ext>
            </a:extLst>
          </p:cNvPr>
          <p:cNvSpPr/>
          <p:nvPr/>
        </p:nvSpPr>
        <p:spPr>
          <a:xfrm>
            <a:off x="-1" y="668327"/>
            <a:ext cx="2364119" cy="5551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EFD637-5BB6-4F4D-B7EB-B3132DB1EF4D}"/>
              </a:ext>
            </a:extLst>
          </p:cNvPr>
          <p:cNvSpPr/>
          <p:nvPr/>
        </p:nvSpPr>
        <p:spPr>
          <a:xfrm>
            <a:off x="2449585" y="822121"/>
            <a:ext cx="7499758" cy="4513277"/>
          </a:xfrm>
          <a:custGeom>
            <a:avLst/>
            <a:gdLst>
              <a:gd name="connsiteX0" fmla="*/ 0 w 7499758"/>
              <a:gd name="connsiteY0" fmla="*/ 2332140 h 4513277"/>
              <a:gd name="connsiteX1" fmla="*/ 687898 w 7499758"/>
              <a:gd name="connsiteY1" fmla="*/ 4513277 h 4513277"/>
              <a:gd name="connsiteX2" fmla="*/ 2189527 w 7499758"/>
              <a:gd name="connsiteY2" fmla="*/ 4051883 h 4513277"/>
              <a:gd name="connsiteX3" fmla="*/ 3984771 w 7499758"/>
              <a:gd name="connsiteY3" fmla="*/ 4446165 h 4513277"/>
              <a:gd name="connsiteX4" fmla="*/ 5721292 w 7499758"/>
              <a:gd name="connsiteY4" fmla="*/ 2952925 h 4513277"/>
              <a:gd name="connsiteX5" fmla="*/ 7499758 w 7499758"/>
              <a:gd name="connsiteY5" fmla="*/ 880844 h 4513277"/>
              <a:gd name="connsiteX6" fmla="*/ 6677637 w 7499758"/>
              <a:gd name="connsiteY6" fmla="*/ 0 h 4513277"/>
              <a:gd name="connsiteX7" fmla="*/ 5192786 w 7499758"/>
              <a:gd name="connsiteY7" fmla="*/ 486562 h 4513277"/>
              <a:gd name="connsiteX8" fmla="*/ 3582099 w 7499758"/>
              <a:gd name="connsiteY8" fmla="*/ 629174 h 4513277"/>
              <a:gd name="connsiteX9" fmla="*/ 2592198 w 7499758"/>
              <a:gd name="connsiteY9" fmla="*/ 1543574 h 4513277"/>
              <a:gd name="connsiteX10" fmla="*/ 1040235 w 7499758"/>
              <a:gd name="connsiteY10" fmla="*/ 1954635 h 4513277"/>
              <a:gd name="connsiteX11" fmla="*/ 0 w 7499758"/>
              <a:gd name="connsiteY11" fmla="*/ 2332140 h 45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99758" h="4513277">
                <a:moveTo>
                  <a:pt x="0" y="2332140"/>
                </a:moveTo>
                <a:lnTo>
                  <a:pt x="687898" y="4513277"/>
                </a:lnTo>
                <a:lnTo>
                  <a:pt x="2189527" y="4051883"/>
                </a:lnTo>
                <a:lnTo>
                  <a:pt x="3984771" y="4446165"/>
                </a:lnTo>
                <a:lnTo>
                  <a:pt x="5721292" y="2952925"/>
                </a:lnTo>
                <a:lnTo>
                  <a:pt x="7499758" y="880844"/>
                </a:lnTo>
                <a:lnTo>
                  <a:pt x="6677637" y="0"/>
                </a:lnTo>
                <a:lnTo>
                  <a:pt x="5192786" y="486562"/>
                </a:lnTo>
                <a:lnTo>
                  <a:pt x="3582099" y="629174"/>
                </a:lnTo>
                <a:lnTo>
                  <a:pt x="2592198" y="1543574"/>
                </a:lnTo>
                <a:lnTo>
                  <a:pt x="1040235" y="1954635"/>
                </a:lnTo>
                <a:lnTo>
                  <a:pt x="0" y="2332140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1EC57D3-7192-4D0C-A610-CBAB064C5382}"/>
              </a:ext>
            </a:extLst>
          </p:cNvPr>
          <p:cNvSpPr/>
          <p:nvPr/>
        </p:nvSpPr>
        <p:spPr>
          <a:xfrm>
            <a:off x="5200004" y="2646043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7EC05C6-5FEB-4661-BDAB-A3CE05D1762C}"/>
              </a:ext>
            </a:extLst>
          </p:cNvPr>
          <p:cNvSpPr/>
          <p:nvPr/>
        </p:nvSpPr>
        <p:spPr>
          <a:xfrm>
            <a:off x="7086357" y="1687704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65612F-548E-49B0-B7AB-FC2A50C75240}"/>
              </a:ext>
            </a:extLst>
          </p:cNvPr>
          <p:cNvSpPr/>
          <p:nvPr/>
        </p:nvSpPr>
        <p:spPr>
          <a:xfrm>
            <a:off x="8397639" y="1916564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D8AECEDA-28B3-46DF-937C-38EA124A51A1}"/>
              </a:ext>
            </a:extLst>
          </p:cNvPr>
          <p:cNvSpPr/>
          <p:nvPr/>
        </p:nvSpPr>
        <p:spPr>
          <a:xfrm>
            <a:off x="2847251" y="2392974"/>
            <a:ext cx="1159701" cy="363312"/>
          </a:xfrm>
          <a:prstGeom prst="rightArrowCallout">
            <a:avLst>
              <a:gd name="adj1" fmla="val 25000"/>
              <a:gd name="adj2" fmla="val 25000"/>
              <a:gd name="adj3" fmla="val 50399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boundary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FFBBFF-1B0F-4EDF-9D44-965676900137}"/>
              </a:ext>
            </a:extLst>
          </p:cNvPr>
          <p:cNvSpPr/>
          <p:nvPr/>
        </p:nvSpPr>
        <p:spPr>
          <a:xfrm>
            <a:off x="8704747" y="2002863"/>
            <a:ext cx="2320919" cy="17516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3ED4AF-54A2-4FEE-8E2A-28F2AA149974}"/>
              </a:ext>
            </a:extLst>
          </p:cNvPr>
          <p:cNvSpPr txBox="1"/>
          <p:nvPr/>
        </p:nvSpPr>
        <p:spPr>
          <a:xfrm>
            <a:off x="8766314" y="2137653"/>
            <a:ext cx="223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Toronto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8E255F-B1DF-4937-8427-B3E4CA82099E}"/>
              </a:ext>
            </a:extLst>
          </p:cNvPr>
          <p:cNvSpPr txBox="1"/>
          <p:nvPr/>
        </p:nvSpPr>
        <p:spPr>
          <a:xfrm>
            <a:off x="8788844" y="2481209"/>
            <a:ext cx="2948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Elevation: 100 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2AF19D-CD64-417B-83C3-AC96E8B01FB1}"/>
              </a:ext>
            </a:extLst>
          </p:cNvPr>
          <p:cNvSpPr txBox="1"/>
          <p:nvPr/>
        </p:nvSpPr>
        <p:spPr>
          <a:xfrm>
            <a:off x="8788844" y="2773080"/>
            <a:ext cx="2948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Hourly : Not available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099E1E-3E3B-49E9-9269-B7AD08691FAC}"/>
              </a:ext>
            </a:extLst>
          </p:cNvPr>
          <p:cNvSpPr txBox="1"/>
          <p:nvPr/>
        </p:nvSpPr>
        <p:spPr>
          <a:xfrm>
            <a:off x="8788844" y="3059651"/>
            <a:ext cx="2948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Daily : 2008 to 2020, has gap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2A7E2B-A6BC-4089-BA06-BA878567945D}"/>
              </a:ext>
            </a:extLst>
          </p:cNvPr>
          <p:cNvSpPr txBox="1"/>
          <p:nvPr/>
        </p:nvSpPr>
        <p:spPr>
          <a:xfrm>
            <a:off x="8791103" y="3354509"/>
            <a:ext cx="2948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Monthly : 2008 to 2020, has gap</a:t>
            </a:r>
          </a:p>
        </p:txBody>
      </p:sp>
      <p:sp>
        <p:nvSpPr>
          <p:cNvPr id="83" name="Callout: Left Arrow 82">
            <a:extLst>
              <a:ext uri="{FF2B5EF4-FFF2-40B4-BE49-F238E27FC236}">
                <a16:creationId xmlns:a16="http://schemas.microsoft.com/office/drawing/2014/main" id="{B59B9DAA-8583-4FDA-AF51-C3B247153742}"/>
              </a:ext>
            </a:extLst>
          </p:cNvPr>
          <p:cNvSpPr/>
          <p:nvPr/>
        </p:nvSpPr>
        <p:spPr>
          <a:xfrm>
            <a:off x="3895142" y="4224870"/>
            <a:ext cx="1864588" cy="604472"/>
          </a:xfrm>
          <a:prstGeom prst="leftArrowCallout">
            <a:avLst>
              <a:gd name="adj1" fmla="val 25000"/>
              <a:gd name="adj2" fmla="val 25000"/>
              <a:gd name="adj3" fmla="val 46544"/>
              <a:gd name="adj4" fmla="val 72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Use different icon for the one with gaps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EE8AAC9-A06C-469D-A24D-352A019FFF99}"/>
              </a:ext>
            </a:extLst>
          </p:cNvPr>
          <p:cNvSpPr/>
          <p:nvPr/>
        </p:nvSpPr>
        <p:spPr>
          <a:xfrm>
            <a:off x="5096423" y="226840"/>
            <a:ext cx="900048" cy="392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Upload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C2364B-2A98-485F-B746-197169938ED7}"/>
              </a:ext>
            </a:extLst>
          </p:cNvPr>
          <p:cNvSpPr/>
          <p:nvPr/>
        </p:nvSpPr>
        <p:spPr>
          <a:xfrm>
            <a:off x="6050404" y="235783"/>
            <a:ext cx="900048" cy="392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Draw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DC1968-9592-4F87-B96A-F3403A653F70}"/>
              </a:ext>
            </a:extLst>
          </p:cNvPr>
          <p:cNvSpPr/>
          <p:nvPr/>
        </p:nvSpPr>
        <p:spPr>
          <a:xfrm>
            <a:off x="2350115" y="5236890"/>
            <a:ext cx="9841884" cy="968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Chart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4D8CDB1-D932-4103-9DDD-EB3FB94F0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133" y="2185641"/>
            <a:ext cx="227766" cy="26840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9752A5-35BF-4301-9EA5-6F5AE3EB73E4}"/>
              </a:ext>
            </a:extLst>
          </p:cNvPr>
          <p:cNvCxnSpPr/>
          <p:nvPr/>
        </p:nvCxnSpPr>
        <p:spPr>
          <a:xfrm flipV="1">
            <a:off x="2449585" y="5335398"/>
            <a:ext cx="0" cy="58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387FD-4274-49BC-9C85-11BF90666DA8}"/>
              </a:ext>
            </a:extLst>
          </p:cNvPr>
          <p:cNvCxnSpPr/>
          <p:nvPr/>
        </p:nvCxnSpPr>
        <p:spPr>
          <a:xfrm>
            <a:off x="2449585" y="5931017"/>
            <a:ext cx="953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CDEAA3-6642-4C65-9143-B71CE8238F82}"/>
              </a:ext>
            </a:extLst>
          </p:cNvPr>
          <p:cNvSpPr/>
          <p:nvPr/>
        </p:nvSpPr>
        <p:spPr>
          <a:xfrm>
            <a:off x="2600587" y="5478011"/>
            <a:ext cx="9076888" cy="377505"/>
          </a:xfrm>
          <a:custGeom>
            <a:avLst/>
            <a:gdLst>
              <a:gd name="connsiteX0" fmla="*/ 0 w 9076888"/>
              <a:gd name="connsiteY0" fmla="*/ 352338 h 377505"/>
              <a:gd name="connsiteX1" fmla="*/ 755009 w 9076888"/>
              <a:gd name="connsiteY1" fmla="*/ 41945 h 377505"/>
              <a:gd name="connsiteX2" fmla="*/ 1669409 w 9076888"/>
              <a:gd name="connsiteY2" fmla="*/ 192947 h 377505"/>
              <a:gd name="connsiteX3" fmla="*/ 2885813 w 9076888"/>
              <a:gd name="connsiteY3" fmla="*/ 285226 h 377505"/>
              <a:gd name="connsiteX4" fmla="*/ 3909270 w 9076888"/>
              <a:gd name="connsiteY4" fmla="*/ 25167 h 377505"/>
              <a:gd name="connsiteX5" fmla="*/ 5159230 w 9076888"/>
              <a:gd name="connsiteY5" fmla="*/ 50334 h 377505"/>
              <a:gd name="connsiteX6" fmla="*/ 6224631 w 9076888"/>
              <a:gd name="connsiteY6" fmla="*/ 192947 h 377505"/>
              <a:gd name="connsiteX7" fmla="*/ 6937696 w 9076888"/>
              <a:gd name="connsiteY7" fmla="*/ 377505 h 377505"/>
              <a:gd name="connsiteX8" fmla="*/ 7977930 w 9076888"/>
              <a:gd name="connsiteY8" fmla="*/ 243281 h 377505"/>
              <a:gd name="connsiteX9" fmla="*/ 8766496 w 9076888"/>
              <a:gd name="connsiteY9" fmla="*/ 50334 h 377505"/>
              <a:gd name="connsiteX10" fmla="*/ 9076888 w 9076888"/>
              <a:gd name="connsiteY10" fmla="*/ 0 h 37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6888" h="377505">
                <a:moveTo>
                  <a:pt x="0" y="352338"/>
                </a:moveTo>
                <a:lnTo>
                  <a:pt x="755009" y="41945"/>
                </a:lnTo>
                <a:lnTo>
                  <a:pt x="1669409" y="192947"/>
                </a:lnTo>
                <a:lnTo>
                  <a:pt x="2885813" y="285226"/>
                </a:lnTo>
                <a:lnTo>
                  <a:pt x="3909270" y="25167"/>
                </a:lnTo>
                <a:lnTo>
                  <a:pt x="5159230" y="50334"/>
                </a:lnTo>
                <a:lnTo>
                  <a:pt x="6224631" y="192947"/>
                </a:lnTo>
                <a:lnTo>
                  <a:pt x="6937696" y="377505"/>
                </a:lnTo>
                <a:lnTo>
                  <a:pt x="7977930" y="243281"/>
                </a:lnTo>
                <a:lnTo>
                  <a:pt x="8766496" y="50334"/>
                </a:lnTo>
                <a:lnTo>
                  <a:pt x="907688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74A84C-41B4-4B00-84EB-595F8246B8A7}"/>
              </a:ext>
            </a:extLst>
          </p:cNvPr>
          <p:cNvSpPr txBox="1"/>
          <p:nvPr/>
        </p:nvSpPr>
        <p:spPr>
          <a:xfrm>
            <a:off x="2389465" y="5965963"/>
            <a:ext cx="3234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Statistics (min, max, total, etc.)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46118D-2C06-4184-B02A-D23EE0784C45}"/>
              </a:ext>
            </a:extLst>
          </p:cNvPr>
          <p:cNvSpPr txBox="1"/>
          <p:nvPr/>
        </p:nvSpPr>
        <p:spPr>
          <a:xfrm>
            <a:off x="10446" y="1138094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 Interval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F7306F-3ADC-41E3-A8A6-1EB1FC50EC4A}"/>
              </a:ext>
            </a:extLst>
          </p:cNvPr>
          <p:cNvSpPr/>
          <p:nvPr/>
        </p:nvSpPr>
        <p:spPr>
          <a:xfrm>
            <a:off x="941473" y="1129122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Hourly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57B07719-CC0C-4C75-9463-8C355779E0F3}"/>
              </a:ext>
            </a:extLst>
          </p:cNvPr>
          <p:cNvSpPr/>
          <p:nvPr/>
        </p:nvSpPr>
        <p:spPr>
          <a:xfrm rot="10800000">
            <a:off x="1845583" y="1158945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06D5A2-9122-468E-A8D2-A326EE3A9C3A}"/>
              </a:ext>
            </a:extLst>
          </p:cNvPr>
          <p:cNvSpPr txBox="1"/>
          <p:nvPr/>
        </p:nvSpPr>
        <p:spPr>
          <a:xfrm>
            <a:off x="2387" y="2043230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Model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1A28C1-EF08-4255-9A6A-EB18EE94F862}"/>
              </a:ext>
            </a:extLst>
          </p:cNvPr>
          <p:cNvSpPr/>
          <p:nvPr/>
        </p:nvSpPr>
        <p:spPr>
          <a:xfrm>
            <a:off x="888592" y="2026289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SWAT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CDD31336-F566-4083-AD18-6948F6B9ACA2}"/>
              </a:ext>
            </a:extLst>
          </p:cNvPr>
          <p:cNvSpPr/>
          <p:nvPr/>
        </p:nvSpPr>
        <p:spPr>
          <a:xfrm rot="10800000">
            <a:off x="1792702" y="2056112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589BEC-1AB4-46DB-AC9E-4196B5DDC105}"/>
              </a:ext>
            </a:extLst>
          </p:cNvPr>
          <p:cNvSpPr txBox="1"/>
          <p:nvPr/>
        </p:nvSpPr>
        <p:spPr>
          <a:xfrm>
            <a:off x="69219" y="689336"/>
            <a:ext cx="823319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Stations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E729C2-86F6-41EA-B25E-4FE16509E201}"/>
              </a:ext>
            </a:extLst>
          </p:cNvPr>
          <p:cNvSpPr txBox="1"/>
          <p:nvPr/>
        </p:nvSpPr>
        <p:spPr>
          <a:xfrm>
            <a:off x="895195" y="683621"/>
            <a:ext cx="823319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Download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951151-AEB2-42EC-A233-CC81175197FC}"/>
              </a:ext>
            </a:extLst>
          </p:cNvPr>
          <p:cNvSpPr txBox="1"/>
          <p:nvPr/>
        </p:nvSpPr>
        <p:spPr>
          <a:xfrm>
            <a:off x="2387" y="2350097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Format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3DFF75-F285-421C-8F03-B4B3530FEA62}"/>
              </a:ext>
            </a:extLst>
          </p:cNvPr>
          <p:cNvSpPr/>
          <p:nvPr/>
        </p:nvSpPr>
        <p:spPr>
          <a:xfrm>
            <a:off x="888592" y="2333156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/>
              <a:t>dbf</a:t>
            </a:r>
            <a:endParaRPr lang="en-CA" sz="1000" dirty="0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67AC4E23-73E8-41C1-929C-EE58E43808FB}"/>
              </a:ext>
            </a:extLst>
          </p:cNvPr>
          <p:cNvSpPr/>
          <p:nvPr/>
        </p:nvSpPr>
        <p:spPr>
          <a:xfrm rot="10800000">
            <a:off x="1792702" y="2362979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FE7117-901F-4CC2-8082-AF2D0FAEF28F}"/>
              </a:ext>
            </a:extLst>
          </p:cNvPr>
          <p:cNvSpPr txBox="1"/>
          <p:nvPr/>
        </p:nvSpPr>
        <p:spPr>
          <a:xfrm>
            <a:off x="2387" y="2674461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45C819-25E3-4C43-A9D5-6A003B14F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38" y="2694868"/>
            <a:ext cx="1158763" cy="146685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4E3CAC1-94E8-46F2-9539-AC97AD867E48}"/>
              </a:ext>
            </a:extLst>
          </p:cNvPr>
          <p:cNvSpPr/>
          <p:nvPr/>
        </p:nvSpPr>
        <p:spPr>
          <a:xfrm>
            <a:off x="134224" y="4641292"/>
            <a:ext cx="1873259" cy="27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Start Download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EE1C9B-0BD9-4652-A9C7-2FDBD92DE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62" y="1435469"/>
            <a:ext cx="1349156" cy="21017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EC845AA0-82A7-4ABB-B83F-13E0B7AAA4BB}"/>
              </a:ext>
            </a:extLst>
          </p:cNvPr>
          <p:cNvSpPr txBox="1"/>
          <p:nvPr/>
        </p:nvSpPr>
        <p:spPr>
          <a:xfrm>
            <a:off x="58703" y="1458578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Range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5751AE-1E26-46E7-A9C9-D9D18C3E351F}"/>
              </a:ext>
            </a:extLst>
          </p:cNvPr>
          <p:cNvSpPr txBox="1"/>
          <p:nvPr/>
        </p:nvSpPr>
        <p:spPr>
          <a:xfrm>
            <a:off x="69219" y="1711710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Gap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1A9C9E-1E9B-4B57-87C3-AA6C88D19717}"/>
              </a:ext>
            </a:extLst>
          </p:cNvPr>
          <p:cNvSpPr/>
          <p:nvPr/>
        </p:nvSpPr>
        <p:spPr>
          <a:xfrm>
            <a:off x="881176" y="1722870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Keep</a:t>
            </a: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51283443-46D4-4675-BC96-AA3A48B8581A}"/>
              </a:ext>
            </a:extLst>
          </p:cNvPr>
          <p:cNvSpPr/>
          <p:nvPr/>
        </p:nvSpPr>
        <p:spPr>
          <a:xfrm rot="10800000">
            <a:off x="1785286" y="1752693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Callout: Left Arrow 80">
            <a:extLst>
              <a:ext uri="{FF2B5EF4-FFF2-40B4-BE49-F238E27FC236}">
                <a16:creationId xmlns:a16="http://schemas.microsoft.com/office/drawing/2014/main" id="{CFB51E9E-FD0E-40EF-AF94-DB87D3A7C27A}"/>
              </a:ext>
            </a:extLst>
          </p:cNvPr>
          <p:cNvSpPr/>
          <p:nvPr/>
        </p:nvSpPr>
        <p:spPr>
          <a:xfrm>
            <a:off x="2166314" y="1523705"/>
            <a:ext cx="2493086" cy="604472"/>
          </a:xfrm>
          <a:prstGeom prst="leftArrowCallout">
            <a:avLst>
              <a:gd name="adj1" fmla="val 25000"/>
              <a:gd name="adj2" fmla="val 25000"/>
              <a:gd name="adj3" fmla="val 46544"/>
              <a:gd name="adj4" fmla="val 72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1) Keep; 2) Fill with nearby stations with user defined search range and # of stations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4B69AD-521E-40C5-AF44-B4E843F8C4FB}"/>
              </a:ext>
            </a:extLst>
          </p:cNvPr>
          <p:cNvSpPr txBox="1"/>
          <p:nvPr/>
        </p:nvSpPr>
        <p:spPr>
          <a:xfrm>
            <a:off x="25314" y="4299951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Emails: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1DC0CC7-EBA6-4A3E-8D24-6A8DAC0E2B9B}"/>
              </a:ext>
            </a:extLst>
          </p:cNvPr>
          <p:cNvSpPr/>
          <p:nvPr/>
        </p:nvSpPr>
        <p:spPr>
          <a:xfrm>
            <a:off x="872038" y="4284253"/>
            <a:ext cx="1157223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**@gmail.com</a:t>
            </a:r>
          </a:p>
        </p:txBody>
      </p:sp>
    </p:spTree>
    <p:extLst>
      <p:ext uri="{BB962C8B-B14F-4D97-AF65-F5344CB8AC3E}">
        <p14:creationId xmlns:p14="http://schemas.microsoft.com/office/powerpoint/2010/main" val="42061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7E2BA4E-3B08-4964-AC94-CF55F4AC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722"/>
            <a:ext cx="12192000" cy="59499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286FD16-EF64-4B13-8ED6-CB44D263F588}"/>
              </a:ext>
            </a:extLst>
          </p:cNvPr>
          <p:cNvSpPr/>
          <p:nvPr/>
        </p:nvSpPr>
        <p:spPr>
          <a:xfrm>
            <a:off x="7230140" y="3912781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35556F-555E-41AD-B35A-C4FB48D1567C}"/>
              </a:ext>
            </a:extLst>
          </p:cNvPr>
          <p:cNvSpPr/>
          <p:nvPr/>
        </p:nvSpPr>
        <p:spPr>
          <a:xfrm>
            <a:off x="6225364" y="4316819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AFA699-B4CE-4ADF-A536-2B68EF1D7B58}"/>
              </a:ext>
            </a:extLst>
          </p:cNvPr>
          <p:cNvSpPr/>
          <p:nvPr/>
        </p:nvSpPr>
        <p:spPr>
          <a:xfrm>
            <a:off x="3574387" y="4400516"/>
            <a:ext cx="281762" cy="2711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3031DC-5EAD-4203-BA0B-311A364BD292}"/>
              </a:ext>
            </a:extLst>
          </p:cNvPr>
          <p:cNvSpPr/>
          <p:nvPr/>
        </p:nvSpPr>
        <p:spPr>
          <a:xfrm>
            <a:off x="10446" y="209979"/>
            <a:ext cx="12150697" cy="449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6A3AC5-AB2B-4C89-B0C4-4FBAF88586BA}"/>
              </a:ext>
            </a:extLst>
          </p:cNvPr>
          <p:cNvSpPr txBox="1"/>
          <p:nvPr/>
        </p:nvSpPr>
        <p:spPr>
          <a:xfrm>
            <a:off x="30856" y="198380"/>
            <a:ext cx="90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9D57A3-2CBD-4074-BF09-05BE52CBEECA}"/>
              </a:ext>
            </a:extLst>
          </p:cNvPr>
          <p:cNvSpPr/>
          <p:nvPr/>
        </p:nvSpPr>
        <p:spPr>
          <a:xfrm>
            <a:off x="720410" y="207315"/>
            <a:ext cx="4322080" cy="4117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9358C-7F82-4759-93BA-5DFAA6FCD7A0}"/>
              </a:ext>
            </a:extLst>
          </p:cNvPr>
          <p:cNvSpPr txBox="1"/>
          <p:nvPr/>
        </p:nvSpPr>
        <p:spPr>
          <a:xfrm>
            <a:off x="720409" y="290095"/>
            <a:ext cx="3554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Toronto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0317A00A-3213-4A64-8E35-E74202F91F91}"/>
              </a:ext>
            </a:extLst>
          </p:cNvPr>
          <p:cNvSpPr/>
          <p:nvPr/>
        </p:nvSpPr>
        <p:spPr>
          <a:xfrm>
            <a:off x="4659400" y="239722"/>
            <a:ext cx="336073" cy="40310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229D59-6488-4D2F-9364-7FD09207C519}"/>
              </a:ext>
            </a:extLst>
          </p:cNvPr>
          <p:cNvSpPr/>
          <p:nvPr/>
        </p:nvSpPr>
        <p:spPr>
          <a:xfrm>
            <a:off x="-1" y="668327"/>
            <a:ext cx="2364119" cy="5551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EFD637-5BB6-4F4D-B7EB-B3132DB1EF4D}"/>
              </a:ext>
            </a:extLst>
          </p:cNvPr>
          <p:cNvSpPr/>
          <p:nvPr/>
        </p:nvSpPr>
        <p:spPr>
          <a:xfrm>
            <a:off x="2449585" y="822121"/>
            <a:ext cx="7499758" cy="4513277"/>
          </a:xfrm>
          <a:custGeom>
            <a:avLst/>
            <a:gdLst>
              <a:gd name="connsiteX0" fmla="*/ 0 w 7499758"/>
              <a:gd name="connsiteY0" fmla="*/ 2332140 h 4513277"/>
              <a:gd name="connsiteX1" fmla="*/ 687898 w 7499758"/>
              <a:gd name="connsiteY1" fmla="*/ 4513277 h 4513277"/>
              <a:gd name="connsiteX2" fmla="*/ 2189527 w 7499758"/>
              <a:gd name="connsiteY2" fmla="*/ 4051883 h 4513277"/>
              <a:gd name="connsiteX3" fmla="*/ 3984771 w 7499758"/>
              <a:gd name="connsiteY3" fmla="*/ 4446165 h 4513277"/>
              <a:gd name="connsiteX4" fmla="*/ 5721292 w 7499758"/>
              <a:gd name="connsiteY4" fmla="*/ 2952925 h 4513277"/>
              <a:gd name="connsiteX5" fmla="*/ 7499758 w 7499758"/>
              <a:gd name="connsiteY5" fmla="*/ 880844 h 4513277"/>
              <a:gd name="connsiteX6" fmla="*/ 6677637 w 7499758"/>
              <a:gd name="connsiteY6" fmla="*/ 0 h 4513277"/>
              <a:gd name="connsiteX7" fmla="*/ 5192786 w 7499758"/>
              <a:gd name="connsiteY7" fmla="*/ 486562 h 4513277"/>
              <a:gd name="connsiteX8" fmla="*/ 3582099 w 7499758"/>
              <a:gd name="connsiteY8" fmla="*/ 629174 h 4513277"/>
              <a:gd name="connsiteX9" fmla="*/ 2592198 w 7499758"/>
              <a:gd name="connsiteY9" fmla="*/ 1543574 h 4513277"/>
              <a:gd name="connsiteX10" fmla="*/ 1040235 w 7499758"/>
              <a:gd name="connsiteY10" fmla="*/ 1954635 h 4513277"/>
              <a:gd name="connsiteX11" fmla="*/ 0 w 7499758"/>
              <a:gd name="connsiteY11" fmla="*/ 2332140 h 45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99758" h="4513277">
                <a:moveTo>
                  <a:pt x="0" y="2332140"/>
                </a:moveTo>
                <a:lnTo>
                  <a:pt x="687898" y="4513277"/>
                </a:lnTo>
                <a:lnTo>
                  <a:pt x="2189527" y="4051883"/>
                </a:lnTo>
                <a:lnTo>
                  <a:pt x="3984771" y="4446165"/>
                </a:lnTo>
                <a:lnTo>
                  <a:pt x="5721292" y="2952925"/>
                </a:lnTo>
                <a:lnTo>
                  <a:pt x="7499758" y="880844"/>
                </a:lnTo>
                <a:lnTo>
                  <a:pt x="6677637" y="0"/>
                </a:lnTo>
                <a:lnTo>
                  <a:pt x="5192786" y="486562"/>
                </a:lnTo>
                <a:lnTo>
                  <a:pt x="3582099" y="629174"/>
                </a:lnTo>
                <a:lnTo>
                  <a:pt x="2592198" y="1543574"/>
                </a:lnTo>
                <a:lnTo>
                  <a:pt x="1040235" y="1954635"/>
                </a:lnTo>
                <a:lnTo>
                  <a:pt x="0" y="2332140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1EC57D3-7192-4D0C-A610-CBAB064C5382}"/>
              </a:ext>
            </a:extLst>
          </p:cNvPr>
          <p:cNvSpPr/>
          <p:nvPr/>
        </p:nvSpPr>
        <p:spPr>
          <a:xfrm>
            <a:off x="5200004" y="2646043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7EC05C6-5FEB-4661-BDAB-A3CE05D1762C}"/>
              </a:ext>
            </a:extLst>
          </p:cNvPr>
          <p:cNvSpPr/>
          <p:nvPr/>
        </p:nvSpPr>
        <p:spPr>
          <a:xfrm>
            <a:off x="7086357" y="1687704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65612F-548E-49B0-B7AB-FC2A50C75240}"/>
              </a:ext>
            </a:extLst>
          </p:cNvPr>
          <p:cNvSpPr/>
          <p:nvPr/>
        </p:nvSpPr>
        <p:spPr>
          <a:xfrm>
            <a:off x="8397639" y="1916564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D8AECEDA-28B3-46DF-937C-38EA124A51A1}"/>
              </a:ext>
            </a:extLst>
          </p:cNvPr>
          <p:cNvSpPr/>
          <p:nvPr/>
        </p:nvSpPr>
        <p:spPr>
          <a:xfrm>
            <a:off x="9591246" y="899506"/>
            <a:ext cx="1159701" cy="363312"/>
          </a:xfrm>
          <a:prstGeom prst="rightArrowCallout">
            <a:avLst>
              <a:gd name="adj1" fmla="val 25000"/>
              <a:gd name="adj2" fmla="val 25000"/>
              <a:gd name="adj3" fmla="val 50399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After signing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EE8AAC9-A06C-469D-A24D-352A019FFF99}"/>
              </a:ext>
            </a:extLst>
          </p:cNvPr>
          <p:cNvSpPr/>
          <p:nvPr/>
        </p:nvSpPr>
        <p:spPr>
          <a:xfrm>
            <a:off x="5096423" y="226840"/>
            <a:ext cx="900048" cy="392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Upload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C2364B-2A98-485F-B746-197169938ED7}"/>
              </a:ext>
            </a:extLst>
          </p:cNvPr>
          <p:cNvSpPr/>
          <p:nvPr/>
        </p:nvSpPr>
        <p:spPr>
          <a:xfrm>
            <a:off x="6050404" y="235783"/>
            <a:ext cx="900048" cy="392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Draw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DC1968-9592-4F87-B96A-F3403A653F70}"/>
              </a:ext>
            </a:extLst>
          </p:cNvPr>
          <p:cNvSpPr/>
          <p:nvPr/>
        </p:nvSpPr>
        <p:spPr>
          <a:xfrm>
            <a:off x="2350115" y="5236890"/>
            <a:ext cx="9841884" cy="968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9752A5-35BF-4301-9EA5-6F5AE3EB73E4}"/>
              </a:ext>
            </a:extLst>
          </p:cNvPr>
          <p:cNvCxnSpPr/>
          <p:nvPr/>
        </p:nvCxnSpPr>
        <p:spPr>
          <a:xfrm flipV="1">
            <a:off x="2449585" y="5335398"/>
            <a:ext cx="0" cy="58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387FD-4274-49BC-9C85-11BF90666DA8}"/>
              </a:ext>
            </a:extLst>
          </p:cNvPr>
          <p:cNvCxnSpPr/>
          <p:nvPr/>
        </p:nvCxnSpPr>
        <p:spPr>
          <a:xfrm>
            <a:off x="2449585" y="5931017"/>
            <a:ext cx="953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CDEAA3-6642-4C65-9143-B71CE8238F82}"/>
              </a:ext>
            </a:extLst>
          </p:cNvPr>
          <p:cNvSpPr/>
          <p:nvPr/>
        </p:nvSpPr>
        <p:spPr>
          <a:xfrm>
            <a:off x="2600587" y="5478011"/>
            <a:ext cx="9076888" cy="377505"/>
          </a:xfrm>
          <a:custGeom>
            <a:avLst/>
            <a:gdLst>
              <a:gd name="connsiteX0" fmla="*/ 0 w 9076888"/>
              <a:gd name="connsiteY0" fmla="*/ 352338 h 377505"/>
              <a:gd name="connsiteX1" fmla="*/ 755009 w 9076888"/>
              <a:gd name="connsiteY1" fmla="*/ 41945 h 377505"/>
              <a:gd name="connsiteX2" fmla="*/ 1669409 w 9076888"/>
              <a:gd name="connsiteY2" fmla="*/ 192947 h 377505"/>
              <a:gd name="connsiteX3" fmla="*/ 2885813 w 9076888"/>
              <a:gd name="connsiteY3" fmla="*/ 285226 h 377505"/>
              <a:gd name="connsiteX4" fmla="*/ 3909270 w 9076888"/>
              <a:gd name="connsiteY4" fmla="*/ 25167 h 377505"/>
              <a:gd name="connsiteX5" fmla="*/ 5159230 w 9076888"/>
              <a:gd name="connsiteY5" fmla="*/ 50334 h 377505"/>
              <a:gd name="connsiteX6" fmla="*/ 6224631 w 9076888"/>
              <a:gd name="connsiteY6" fmla="*/ 192947 h 377505"/>
              <a:gd name="connsiteX7" fmla="*/ 6937696 w 9076888"/>
              <a:gd name="connsiteY7" fmla="*/ 377505 h 377505"/>
              <a:gd name="connsiteX8" fmla="*/ 7977930 w 9076888"/>
              <a:gd name="connsiteY8" fmla="*/ 243281 h 377505"/>
              <a:gd name="connsiteX9" fmla="*/ 8766496 w 9076888"/>
              <a:gd name="connsiteY9" fmla="*/ 50334 h 377505"/>
              <a:gd name="connsiteX10" fmla="*/ 9076888 w 9076888"/>
              <a:gd name="connsiteY10" fmla="*/ 0 h 37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6888" h="377505">
                <a:moveTo>
                  <a:pt x="0" y="352338"/>
                </a:moveTo>
                <a:lnTo>
                  <a:pt x="755009" y="41945"/>
                </a:lnTo>
                <a:lnTo>
                  <a:pt x="1669409" y="192947"/>
                </a:lnTo>
                <a:lnTo>
                  <a:pt x="2885813" y="285226"/>
                </a:lnTo>
                <a:lnTo>
                  <a:pt x="3909270" y="25167"/>
                </a:lnTo>
                <a:lnTo>
                  <a:pt x="5159230" y="50334"/>
                </a:lnTo>
                <a:lnTo>
                  <a:pt x="6224631" y="192947"/>
                </a:lnTo>
                <a:lnTo>
                  <a:pt x="6937696" y="377505"/>
                </a:lnTo>
                <a:lnTo>
                  <a:pt x="7977930" y="243281"/>
                </a:lnTo>
                <a:lnTo>
                  <a:pt x="8766496" y="50334"/>
                </a:lnTo>
                <a:lnTo>
                  <a:pt x="907688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74A84C-41B4-4B00-84EB-595F8246B8A7}"/>
              </a:ext>
            </a:extLst>
          </p:cNvPr>
          <p:cNvSpPr txBox="1"/>
          <p:nvPr/>
        </p:nvSpPr>
        <p:spPr>
          <a:xfrm>
            <a:off x="2389465" y="5965963"/>
            <a:ext cx="3234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Statistics (min, max, total, etc.)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46118D-2C06-4184-B02A-D23EE0784C45}"/>
              </a:ext>
            </a:extLst>
          </p:cNvPr>
          <p:cNvSpPr txBox="1"/>
          <p:nvPr/>
        </p:nvSpPr>
        <p:spPr>
          <a:xfrm>
            <a:off x="10446" y="1138094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 Interval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F7306F-3ADC-41E3-A8A6-1EB1FC50EC4A}"/>
              </a:ext>
            </a:extLst>
          </p:cNvPr>
          <p:cNvSpPr/>
          <p:nvPr/>
        </p:nvSpPr>
        <p:spPr>
          <a:xfrm>
            <a:off x="941473" y="1129122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Hourly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57B07719-CC0C-4C75-9463-8C355779E0F3}"/>
              </a:ext>
            </a:extLst>
          </p:cNvPr>
          <p:cNvSpPr/>
          <p:nvPr/>
        </p:nvSpPr>
        <p:spPr>
          <a:xfrm rot="10800000">
            <a:off x="1845583" y="1158945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06D5A2-9122-468E-A8D2-A326EE3A9C3A}"/>
              </a:ext>
            </a:extLst>
          </p:cNvPr>
          <p:cNvSpPr txBox="1"/>
          <p:nvPr/>
        </p:nvSpPr>
        <p:spPr>
          <a:xfrm>
            <a:off x="2387" y="2043230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Model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1A28C1-EF08-4255-9A6A-EB18EE94F862}"/>
              </a:ext>
            </a:extLst>
          </p:cNvPr>
          <p:cNvSpPr/>
          <p:nvPr/>
        </p:nvSpPr>
        <p:spPr>
          <a:xfrm>
            <a:off x="888592" y="2026289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SWAT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CDD31336-F566-4083-AD18-6948F6B9ACA2}"/>
              </a:ext>
            </a:extLst>
          </p:cNvPr>
          <p:cNvSpPr/>
          <p:nvPr/>
        </p:nvSpPr>
        <p:spPr>
          <a:xfrm rot="10800000">
            <a:off x="1792702" y="2056112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589BEC-1AB4-46DB-AC9E-4196B5DDC105}"/>
              </a:ext>
            </a:extLst>
          </p:cNvPr>
          <p:cNvSpPr txBox="1"/>
          <p:nvPr/>
        </p:nvSpPr>
        <p:spPr>
          <a:xfrm>
            <a:off x="69219" y="689336"/>
            <a:ext cx="823319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Stations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E729C2-86F6-41EA-B25E-4FE16509E201}"/>
              </a:ext>
            </a:extLst>
          </p:cNvPr>
          <p:cNvSpPr txBox="1"/>
          <p:nvPr/>
        </p:nvSpPr>
        <p:spPr>
          <a:xfrm>
            <a:off x="895195" y="683621"/>
            <a:ext cx="823319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Download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951151-AEB2-42EC-A233-CC81175197FC}"/>
              </a:ext>
            </a:extLst>
          </p:cNvPr>
          <p:cNvSpPr txBox="1"/>
          <p:nvPr/>
        </p:nvSpPr>
        <p:spPr>
          <a:xfrm>
            <a:off x="2387" y="2350097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Format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3DFF75-F285-421C-8F03-B4B3530FEA62}"/>
              </a:ext>
            </a:extLst>
          </p:cNvPr>
          <p:cNvSpPr/>
          <p:nvPr/>
        </p:nvSpPr>
        <p:spPr>
          <a:xfrm>
            <a:off x="888592" y="2333156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/>
              <a:t>dbf</a:t>
            </a:r>
            <a:endParaRPr lang="en-CA" sz="1000" dirty="0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67AC4E23-73E8-41C1-929C-EE58E43808FB}"/>
              </a:ext>
            </a:extLst>
          </p:cNvPr>
          <p:cNvSpPr/>
          <p:nvPr/>
        </p:nvSpPr>
        <p:spPr>
          <a:xfrm rot="10800000">
            <a:off x="1792702" y="2362979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FE7117-901F-4CC2-8082-AF2D0FAEF28F}"/>
              </a:ext>
            </a:extLst>
          </p:cNvPr>
          <p:cNvSpPr txBox="1"/>
          <p:nvPr/>
        </p:nvSpPr>
        <p:spPr>
          <a:xfrm>
            <a:off x="2387" y="2674461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45C819-25E3-4C43-A9D5-6A003B14F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38" y="2694868"/>
            <a:ext cx="1158763" cy="146685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4E3CAC1-94E8-46F2-9539-AC97AD867E48}"/>
              </a:ext>
            </a:extLst>
          </p:cNvPr>
          <p:cNvSpPr/>
          <p:nvPr/>
        </p:nvSpPr>
        <p:spPr>
          <a:xfrm>
            <a:off x="134224" y="4641292"/>
            <a:ext cx="1873259" cy="27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Start Download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EE1C9B-0BD9-4652-A9C7-2FDBD92DE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62" y="1435469"/>
            <a:ext cx="1349156" cy="21017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EC845AA0-82A7-4ABB-B83F-13E0B7AAA4BB}"/>
              </a:ext>
            </a:extLst>
          </p:cNvPr>
          <p:cNvSpPr txBox="1"/>
          <p:nvPr/>
        </p:nvSpPr>
        <p:spPr>
          <a:xfrm>
            <a:off x="58703" y="1458578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Range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5751AE-1E26-46E7-A9C9-D9D18C3E351F}"/>
              </a:ext>
            </a:extLst>
          </p:cNvPr>
          <p:cNvSpPr txBox="1"/>
          <p:nvPr/>
        </p:nvSpPr>
        <p:spPr>
          <a:xfrm>
            <a:off x="69219" y="1711710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Gap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1A9C9E-1E9B-4B57-87C3-AA6C88D19717}"/>
              </a:ext>
            </a:extLst>
          </p:cNvPr>
          <p:cNvSpPr/>
          <p:nvPr/>
        </p:nvSpPr>
        <p:spPr>
          <a:xfrm>
            <a:off x="881176" y="1722870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Keep</a:t>
            </a: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51283443-46D4-4675-BC96-AA3A48B8581A}"/>
              </a:ext>
            </a:extLst>
          </p:cNvPr>
          <p:cNvSpPr/>
          <p:nvPr/>
        </p:nvSpPr>
        <p:spPr>
          <a:xfrm rot="10800000">
            <a:off x="1785286" y="1752693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4B69AD-521E-40C5-AF44-B4E843F8C4FB}"/>
              </a:ext>
            </a:extLst>
          </p:cNvPr>
          <p:cNvSpPr txBox="1"/>
          <p:nvPr/>
        </p:nvSpPr>
        <p:spPr>
          <a:xfrm>
            <a:off x="25314" y="4299951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Emails: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1DC0CC7-EBA6-4A3E-8D24-6A8DAC0E2B9B}"/>
              </a:ext>
            </a:extLst>
          </p:cNvPr>
          <p:cNvSpPr/>
          <p:nvPr/>
        </p:nvSpPr>
        <p:spPr>
          <a:xfrm>
            <a:off x="872038" y="4284253"/>
            <a:ext cx="1157223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**@gmail.com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9CCD39-6F9F-4C90-BFCB-DBF9AFA96550}"/>
              </a:ext>
            </a:extLst>
          </p:cNvPr>
          <p:cNvSpPr/>
          <p:nvPr/>
        </p:nvSpPr>
        <p:spPr>
          <a:xfrm>
            <a:off x="10816701" y="207315"/>
            <a:ext cx="1330313" cy="1746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A66061-7334-42FF-838F-14F4D906802E}"/>
              </a:ext>
            </a:extLst>
          </p:cNvPr>
          <p:cNvSpPr txBox="1"/>
          <p:nvPr/>
        </p:nvSpPr>
        <p:spPr>
          <a:xfrm>
            <a:off x="10896529" y="678174"/>
            <a:ext cx="103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bg1"/>
                </a:solidFill>
              </a:rPr>
              <a:t>My profile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69A9EC-53AF-4342-BE85-A029DAE7FF64}"/>
              </a:ext>
            </a:extLst>
          </p:cNvPr>
          <p:cNvSpPr txBox="1"/>
          <p:nvPr/>
        </p:nvSpPr>
        <p:spPr>
          <a:xfrm>
            <a:off x="10896529" y="922997"/>
            <a:ext cx="103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bg1"/>
                </a:solidFill>
              </a:rPr>
              <a:t>My list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FEF622-7C86-4470-8A3A-14C96A15658E}"/>
              </a:ext>
            </a:extLst>
          </p:cNvPr>
          <p:cNvSpPr txBox="1"/>
          <p:nvPr/>
        </p:nvSpPr>
        <p:spPr>
          <a:xfrm>
            <a:off x="10896529" y="1662228"/>
            <a:ext cx="103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bg1"/>
                </a:solidFill>
              </a:rPr>
              <a:t>Sign out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5865EB3-966B-492B-9E27-EA8C92FB6712}"/>
              </a:ext>
            </a:extLst>
          </p:cNvPr>
          <p:cNvSpPr/>
          <p:nvPr/>
        </p:nvSpPr>
        <p:spPr>
          <a:xfrm>
            <a:off x="10891821" y="286938"/>
            <a:ext cx="278606" cy="265377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B387EB-2C26-4C91-BA15-9D3E221A4B2B}"/>
              </a:ext>
            </a:extLst>
          </p:cNvPr>
          <p:cNvSpPr txBox="1"/>
          <p:nvPr/>
        </p:nvSpPr>
        <p:spPr>
          <a:xfrm>
            <a:off x="11142170" y="289890"/>
            <a:ext cx="103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bg1"/>
                </a:solidFill>
              </a:rPr>
              <a:t>Michael Yu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63F4BF4-B38B-4094-A3A7-FD6E9D4FEDC2}"/>
              </a:ext>
            </a:extLst>
          </p:cNvPr>
          <p:cNvSpPr txBox="1"/>
          <p:nvPr/>
        </p:nvSpPr>
        <p:spPr>
          <a:xfrm>
            <a:off x="10903594" y="1139956"/>
            <a:ext cx="103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bg1"/>
                </a:solidFill>
              </a:rPr>
              <a:t>My downloads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CC581BD-C2CD-4CD9-A88D-0125490B8C68}"/>
              </a:ext>
            </a:extLst>
          </p:cNvPr>
          <p:cNvSpPr txBox="1"/>
          <p:nvPr/>
        </p:nvSpPr>
        <p:spPr>
          <a:xfrm>
            <a:off x="10903594" y="1366527"/>
            <a:ext cx="1271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Download preference</a:t>
            </a:r>
          </a:p>
        </p:txBody>
      </p:sp>
    </p:spTree>
    <p:extLst>
      <p:ext uri="{BB962C8B-B14F-4D97-AF65-F5344CB8AC3E}">
        <p14:creationId xmlns:p14="http://schemas.microsoft.com/office/powerpoint/2010/main" val="278157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7E2BA4E-3B08-4964-AC94-CF55F4AC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722"/>
            <a:ext cx="12192000" cy="59499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286FD16-EF64-4B13-8ED6-CB44D263F588}"/>
              </a:ext>
            </a:extLst>
          </p:cNvPr>
          <p:cNvSpPr/>
          <p:nvPr/>
        </p:nvSpPr>
        <p:spPr>
          <a:xfrm>
            <a:off x="7230140" y="3912781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35556F-555E-41AD-B35A-C4FB48D1567C}"/>
              </a:ext>
            </a:extLst>
          </p:cNvPr>
          <p:cNvSpPr/>
          <p:nvPr/>
        </p:nvSpPr>
        <p:spPr>
          <a:xfrm>
            <a:off x="6225364" y="4316819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AFA699-B4CE-4ADF-A536-2B68EF1D7B58}"/>
              </a:ext>
            </a:extLst>
          </p:cNvPr>
          <p:cNvSpPr/>
          <p:nvPr/>
        </p:nvSpPr>
        <p:spPr>
          <a:xfrm>
            <a:off x="3574387" y="4400516"/>
            <a:ext cx="281762" cy="2711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3031DC-5EAD-4203-BA0B-311A364BD292}"/>
              </a:ext>
            </a:extLst>
          </p:cNvPr>
          <p:cNvSpPr/>
          <p:nvPr/>
        </p:nvSpPr>
        <p:spPr>
          <a:xfrm>
            <a:off x="10446" y="209979"/>
            <a:ext cx="12150697" cy="449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6A3AC5-AB2B-4C89-B0C4-4FBAF88586BA}"/>
              </a:ext>
            </a:extLst>
          </p:cNvPr>
          <p:cNvSpPr txBox="1"/>
          <p:nvPr/>
        </p:nvSpPr>
        <p:spPr>
          <a:xfrm>
            <a:off x="30856" y="198380"/>
            <a:ext cx="90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9D57A3-2CBD-4074-BF09-05BE52CBEECA}"/>
              </a:ext>
            </a:extLst>
          </p:cNvPr>
          <p:cNvSpPr/>
          <p:nvPr/>
        </p:nvSpPr>
        <p:spPr>
          <a:xfrm>
            <a:off x="720410" y="207315"/>
            <a:ext cx="4322080" cy="4117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9358C-7F82-4759-93BA-5DFAA6FCD7A0}"/>
              </a:ext>
            </a:extLst>
          </p:cNvPr>
          <p:cNvSpPr txBox="1"/>
          <p:nvPr/>
        </p:nvSpPr>
        <p:spPr>
          <a:xfrm>
            <a:off x="720409" y="290095"/>
            <a:ext cx="3554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Toronto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0317A00A-3213-4A64-8E35-E74202F91F91}"/>
              </a:ext>
            </a:extLst>
          </p:cNvPr>
          <p:cNvSpPr/>
          <p:nvPr/>
        </p:nvSpPr>
        <p:spPr>
          <a:xfrm>
            <a:off x="4659400" y="239722"/>
            <a:ext cx="336073" cy="40310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229D59-6488-4D2F-9364-7FD09207C519}"/>
              </a:ext>
            </a:extLst>
          </p:cNvPr>
          <p:cNvSpPr/>
          <p:nvPr/>
        </p:nvSpPr>
        <p:spPr>
          <a:xfrm>
            <a:off x="-1" y="668327"/>
            <a:ext cx="2364119" cy="5551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EFD637-5BB6-4F4D-B7EB-B3132DB1EF4D}"/>
              </a:ext>
            </a:extLst>
          </p:cNvPr>
          <p:cNvSpPr/>
          <p:nvPr/>
        </p:nvSpPr>
        <p:spPr>
          <a:xfrm>
            <a:off x="2449585" y="822121"/>
            <a:ext cx="7499758" cy="4513277"/>
          </a:xfrm>
          <a:custGeom>
            <a:avLst/>
            <a:gdLst>
              <a:gd name="connsiteX0" fmla="*/ 0 w 7499758"/>
              <a:gd name="connsiteY0" fmla="*/ 2332140 h 4513277"/>
              <a:gd name="connsiteX1" fmla="*/ 687898 w 7499758"/>
              <a:gd name="connsiteY1" fmla="*/ 4513277 h 4513277"/>
              <a:gd name="connsiteX2" fmla="*/ 2189527 w 7499758"/>
              <a:gd name="connsiteY2" fmla="*/ 4051883 h 4513277"/>
              <a:gd name="connsiteX3" fmla="*/ 3984771 w 7499758"/>
              <a:gd name="connsiteY3" fmla="*/ 4446165 h 4513277"/>
              <a:gd name="connsiteX4" fmla="*/ 5721292 w 7499758"/>
              <a:gd name="connsiteY4" fmla="*/ 2952925 h 4513277"/>
              <a:gd name="connsiteX5" fmla="*/ 7499758 w 7499758"/>
              <a:gd name="connsiteY5" fmla="*/ 880844 h 4513277"/>
              <a:gd name="connsiteX6" fmla="*/ 6677637 w 7499758"/>
              <a:gd name="connsiteY6" fmla="*/ 0 h 4513277"/>
              <a:gd name="connsiteX7" fmla="*/ 5192786 w 7499758"/>
              <a:gd name="connsiteY7" fmla="*/ 486562 h 4513277"/>
              <a:gd name="connsiteX8" fmla="*/ 3582099 w 7499758"/>
              <a:gd name="connsiteY8" fmla="*/ 629174 h 4513277"/>
              <a:gd name="connsiteX9" fmla="*/ 2592198 w 7499758"/>
              <a:gd name="connsiteY9" fmla="*/ 1543574 h 4513277"/>
              <a:gd name="connsiteX10" fmla="*/ 1040235 w 7499758"/>
              <a:gd name="connsiteY10" fmla="*/ 1954635 h 4513277"/>
              <a:gd name="connsiteX11" fmla="*/ 0 w 7499758"/>
              <a:gd name="connsiteY11" fmla="*/ 2332140 h 45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99758" h="4513277">
                <a:moveTo>
                  <a:pt x="0" y="2332140"/>
                </a:moveTo>
                <a:lnTo>
                  <a:pt x="687898" y="4513277"/>
                </a:lnTo>
                <a:lnTo>
                  <a:pt x="2189527" y="4051883"/>
                </a:lnTo>
                <a:lnTo>
                  <a:pt x="3984771" y="4446165"/>
                </a:lnTo>
                <a:lnTo>
                  <a:pt x="5721292" y="2952925"/>
                </a:lnTo>
                <a:lnTo>
                  <a:pt x="7499758" y="880844"/>
                </a:lnTo>
                <a:lnTo>
                  <a:pt x="6677637" y="0"/>
                </a:lnTo>
                <a:lnTo>
                  <a:pt x="5192786" y="486562"/>
                </a:lnTo>
                <a:lnTo>
                  <a:pt x="3582099" y="629174"/>
                </a:lnTo>
                <a:lnTo>
                  <a:pt x="2592198" y="1543574"/>
                </a:lnTo>
                <a:lnTo>
                  <a:pt x="1040235" y="1954635"/>
                </a:lnTo>
                <a:lnTo>
                  <a:pt x="0" y="2332140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1EC57D3-7192-4D0C-A610-CBAB064C5382}"/>
              </a:ext>
            </a:extLst>
          </p:cNvPr>
          <p:cNvSpPr/>
          <p:nvPr/>
        </p:nvSpPr>
        <p:spPr>
          <a:xfrm>
            <a:off x="5200004" y="2646043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7EC05C6-5FEB-4661-BDAB-A3CE05D1762C}"/>
              </a:ext>
            </a:extLst>
          </p:cNvPr>
          <p:cNvSpPr/>
          <p:nvPr/>
        </p:nvSpPr>
        <p:spPr>
          <a:xfrm>
            <a:off x="7086357" y="1687704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65612F-548E-49B0-B7AB-FC2A50C75240}"/>
              </a:ext>
            </a:extLst>
          </p:cNvPr>
          <p:cNvSpPr/>
          <p:nvPr/>
        </p:nvSpPr>
        <p:spPr>
          <a:xfrm>
            <a:off x="8397639" y="1916564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EE8AAC9-A06C-469D-A24D-352A019FFF99}"/>
              </a:ext>
            </a:extLst>
          </p:cNvPr>
          <p:cNvSpPr/>
          <p:nvPr/>
        </p:nvSpPr>
        <p:spPr>
          <a:xfrm>
            <a:off x="5096423" y="226840"/>
            <a:ext cx="900048" cy="392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Upload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C2364B-2A98-485F-B746-197169938ED7}"/>
              </a:ext>
            </a:extLst>
          </p:cNvPr>
          <p:cNvSpPr/>
          <p:nvPr/>
        </p:nvSpPr>
        <p:spPr>
          <a:xfrm>
            <a:off x="6050404" y="235783"/>
            <a:ext cx="900048" cy="392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Draw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DC1968-9592-4F87-B96A-F3403A653F70}"/>
              </a:ext>
            </a:extLst>
          </p:cNvPr>
          <p:cNvSpPr/>
          <p:nvPr/>
        </p:nvSpPr>
        <p:spPr>
          <a:xfrm>
            <a:off x="2350115" y="5236890"/>
            <a:ext cx="9841884" cy="968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9752A5-35BF-4301-9EA5-6F5AE3EB73E4}"/>
              </a:ext>
            </a:extLst>
          </p:cNvPr>
          <p:cNvCxnSpPr/>
          <p:nvPr/>
        </p:nvCxnSpPr>
        <p:spPr>
          <a:xfrm flipV="1">
            <a:off x="2449585" y="5335398"/>
            <a:ext cx="0" cy="58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387FD-4274-49BC-9C85-11BF90666DA8}"/>
              </a:ext>
            </a:extLst>
          </p:cNvPr>
          <p:cNvCxnSpPr/>
          <p:nvPr/>
        </p:nvCxnSpPr>
        <p:spPr>
          <a:xfrm>
            <a:off x="2449585" y="5931017"/>
            <a:ext cx="953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CDEAA3-6642-4C65-9143-B71CE8238F82}"/>
              </a:ext>
            </a:extLst>
          </p:cNvPr>
          <p:cNvSpPr/>
          <p:nvPr/>
        </p:nvSpPr>
        <p:spPr>
          <a:xfrm>
            <a:off x="2600587" y="5478011"/>
            <a:ext cx="9076888" cy="377505"/>
          </a:xfrm>
          <a:custGeom>
            <a:avLst/>
            <a:gdLst>
              <a:gd name="connsiteX0" fmla="*/ 0 w 9076888"/>
              <a:gd name="connsiteY0" fmla="*/ 352338 h 377505"/>
              <a:gd name="connsiteX1" fmla="*/ 755009 w 9076888"/>
              <a:gd name="connsiteY1" fmla="*/ 41945 h 377505"/>
              <a:gd name="connsiteX2" fmla="*/ 1669409 w 9076888"/>
              <a:gd name="connsiteY2" fmla="*/ 192947 h 377505"/>
              <a:gd name="connsiteX3" fmla="*/ 2885813 w 9076888"/>
              <a:gd name="connsiteY3" fmla="*/ 285226 h 377505"/>
              <a:gd name="connsiteX4" fmla="*/ 3909270 w 9076888"/>
              <a:gd name="connsiteY4" fmla="*/ 25167 h 377505"/>
              <a:gd name="connsiteX5" fmla="*/ 5159230 w 9076888"/>
              <a:gd name="connsiteY5" fmla="*/ 50334 h 377505"/>
              <a:gd name="connsiteX6" fmla="*/ 6224631 w 9076888"/>
              <a:gd name="connsiteY6" fmla="*/ 192947 h 377505"/>
              <a:gd name="connsiteX7" fmla="*/ 6937696 w 9076888"/>
              <a:gd name="connsiteY7" fmla="*/ 377505 h 377505"/>
              <a:gd name="connsiteX8" fmla="*/ 7977930 w 9076888"/>
              <a:gd name="connsiteY8" fmla="*/ 243281 h 377505"/>
              <a:gd name="connsiteX9" fmla="*/ 8766496 w 9076888"/>
              <a:gd name="connsiteY9" fmla="*/ 50334 h 377505"/>
              <a:gd name="connsiteX10" fmla="*/ 9076888 w 9076888"/>
              <a:gd name="connsiteY10" fmla="*/ 0 h 37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6888" h="377505">
                <a:moveTo>
                  <a:pt x="0" y="352338"/>
                </a:moveTo>
                <a:lnTo>
                  <a:pt x="755009" y="41945"/>
                </a:lnTo>
                <a:lnTo>
                  <a:pt x="1669409" y="192947"/>
                </a:lnTo>
                <a:lnTo>
                  <a:pt x="2885813" y="285226"/>
                </a:lnTo>
                <a:lnTo>
                  <a:pt x="3909270" y="25167"/>
                </a:lnTo>
                <a:lnTo>
                  <a:pt x="5159230" y="50334"/>
                </a:lnTo>
                <a:lnTo>
                  <a:pt x="6224631" y="192947"/>
                </a:lnTo>
                <a:lnTo>
                  <a:pt x="6937696" y="377505"/>
                </a:lnTo>
                <a:lnTo>
                  <a:pt x="7977930" y="243281"/>
                </a:lnTo>
                <a:lnTo>
                  <a:pt x="8766496" y="50334"/>
                </a:lnTo>
                <a:lnTo>
                  <a:pt x="907688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74A84C-41B4-4B00-84EB-595F8246B8A7}"/>
              </a:ext>
            </a:extLst>
          </p:cNvPr>
          <p:cNvSpPr txBox="1"/>
          <p:nvPr/>
        </p:nvSpPr>
        <p:spPr>
          <a:xfrm>
            <a:off x="2389465" y="5965963"/>
            <a:ext cx="3234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Statistics (min, max, total, etc.)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46118D-2C06-4184-B02A-D23EE0784C45}"/>
              </a:ext>
            </a:extLst>
          </p:cNvPr>
          <p:cNvSpPr txBox="1"/>
          <p:nvPr/>
        </p:nvSpPr>
        <p:spPr>
          <a:xfrm>
            <a:off x="10446" y="1138094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 Interval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F7306F-3ADC-41E3-A8A6-1EB1FC50EC4A}"/>
              </a:ext>
            </a:extLst>
          </p:cNvPr>
          <p:cNvSpPr/>
          <p:nvPr/>
        </p:nvSpPr>
        <p:spPr>
          <a:xfrm>
            <a:off x="941473" y="1129122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Hourly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57B07719-CC0C-4C75-9463-8C355779E0F3}"/>
              </a:ext>
            </a:extLst>
          </p:cNvPr>
          <p:cNvSpPr/>
          <p:nvPr/>
        </p:nvSpPr>
        <p:spPr>
          <a:xfrm rot="10800000">
            <a:off x="1845583" y="1158945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06D5A2-9122-468E-A8D2-A326EE3A9C3A}"/>
              </a:ext>
            </a:extLst>
          </p:cNvPr>
          <p:cNvSpPr txBox="1"/>
          <p:nvPr/>
        </p:nvSpPr>
        <p:spPr>
          <a:xfrm>
            <a:off x="2387" y="2043230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Model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1A28C1-EF08-4255-9A6A-EB18EE94F862}"/>
              </a:ext>
            </a:extLst>
          </p:cNvPr>
          <p:cNvSpPr/>
          <p:nvPr/>
        </p:nvSpPr>
        <p:spPr>
          <a:xfrm>
            <a:off x="888592" y="2026289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SWAT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CDD31336-F566-4083-AD18-6948F6B9ACA2}"/>
              </a:ext>
            </a:extLst>
          </p:cNvPr>
          <p:cNvSpPr/>
          <p:nvPr/>
        </p:nvSpPr>
        <p:spPr>
          <a:xfrm rot="10800000">
            <a:off x="1792702" y="2056112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589BEC-1AB4-46DB-AC9E-4196B5DDC105}"/>
              </a:ext>
            </a:extLst>
          </p:cNvPr>
          <p:cNvSpPr txBox="1"/>
          <p:nvPr/>
        </p:nvSpPr>
        <p:spPr>
          <a:xfrm>
            <a:off x="69219" y="689336"/>
            <a:ext cx="823319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Stations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E729C2-86F6-41EA-B25E-4FE16509E201}"/>
              </a:ext>
            </a:extLst>
          </p:cNvPr>
          <p:cNvSpPr txBox="1"/>
          <p:nvPr/>
        </p:nvSpPr>
        <p:spPr>
          <a:xfrm>
            <a:off x="895195" y="683621"/>
            <a:ext cx="823319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Download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951151-AEB2-42EC-A233-CC81175197FC}"/>
              </a:ext>
            </a:extLst>
          </p:cNvPr>
          <p:cNvSpPr txBox="1"/>
          <p:nvPr/>
        </p:nvSpPr>
        <p:spPr>
          <a:xfrm>
            <a:off x="2387" y="2350097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Format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3DFF75-F285-421C-8F03-B4B3530FEA62}"/>
              </a:ext>
            </a:extLst>
          </p:cNvPr>
          <p:cNvSpPr/>
          <p:nvPr/>
        </p:nvSpPr>
        <p:spPr>
          <a:xfrm>
            <a:off x="888592" y="2333156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/>
              <a:t>dbf</a:t>
            </a:r>
            <a:endParaRPr lang="en-CA" sz="1000" dirty="0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67AC4E23-73E8-41C1-929C-EE58E43808FB}"/>
              </a:ext>
            </a:extLst>
          </p:cNvPr>
          <p:cNvSpPr/>
          <p:nvPr/>
        </p:nvSpPr>
        <p:spPr>
          <a:xfrm rot="10800000">
            <a:off x="1792702" y="2362979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FE7117-901F-4CC2-8082-AF2D0FAEF28F}"/>
              </a:ext>
            </a:extLst>
          </p:cNvPr>
          <p:cNvSpPr txBox="1"/>
          <p:nvPr/>
        </p:nvSpPr>
        <p:spPr>
          <a:xfrm>
            <a:off x="2387" y="2674461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45C819-25E3-4C43-A9D5-6A003B14F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38" y="2694868"/>
            <a:ext cx="1158763" cy="146685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4E3CAC1-94E8-46F2-9539-AC97AD867E48}"/>
              </a:ext>
            </a:extLst>
          </p:cNvPr>
          <p:cNvSpPr/>
          <p:nvPr/>
        </p:nvSpPr>
        <p:spPr>
          <a:xfrm>
            <a:off x="134224" y="4641292"/>
            <a:ext cx="1873259" cy="27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Start Download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EE1C9B-0BD9-4652-A9C7-2FDBD92DE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62" y="1435469"/>
            <a:ext cx="1349156" cy="21017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EC845AA0-82A7-4ABB-B83F-13E0B7AAA4BB}"/>
              </a:ext>
            </a:extLst>
          </p:cNvPr>
          <p:cNvSpPr txBox="1"/>
          <p:nvPr/>
        </p:nvSpPr>
        <p:spPr>
          <a:xfrm>
            <a:off x="58703" y="1458578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Range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5751AE-1E26-46E7-A9C9-D9D18C3E351F}"/>
              </a:ext>
            </a:extLst>
          </p:cNvPr>
          <p:cNvSpPr txBox="1"/>
          <p:nvPr/>
        </p:nvSpPr>
        <p:spPr>
          <a:xfrm>
            <a:off x="69219" y="1711710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Gap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1A9C9E-1E9B-4B57-87C3-AA6C88D19717}"/>
              </a:ext>
            </a:extLst>
          </p:cNvPr>
          <p:cNvSpPr/>
          <p:nvPr/>
        </p:nvSpPr>
        <p:spPr>
          <a:xfrm>
            <a:off x="881176" y="1722870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Keep</a:t>
            </a: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51283443-46D4-4675-BC96-AA3A48B8581A}"/>
              </a:ext>
            </a:extLst>
          </p:cNvPr>
          <p:cNvSpPr/>
          <p:nvPr/>
        </p:nvSpPr>
        <p:spPr>
          <a:xfrm rot="10800000">
            <a:off x="1785286" y="1752693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4B69AD-521E-40C5-AF44-B4E843F8C4FB}"/>
              </a:ext>
            </a:extLst>
          </p:cNvPr>
          <p:cNvSpPr txBox="1"/>
          <p:nvPr/>
        </p:nvSpPr>
        <p:spPr>
          <a:xfrm>
            <a:off x="25314" y="4299951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Emails: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1DC0CC7-EBA6-4A3E-8D24-6A8DAC0E2B9B}"/>
              </a:ext>
            </a:extLst>
          </p:cNvPr>
          <p:cNvSpPr/>
          <p:nvPr/>
        </p:nvSpPr>
        <p:spPr>
          <a:xfrm>
            <a:off x="872038" y="4284253"/>
            <a:ext cx="1157223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**@gmail.com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9CCD39-6F9F-4C90-BFCB-DBF9AFA96550}"/>
              </a:ext>
            </a:extLst>
          </p:cNvPr>
          <p:cNvSpPr/>
          <p:nvPr/>
        </p:nvSpPr>
        <p:spPr>
          <a:xfrm>
            <a:off x="10816701" y="198381"/>
            <a:ext cx="1330313" cy="469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5865EB3-966B-492B-9E27-EA8C92FB6712}"/>
              </a:ext>
            </a:extLst>
          </p:cNvPr>
          <p:cNvSpPr/>
          <p:nvPr/>
        </p:nvSpPr>
        <p:spPr>
          <a:xfrm>
            <a:off x="10891821" y="286938"/>
            <a:ext cx="278606" cy="265377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B387EB-2C26-4C91-BA15-9D3E221A4B2B}"/>
              </a:ext>
            </a:extLst>
          </p:cNvPr>
          <p:cNvSpPr txBox="1"/>
          <p:nvPr/>
        </p:nvSpPr>
        <p:spPr>
          <a:xfrm>
            <a:off x="11142170" y="289890"/>
            <a:ext cx="103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bg1"/>
                </a:solidFill>
              </a:rPr>
              <a:t>Michael Yu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FF7826A-E586-4E8A-924A-AE04AFEE177E}"/>
              </a:ext>
            </a:extLst>
          </p:cNvPr>
          <p:cNvSpPr/>
          <p:nvPr/>
        </p:nvSpPr>
        <p:spPr>
          <a:xfrm>
            <a:off x="9807470" y="659593"/>
            <a:ext cx="2364119" cy="45769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aphicFrame>
        <p:nvGraphicFramePr>
          <p:cNvPr id="66" name="Table 28">
            <a:extLst>
              <a:ext uri="{FF2B5EF4-FFF2-40B4-BE49-F238E27FC236}">
                <a16:creationId xmlns:a16="http://schemas.microsoft.com/office/drawing/2014/main" id="{8263B8F9-CE3F-4613-9A7E-EF2904DEB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31986"/>
              </p:ext>
            </p:extLst>
          </p:nvPr>
        </p:nvGraphicFramePr>
        <p:xfrm>
          <a:off x="9940379" y="1101488"/>
          <a:ext cx="2148157" cy="1561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082">
                  <a:extLst>
                    <a:ext uri="{9D8B030D-6E8A-4147-A177-3AD203B41FA5}">
                      <a16:colId xmlns:a16="http://schemas.microsoft.com/office/drawing/2014/main" val="838990124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646782604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4206262612"/>
                    </a:ext>
                  </a:extLst>
                </a:gridCol>
              </a:tblGrid>
              <a:tr h="423377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# of Stations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6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List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19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List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61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Toronto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250273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1F84A1A8-209A-4E38-B388-1E449F984F17}"/>
              </a:ext>
            </a:extLst>
          </p:cNvPr>
          <p:cNvSpPr txBox="1"/>
          <p:nvPr/>
        </p:nvSpPr>
        <p:spPr>
          <a:xfrm>
            <a:off x="9930705" y="715623"/>
            <a:ext cx="823319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My List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6A1B1F69-D45C-4E09-80E6-BD5ACFB0EC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9455" y="1589089"/>
            <a:ext cx="227766" cy="26840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53087B9-2496-4917-97D3-C86E0A9DC83D}"/>
              </a:ext>
            </a:extLst>
          </p:cNvPr>
          <p:cNvSpPr txBox="1"/>
          <p:nvPr/>
        </p:nvSpPr>
        <p:spPr>
          <a:xfrm>
            <a:off x="11491255" y="1573210"/>
            <a:ext cx="523588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open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B93FBB5-3C34-4BD4-8D02-D3CDF98EC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9455" y="1948877"/>
            <a:ext cx="227766" cy="26840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42C5342-422D-45DA-86F4-8D5ED1BDC620}"/>
              </a:ext>
            </a:extLst>
          </p:cNvPr>
          <p:cNvSpPr txBox="1"/>
          <p:nvPr/>
        </p:nvSpPr>
        <p:spPr>
          <a:xfrm>
            <a:off x="11491255" y="1932998"/>
            <a:ext cx="523588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open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7B30CA9C-CBB6-47C5-A938-EE8A5BC32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9455" y="2335043"/>
            <a:ext cx="227766" cy="26840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24B6016-C437-4B06-AB0E-9370431D6B72}"/>
              </a:ext>
            </a:extLst>
          </p:cNvPr>
          <p:cNvSpPr txBox="1"/>
          <p:nvPr/>
        </p:nvSpPr>
        <p:spPr>
          <a:xfrm>
            <a:off x="11491255" y="2319164"/>
            <a:ext cx="523588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open</a:t>
            </a:r>
          </a:p>
        </p:txBody>
      </p:sp>
      <p:sp>
        <p:nvSpPr>
          <p:cNvPr id="13" name="Callout: Up Arrow 12">
            <a:extLst>
              <a:ext uri="{FF2B5EF4-FFF2-40B4-BE49-F238E27FC236}">
                <a16:creationId xmlns:a16="http://schemas.microsoft.com/office/drawing/2014/main" id="{0E3814C3-944E-4882-8270-50E743B10BDA}"/>
              </a:ext>
            </a:extLst>
          </p:cNvPr>
          <p:cNvSpPr/>
          <p:nvPr/>
        </p:nvSpPr>
        <p:spPr>
          <a:xfrm>
            <a:off x="10891821" y="2672751"/>
            <a:ext cx="1366085" cy="519031"/>
          </a:xfrm>
          <a:prstGeom prst="upArrowCallout">
            <a:avLst>
              <a:gd name="adj1" fmla="val 21567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Show all stations on map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F901F73-FDCF-4F31-9F33-F48396B80E6B}"/>
              </a:ext>
            </a:extLst>
          </p:cNvPr>
          <p:cNvSpPr txBox="1"/>
          <p:nvPr/>
        </p:nvSpPr>
        <p:spPr>
          <a:xfrm>
            <a:off x="10758766" y="715622"/>
            <a:ext cx="1123327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My downloads</a:t>
            </a:r>
          </a:p>
        </p:txBody>
      </p:sp>
    </p:spTree>
    <p:extLst>
      <p:ext uri="{BB962C8B-B14F-4D97-AF65-F5344CB8AC3E}">
        <p14:creationId xmlns:p14="http://schemas.microsoft.com/office/powerpoint/2010/main" val="24688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7E2BA4E-3B08-4964-AC94-CF55F4AC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722"/>
            <a:ext cx="12192000" cy="59499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286FD16-EF64-4B13-8ED6-CB44D263F588}"/>
              </a:ext>
            </a:extLst>
          </p:cNvPr>
          <p:cNvSpPr/>
          <p:nvPr/>
        </p:nvSpPr>
        <p:spPr>
          <a:xfrm>
            <a:off x="7230140" y="3912781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35556F-555E-41AD-B35A-C4FB48D1567C}"/>
              </a:ext>
            </a:extLst>
          </p:cNvPr>
          <p:cNvSpPr/>
          <p:nvPr/>
        </p:nvSpPr>
        <p:spPr>
          <a:xfrm>
            <a:off x="6225364" y="4316819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AFA699-B4CE-4ADF-A536-2B68EF1D7B58}"/>
              </a:ext>
            </a:extLst>
          </p:cNvPr>
          <p:cNvSpPr/>
          <p:nvPr/>
        </p:nvSpPr>
        <p:spPr>
          <a:xfrm>
            <a:off x="3574387" y="4400516"/>
            <a:ext cx="281762" cy="2711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3031DC-5EAD-4203-BA0B-311A364BD292}"/>
              </a:ext>
            </a:extLst>
          </p:cNvPr>
          <p:cNvSpPr/>
          <p:nvPr/>
        </p:nvSpPr>
        <p:spPr>
          <a:xfrm>
            <a:off x="10446" y="209979"/>
            <a:ext cx="12150697" cy="449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6A3AC5-AB2B-4C89-B0C4-4FBAF88586BA}"/>
              </a:ext>
            </a:extLst>
          </p:cNvPr>
          <p:cNvSpPr txBox="1"/>
          <p:nvPr/>
        </p:nvSpPr>
        <p:spPr>
          <a:xfrm>
            <a:off x="30856" y="198380"/>
            <a:ext cx="90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9D57A3-2CBD-4074-BF09-05BE52CBEECA}"/>
              </a:ext>
            </a:extLst>
          </p:cNvPr>
          <p:cNvSpPr/>
          <p:nvPr/>
        </p:nvSpPr>
        <p:spPr>
          <a:xfrm>
            <a:off x="720410" y="207315"/>
            <a:ext cx="4322080" cy="4117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9358C-7F82-4759-93BA-5DFAA6FCD7A0}"/>
              </a:ext>
            </a:extLst>
          </p:cNvPr>
          <p:cNvSpPr txBox="1"/>
          <p:nvPr/>
        </p:nvSpPr>
        <p:spPr>
          <a:xfrm>
            <a:off x="720409" y="290095"/>
            <a:ext cx="3554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Toronto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0317A00A-3213-4A64-8E35-E74202F91F91}"/>
              </a:ext>
            </a:extLst>
          </p:cNvPr>
          <p:cNvSpPr/>
          <p:nvPr/>
        </p:nvSpPr>
        <p:spPr>
          <a:xfrm>
            <a:off x="4659400" y="239722"/>
            <a:ext cx="336073" cy="40310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229D59-6488-4D2F-9364-7FD09207C519}"/>
              </a:ext>
            </a:extLst>
          </p:cNvPr>
          <p:cNvSpPr/>
          <p:nvPr/>
        </p:nvSpPr>
        <p:spPr>
          <a:xfrm>
            <a:off x="-1" y="668327"/>
            <a:ext cx="2364119" cy="5551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EFD637-5BB6-4F4D-B7EB-B3132DB1EF4D}"/>
              </a:ext>
            </a:extLst>
          </p:cNvPr>
          <p:cNvSpPr/>
          <p:nvPr/>
        </p:nvSpPr>
        <p:spPr>
          <a:xfrm>
            <a:off x="2449585" y="822121"/>
            <a:ext cx="7499758" cy="4513277"/>
          </a:xfrm>
          <a:custGeom>
            <a:avLst/>
            <a:gdLst>
              <a:gd name="connsiteX0" fmla="*/ 0 w 7499758"/>
              <a:gd name="connsiteY0" fmla="*/ 2332140 h 4513277"/>
              <a:gd name="connsiteX1" fmla="*/ 687898 w 7499758"/>
              <a:gd name="connsiteY1" fmla="*/ 4513277 h 4513277"/>
              <a:gd name="connsiteX2" fmla="*/ 2189527 w 7499758"/>
              <a:gd name="connsiteY2" fmla="*/ 4051883 h 4513277"/>
              <a:gd name="connsiteX3" fmla="*/ 3984771 w 7499758"/>
              <a:gd name="connsiteY3" fmla="*/ 4446165 h 4513277"/>
              <a:gd name="connsiteX4" fmla="*/ 5721292 w 7499758"/>
              <a:gd name="connsiteY4" fmla="*/ 2952925 h 4513277"/>
              <a:gd name="connsiteX5" fmla="*/ 7499758 w 7499758"/>
              <a:gd name="connsiteY5" fmla="*/ 880844 h 4513277"/>
              <a:gd name="connsiteX6" fmla="*/ 6677637 w 7499758"/>
              <a:gd name="connsiteY6" fmla="*/ 0 h 4513277"/>
              <a:gd name="connsiteX7" fmla="*/ 5192786 w 7499758"/>
              <a:gd name="connsiteY7" fmla="*/ 486562 h 4513277"/>
              <a:gd name="connsiteX8" fmla="*/ 3582099 w 7499758"/>
              <a:gd name="connsiteY8" fmla="*/ 629174 h 4513277"/>
              <a:gd name="connsiteX9" fmla="*/ 2592198 w 7499758"/>
              <a:gd name="connsiteY9" fmla="*/ 1543574 h 4513277"/>
              <a:gd name="connsiteX10" fmla="*/ 1040235 w 7499758"/>
              <a:gd name="connsiteY10" fmla="*/ 1954635 h 4513277"/>
              <a:gd name="connsiteX11" fmla="*/ 0 w 7499758"/>
              <a:gd name="connsiteY11" fmla="*/ 2332140 h 45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99758" h="4513277">
                <a:moveTo>
                  <a:pt x="0" y="2332140"/>
                </a:moveTo>
                <a:lnTo>
                  <a:pt x="687898" y="4513277"/>
                </a:lnTo>
                <a:lnTo>
                  <a:pt x="2189527" y="4051883"/>
                </a:lnTo>
                <a:lnTo>
                  <a:pt x="3984771" y="4446165"/>
                </a:lnTo>
                <a:lnTo>
                  <a:pt x="5721292" y="2952925"/>
                </a:lnTo>
                <a:lnTo>
                  <a:pt x="7499758" y="880844"/>
                </a:lnTo>
                <a:lnTo>
                  <a:pt x="6677637" y="0"/>
                </a:lnTo>
                <a:lnTo>
                  <a:pt x="5192786" y="486562"/>
                </a:lnTo>
                <a:lnTo>
                  <a:pt x="3582099" y="629174"/>
                </a:lnTo>
                <a:lnTo>
                  <a:pt x="2592198" y="1543574"/>
                </a:lnTo>
                <a:lnTo>
                  <a:pt x="1040235" y="1954635"/>
                </a:lnTo>
                <a:lnTo>
                  <a:pt x="0" y="2332140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1EC57D3-7192-4D0C-A610-CBAB064C5382}"/>
              </a:ext>
            </a:extLst>
          </p:cNvPr>
          <p:cNvSpPr/>
          <p:nvPr/>
        </p:nvSpPr>
        <p:spPr>
          <a:xfrm>
            <a:off x="5200004" y="2646043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7EC05C6-5FEB-4661-BDAB-A3CE05D1762C}"/>
              </a:ext>
            </a:extLst>
          </p:cNvPr>
          <p:cNvSpPr/>
          <p:nvPr/>
        </p:nvSpPr>
        <p:spPr>
          <a:xfrm>
            <a:off x="7086357" y="1687704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65612F-548E-49B0-B7AB-FC2A50C75240}"/>
              </a:ext>
            </a:extLst>
          </p:cNvPr>
          <p:cNvSpPr/>
          <p:nvPr/>
        </p:nvSpPr>
        <p:spPr>
          <a:xfrm>
            <a:off x="8397639" y="1916564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EE8AAC9-A06C-469D-A24D-352A019FFF99}"/>
              </a:ext>
            </a:extLst>
          </p:cNvPr>
          <p:cNvSpPr/>
          <p:nvPr/>
        </p:nvSpPr>
        <p:spPr>
          <a:xfrm>
            <a:off x="5096423" y="226840"/>
            <a:ext cx="900048" cy="392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Upload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C2364B-2A98-485F-B746-197169938ED7}"/>
              </a:ext>
            </a:extLst>
          </p:cNvPr>
          <p:cNvSpPr/>
          <p:nvPr/>
        </p:nvSpPr>
        <p:spPr>
          <a:xfrm>
            <a:off x="6050404" y="235783"/>
            <a:ext cx="900048" cy="392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Draw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DC1968-9592-4F87-B96A-F3403A653F70}"/>
              </a:ext>
            </a:extLst>
          </p:cNvPr>
          <p:cNvSpPr/>
          <p:nvPr/>
        </p:nvSpPr>
        <p:spPr>
          <a:xfrm>
            <a:off x="2350115" y="5236890"/>
            <a:ext cx="9841884" cy="968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9752A5-35BF-4301-9EA5-6F5AE3EB73E4}"/>
              </a:ext>
            </a:extLst>
          </p:cNvPr>
          <p:cNvCxnSpPr/>
          <p:nvPr/>
        </p:nvCxnSpPr>
        <p:spPr>
          <a:xfrm flipV="1">
            <a:off x="2449585" y="5335398"/>
            <a:ext cx="0" cy="58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387FD-4274-49BC-9C85-11BF90666DA8}"/>
              </a:ext>
            </a:extLst>
          </p:cNvPr>
          <p:cNvCxnSpPr/>
          <p:nvPr/>
        </p:nvCxnSpPr>
        <p:spPr>
          <a:xfrm>
            <a:off x="2449585" y="5931017"/>
            <a:ext cx="953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CDEAA3-6642-4C65-9143-B71CE8238F82}"/>
              </a:ext>
            </a:extLst>
          </p:cNvPr>
          <p:cNvSpPr/>
          <p:nvPr/>
        </p:nvSpPr>
        <p:spPr>
          <a:xfrm>
            <a:off x="2600587" y="5478011"/>
            <a:ext cx="9076888" cy="377505"/>
          </a:xfrm>
          <a:custGeom>
            <a:avLst/>
            <a:gdLst>
              <a:gd name="connsiteX0" fmla="*/ 0 w 9076888"/>
              <a:gd name="connsiteY0" fmla="*/ 352338 h 377505"/>
              <a:gd name="connsiteX1" fmla="*/ 755009 w 9076888"/>
              <a:gd name="connsiteY1" fmla="*/ 41945 h 377505"/>
              <a:gd name="connsiteX2" fmla="*/ 1669409 w 9076888"/>
              <a:gd name="connsiteY2" fmla="*/ 192947 h 377505"/>
              <a:gd name="connsiteX3" fmla="*/ 2885813 w 9076888"/>
              <a:gd name="connsiteY3" fmla="*/ 285226 h 377505"/>
              <a:gd name="connsiteX4" fmla="*/ 3909270 w 9076888"/>
              <a:gd name="connsiteY4" fmla="*/ 25167 h 377505"/>
              <a:gd name="connsiteX5" fmla="*/ 5159230 w 9076888"/>
              <a:gd name="connsiteY5" fmla="*/ 50334 h 377505"/>
              <a:gd name="connsiteX6" fmla="*/ 6224631 w 9076888"/>
              <a:gd name="connsiteY6" fmla="*/ 192947 h 377505"/>
              <a:gd name="connsiteX7" fmla="*/ 6937696 w 9076888"/>
              <a:gd name="connsiteY7" fmla="*/ 377505 h 377505"/>
              <a:gd name="connsiteX8" fmla="*/ 7977930 w 9076888"/>
              <a:gd name="connsiteY8" fmla="*/ 243281 h 377505"/>
              <a:gd name="connsiteX9" fmla="*/ 8766496 w 9076888"/>
              <a:gd name="connsiteY9" fmla="*/ 50334 h 377505"/>
              <a:gd name="connsiteX10" fmla="*/ 9076888 w 9076888"/>
              <a:gd name="connsiteY10" fmla="*/ 0 h 37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6888" h="377505">
                <a:moveTo>
                  <a:pt x="0" y="352338"/>
                </a:moveTo>
                <a:lnTo>
                  <a:pt x="755009" y="41945"/>
                </a:lnTo>
                <a:lnTo>
                  <a:pt x="1669409" y="192947"/>
                </a:lnTo>
                <a:lnTo>
                  <a:pt x="2885813" y="285226"/>
                </a:lnTo>
                <a:lnTo>
                  <a:pt x="3909270" y="25167"/>
                </a:lnTo>
                <a:lnTo>
                  <a:pt x="5159230" y="50334"/>
                </a:lnTo>
                <a:lnTo>
                  <a:pt x="6224631" y="192947"/>
                </a:lnTo>
                <a:lnTo>
                  <a:pt x="6937696" y="377505"/>
                </a:lnTo>
                <a:lnTo>
                  <a:pt x="7977930" y="243281"/>
                </a:lnTo>
                <a:lnTo>
                  <a:pt x="8766496" y="50334"/>
                </a:lnTo>
                <a:lnTo>
                  <a:pt x="907688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74A84C-41B4-4B00-84EB-595F8246B8A7}"/>
              </a:ext>
            </a:extLst>
          </p:cNvPr>
          <p:cNvSpPr txBox="1"/>
          <p:nvPr/>
        </p:nvSpPr>
        <p:spPr>
          <a:xfrm>
            <a:off x="2389465" y="5965963"/>
            <a:ext cx="3234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Statistics (min, max, total, etc.)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46118D-2C06-4184-B02A-D23EE0784C45}"/>
              </a:ext>
            </a:extLst>
          </p:cNvPr>
          <p:cNvSpPr txBox="1"/>
          <p:nvPr/>
        </p:nvSpPr>
        <p:spPr>
          <a:xfrm>
            <a:off x="10446" y="1138094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 Interval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F7306F-3ADC-41E3-A8A6-1EB1FC50EC4A}"/>
              </a:ext>
            </a:extLst>
          </p:cNvPr>
          <p:cNvSpPr/>
          <p:nvPr/>
        </p:nvSpPr>
        <p:spPr>
          <a:xfrm>
            <a:off x="941473" y="1129122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Hourly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57B07719-CC0C-4C75-9463-8C355779E0F3}"/>
              </a:ext>
            </a:extLst>
          </p:cNvPr>
          <p:cNvSpPr/>
          <p:nvPr/>
        </p:nvSpPr>
        <p:spPr>
          <a:xfrm rot="10800000">
            <a:off x="1845583" y="1158945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06D5A2-9122-468E-A8D2-A326EE3A9C3A}"/>
              </a:ext>
            </a:extLst>
          </p:cNvPr>
          <p:cNvSpPr txBox="1"/>
          <p:nvPr/>
        </p:nvSpPr>
        <p:spPr>
          <a:xfrm>
            <a:off x="2387" y="2043230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Model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1A28C1-EF08-4255-9A6A-EB18EE94F862}"/>
              </a:ext>
            </a:extLst>
          </p:cNvPr>
          <p:cNvSpPr/>
          <p:nvPr/>
        </p:nvSpPr>
        <p:spPr>
          <a:xfrm>
            <a:off x="888592" y="2026289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SWAT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CDD31336-F566-4083-AD18-6948F6B9ACA2}"/>
              </a:ext>
            </a:extLst>
          </p:cNvPr>
          <p:cNvSpPr/>
          <p:nvPr/>
        </p:nvSpPr>
        <p:spPr>
          <a:xfrm rot="10800000">
            <a:off x="1792702" y="2056112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589BEC-1AB4-46DB-AC9E-4196B5DDC105}"/>
              </a:ext>
            </a:extLst>
          </p:cNvPr>
          <p:cNvSpPr txBox="1"/>
          <p:nvPr/>
        </p:nvSpPr>
        <p:spPr>
          <a:xfrm>
            <a:off x="69219" y="689336"/>
            <a:ext cx="823319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Stations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E729C2-86F6-41EA-B25E-4FE16509E201}"/>
              </a:ext>
            </a:extLst>
          </p:cNvPr>
          <p:cNvSpPr txBox="1"/>
          <p:nvPr/>
        </p:nvSpPr>
        <p:spPr>
          <a:xfrm>
            <a:off x="895195" y="683621"/>
            <a:ext cx="823319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Download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951151-AEB2-42EC-A233-CC81175197FC}"/>
              </a:ext>
            </a:extLst>
          </p:cNvPr>
          <p:cNvSpPr txBox="1"/>
          <p:nvPr/>
        </p:nvSpPr>
        <p:spPr>
          <a:xfrm>
            <a:off x="2387" y="2350097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Format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3DFF75-F285-421C-8F03-B4B3530FEA62}"/>
              </a:ext>
            </a:extLst>
          </p:cNvPr>
          <p:cNvSpPr/>
          <p:nvPr/>
        </p:nvSpPr>
        <p:spPr>
          <a:xfrm>
            <a:off x="888592" y="2333156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/>
              <a:t>dbf</a:t>
            </a:r>
            <a:endParaRPr lang="en-CA" sz="1000" dirty="0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67AC4E23-73E8-41C1-929C-EE58E43808FB}"/>
              </a:ext>
            </a:extLst>
          </p:cNvPr>
          <p:cNvSpPr/>
          <p:nvPr/>
        </p:nvSpPr>
        <p:spPr>
          <a:xfrm rot="10800000">
            <a:off x="1792702" y="2362979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FE7117-901F-4CC2-8082-AF2D0FAEF28F}"/>
              </a:ext>
            </a:extLst>
          </p:cNvPr>
          <p:cNvSpPr txBox="1"/>
          <p:nvPr/>
        </p:nvSpPr>
        <p:spPr>
          <a:xfrm>
            <a:off x="2387" y="2674461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45C819-25E3-4C43-A9D5-6A003B14F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38" y="2694868"/>
            <a:ext cx="1158763" cy="146685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4E3CAC1-94E8-46F2-9539-AC97AD867E48}"/>
              </a:ext>
            </a:extLst>
          </p:cNvPr>
          <p:cNvSpPr/>
          <p:nvPr/>
        </p:nvSpPr>
        <p:spPr>
          <a:xfrm>
            <a:off x="134224" y="4641292"/>
            <a:ext cx="1873259" cy="27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Start Download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EE1C9B-0BD9-4652-A9C7-2FDBD92DE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62" y="1435469"/>
            <a:ext cx="1349156" cy="21017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EC845AA0-82A7-4ABB-B83F-13E0B7AAA4BB}"/>
              </a:ext>
            </a:extLst>
          </p:cNvPr>
          <p:cNvSpPr txBox="1"/>
          <p:nvPr/>
        </p:nvSpPr>
        <p:spPr>
          <a:xfrm>
            <a:off x="58703" y="1458578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Range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5751AE-1E26-46E7-A9C9-D9D18C3E351F}"/>
              </a:ext>
            </a:extLst>
          </p:cNvPr>
          <p:cNvSpPr txBox="1"/>
          <p:nvPr/>
        </p:nvSpPr>
        <p:spPr>
          <a:xfrm>
            <a:off x="69219" y="1711710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Gap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1A9C9E-1E9B-4B57-87C3-AA6C88D19717}"/>
              </a:ext>
            </a:extLst>
          </p:cNvPr>
          <p:cNvSpPr/>
          <p:nvPr/>
        </p:nvSpPr>
        <p:spPr>
          <a:xfrm>
            <a:off x="881176" y="1722870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Keep</a:t>
            </a: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51283443-46D4-4675-BC96-AA3A48B8581A}"/>
              </a:ext>
            </a:extLst>
          </p:cNvPr>
          <p:cNvSpPr/>
          <p:nvPr/>
        </p:nvSpPr>
        <p:spPr>
          <a:xfrm rot="10800000">
            <a:off x="1785286" y="1752693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4B69AD-521E-40C5-AF44-B4E843F8C4FB}"/>
              </a:ext>
            </a:extLst>
          </p:cNvPr>
          <p:cNvSpPr txBox="1"/>
          <p:nvPr/>
        </p:nvSpPr>
        <p:spPr>
          <a:xfrm>
            <a:off x="25314" y="4299951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Emails: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1DC0CC7-EBA6-4A3E-8D24-6A8DAC0E2B9B}"/>
              </a:ext>
            </a:extLst>
          </p:cNvPr>
          <p:cNvSpPr/>
          <p:nvPr/>
        </p:nvSpPr>
        <p:spPr>
          <a:xfrm>
            <a:off x="872038" y="4284253"/>
            <a:ext cx="1157223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**@gmail.com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9CCD39-6F9F-4C90-BFCB-DBF9AFA96550}"/>
              </a:ext>
            </a:extLst>
          </p:cNvPr>
          <p:cNvSpPr/>
          <p:nvPr/>
        </p:nvSpPr>
        <p:spPr>
          <a:xfrm>
            <a:off x="10816701" y="198381"/>
            <a:ext cx="1330313" cy="469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5865EB3-966B-492B-9E27-EA8C92FB6712}"/>
              </a:ext>
            </a:extLst>
          </p:cNvPr>
          <p:cNvSpPr/>
          <p:nvPr/>
        </p:nvSpPr>
        <p:spPr>
          <a:xfrm>
            <a:off x="10891821" y="286938"/>
            <a:ext cx="278606" cy="265377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B387EB-2C26-4C91-BA15-9D3E221A4B2B}"/>
              </a:ext>
            </a:extLst>
          </p:cNvPr>
          <p:cNvSpPr txBox="1"/>
          <p:nvPr/>
        </p:nvSpPr>
        <p:spPr>
          <a:xfrm>
            <a:off x="11142170" y="289890"/>
            <a:ext cx="103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bg1"/>
                </a:solidFill>
              </a:rPr>
              <a:t>Michael Yu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FF7826A-E586-4E8A-924A-AE04AFEE177E}"/>
              </a:ext>
            </a:extLst>
          </p:cNvPr>
          <p:cNvSpPr/>
          <p:nvPr/>
        </p:nvSpPr>
        <p:spPr>
          <a:xfrm>
            <a:off x="9807470" y="659593"/>
            <a:ext cx="2364119" cy="45769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aphicFrame>
        <p:nvGraphicFramePr>
          <p:cNvPr id="66" name="Table 28">
            <a:extLst>
              <a:ext uri="{FF2B5EF4-FFF2-40B4-BE49-F238E27FC236}">
                <a16:creationId xmlns:a16="http://schemas.microsoft.com/office/drawing/2014/main" id="{8263B8F9-CE3F-4613-9A7E-EF2904DEB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307633"/>
              </p:ext>
            </p:extLst>
          </p:nvPr>
        </p:nvGraphicFramePr>
        <p:xfrm>
          <a:off x="9930705" y="1101488"/>
          <a:ext cx="2157832" cy="1561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465">
                  <a:extLst>
                    <a:ext uri="{9D8B030D-6E8A-4147-A177-3AD203B41FA5}">
                      <a16:colId xmlns:a16="http://schemas.microsoft.com/office/drawing/2014/main" val="838990124"/>
                    </a:ext>
                  </a:extLst>
                </a:gridCol>
                <a:gridCol w="884811">
                  <a:extLst>
                    <a:ext uri="{9D8B030D-6E8A-4147-A177-3AD203B41FA5}">
                      <a16:colId xmlns:a16="http://schemas.microsoft.com/office/drawing/2014/main" val="2646782604"/>
                    </a:ext>
                  </a:extLst>
                </a:gridCol>
                <a:gridCol w="741556">
                  <a:extLst>
                    <a:ext uri="{9D8B030D-6E8A-4147-A177-3AD203B41FA5}">
                      <a16:colId xmlns:a16="http://schemas.microsoft.com/office/drawing/2014/main" val="4206262612"/>
                    </a:ext>
                  </a:extLst>
                </a:gridCol>
              </a:tblGrid>
              <a:tr h="423377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6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List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May 2, 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19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List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May 2, 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61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Unsaved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May 2, 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250273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1F84A1A8-209A-4E38-B388-1E449F984F17}"/>
              </a:ext>
            </a:extLst>
          </p:cNvPr>
          <p:cNvSpPr txBox="1"/>
          <p:nvPr/>
        </p:nvSpPr>
        <p:spPr>
          <a:xfrm>
            <a:off x="9930705" y="715623"/>
            <a:ext cx="823319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My List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6A1B1F69-D45C-4E09-80E6-BD5ACFB0EC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1349" y="1570595"/>
            <a:ext cx="227766" cy="26840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B93FBB5-3C34-4BD4-8D02-D3CDF98EC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1349" y="1930383"/>
            <a:ext cx="227766" cy="26840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B30CA9C-CBB6-47C5-A938-EE8A5BC32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1349" y="2316549"/>
            <a:ext cx="227766" cy="268408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AF901F73-FDCF-4F31-9F33-F48396B80E6B}"/>
              </a:ext>
            </a:extLst>
          </p:cNvPr>
          <p:cNvSpPr txBox="1"/>
          <p:nvPr/>
        </p:nvSpPr>
        <p:spPr>
          <a:xfrm>
            <a:off x="10758766" y="715622"/>
            <a:ext cx="1123327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My downloads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F721B-BCB6-4EB5-8C2D-4C46D086C0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26565" y="1563194"/>
            <a:ext cx="281763" cy="28792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3D850E8-FC81-4C10-9B58-CE6C92A16E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26565" y="1925304"/>
            <a:ext cx="281763" cy="28792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45F95B7-3FF9-4C40-A427-128A8C6B01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3009" y="2311041"/>
            <a:ext cx="281763" cy="287922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46FDB790-BA6B-4AE0-BCD0-F4FF567575D7}"/>
              </a:ext>
            </a:extLst>
          </p:cNvPr>
          <p:cNvSpPr/>
          <p:nvPr/>
        </p:nvSpPr>
        <p:spPr>
          <a:xfrm>
            <a:off x="9933311" y="2768340"/>
            <a:ext cx="2155226" cy="27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Download Preference</a:t>
            </a:r>
          </a:p>
        </p:txBody>
      </p:sp>
      <p:sp>
        <p:nvSpPr>
          <p:cNvPr id="71" name="Callout: Up Arrow 70">
            <a:extLst>
              <a:ext uri="{FF2B5EF4-FFF2-40B4-BE49-F238E27FC236}">
                <a16:creationId xmlns:a16="http://schemas.microsoft.com/office/drawing/2014/main" id="{CDC771DD-DDB5-4822-8FC4-A88282458A3F}"/>
              </a:ext>
            </a:extLst>
          </p:cNvPr>
          <p:cNvSpPr/>
          <p:nvPr/>
        </p:nvSpPr>
        <p:spPr>
          <a:xfrm>
            <a:off x="10159407" y="3096290"/>
            <a:ext cx="1678199" cy="867279"/>
          </a:xfrm>
          <a:prstGeom prst="upArrowCallout">
            <a:avLst>
              <a:gd name="adj1" fmla="val 21567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Pop-up to specify preference including gap, model and format</a:t>
            </a:r>
          </a:p>
        </p:txBody>
      </p:sp>
    </p:spTree>
    <p:extLst>
      <p:ext uri="{BB962C8B-B14F-4D97-AF65-F5344CB8AC3E}">
        <p14:creationId xmlns:p14="http://schemas.microsoft.com/office/powerpoint/2010/main" val="384971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428</Words>
  <Application>Microsoft Office PowerPoint</Application>
  <PresentationFormat>Widescreen</PresentationFormat>
  <Paragraphs>205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Yu</dc:creator>
  <cp:lastModifiedBy>Michael Yu</cp:lastModifiedBy>
  <cp:revision>73</cp:revision>
  <dcterms:created xsi:type="dcterms:W3CDTF">2020-06-02T01:23:57Z</dcterms:created>
  <dcterms:modified xsi:type="dcterms:W3CDTF">2020-06-22T01:46:24Z</dcterms:modified>
</cp:coreProperties>
</file>