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56" r:id="rId3"/>
    <p:sldId id="264" r:id="rId4"/>
    <p:sldId id="260" r:id="rId5"/>
    <p:sldId id="262" r:id="rId6"/>
    <p:sldId id="263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0506"/>
    <a:srgbClr val="008040"/>
    <a:srgbClr val="FFD409"/>
    <a:srgbClr val="FFCC66"/>
    <a:srgbClr val="FF8000"/>
    <a:srgbClr val="3BB7F1"/>
    <a:srgbClr val="3FC2FF"/>
    <a:srgbClr val="66CCFF"/>
    <a:srgbClr val="0080FF"/>
    <a:srgbClr val="9951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5" d="100"/>
          <a:sy n="45" d="100"/>
        </p:scale>
        <p:origin x="-2664" y="-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EA7E7-8E12-1B45-9314-A16998A8D00C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2DF02-35EC-0344-BA09-7CBFB383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93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2DF02-35EC-0344-BA09-7CBFB383CA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5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2DF02-35EC-0344-BA09-7CBFB383CA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5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2DF02-35EC-0344-BA09-7CBFB383CA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5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2DF02-35EC-0344-BA09-7CBFB383CA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5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2DF02-35EC-0344-BA09-7CBFB383CA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5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6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7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1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9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0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2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8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5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16C1C-AF13-7343-96EF-AF74167494CA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4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88934" y="433059"/>
            <a:ext cx="3860800" cy="2979851"/>
            <a:chOff x="4588934" y="433059"/>
            <a:chExt cx="3860800" cy="2979851"/>
          </a:xfrm>
        </p:grpSpPr>
        <p:sp>
          <p:nvSpPr>
            <p:cNvPr id="158" name="Isosceles Triangle 157"/>
            <p:cNvSpPr/>
            <p:nvPr/>
          </p:nvSpPr>
          <p:spPr>
            <a:xfrm>
              <a:off x="4588934" y="1049863"/>
              <a:ext cx="3860800" cy="69427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Isosceles Triangle 153"/>
            <p:cNvSpPr/>
            <p:nvPr/>
          </p:nvSpPr>
          <p:spPr>
            <a:xfrm>
              <a:off x="4811780" y="1195297"/>
              <a:ext cx="3378927" cy="2172367"/>
            </a:xfrm>
            <a:custGeom>
              <a:avLst/>
              <a:gdLst/>
              <a:ahLst/>
              <a:cxnLst/>
              <a:rect l="l" t="t" r="r" b="b"/>
              <a:pathLst>
                <a:path w="3383280" h="2206233">
                  <a:moveTo>
                    <a:pt x="1691640" y="0"/>
                  </a:moveTo>
                  <a:lnTo>
                    <a:pt x="3383280" y="575510"/>
                  </a:lnTo>
                  <a:lnTo>
                    <a:pt x="3383280" y="2206233"/>
                  </a:lnTo>
                  <a:lnTo>
                    <a:pt x="0" y="2206233"/>
                  </a:lnTo>
                  <a:lnTo>
                    <a:pt x="0" y="57551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894806" y="433059"/>
              <a:ext cx="3383280" cy="587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Rockwell"/>
                  <a:cs typeface="Rockwell"/>
                </a:rPr>
                <a:t>Burger Barn</a:t>
              </a:r>
              <a:endParaRPr lang="en-US" sz="3200" dirty="0">
                <a:latin typeface="Rockwell"/>
                <a:cs typeface="Rockwel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926667" y="2054016"/>
              <a:ext cx="1034207" cy="1330582"/>
            </a:xfrm>
            <a:prstGeom prst="rect">
              <a:avLst/>
            </a:prstGeom>
            <a:solidFill>
              <a:schemeClr val="accent2"/>
            </a:solidFill>
            <a:ln w="5715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5926667" y="2054016"/>
              <a:ext cx="1034207" cy="1330582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5926667" y="2082328"/>
              <a:ext cx="1034207" cy="1330582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Rectangle 161"/>
            <p:cNvSpPr/>
            <p:nvPr/>
          </p:nvSpPr>
          <p:spPr>
            <a:xfrm>
              <a:off x="5874520" y="1020434"/>
              <a:ext cx="45719" cy="2707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085254" y="1020434"/>
              <a:ext cx="45719" cy="2707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" name="Rectangle 208"/>
          <p:cNvSpPr/>
          <p:nvPr/>
        </p:nvSpPr>
        <p:spPr>
          <a:xfrm>
            <a:off x="5043459" y="4289625"/>
            <a:ext cx="45719" cy="1907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8111779" y="4305500"/>
            <a:ext cx="45719" cy="1907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4894806" y="3718125"/>
            <a:ext cx="3383280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venir Black"/>
                <a:cs typeface="Avenir Black"/>
              </a:rPr>
              <a:t>Pasta Plaza</a:t>
            </a:r>
            <a:endParaRPr lang="en-US" sz="3200" b="1" dirty="0">
              <a:latin typeface="Avenir Black"/>
              <a:cs typeface="Avenir Black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894806" y="4480364"/>
            <a:ext cx="3383280" cy="21723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817950" y="5484586"/>
            <a:ext cx="762000" cy="1179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5137921" y="5473447"/>
            <a:ext cx="1444172" cy="925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ounded Rectangle 17"/>
          <p:cNvSpPr/>
          <p:nvPr/>
        </p:nvSpPr>
        <p:spPr>
          <a:xfrm flipH="1">
            <a:off x="4894806" y="4496239"/>
            <a:ext cx="338328" cy="788337"/>
          </a:xfrm>
          <a:custGeom>
            <a:avLst/>
            <a:gdLst/>
            <a:ahLst/>
            <a:cxnLst/>
            <a:rect l="l" t="t" r="r" b="b"/>
            <a:pathLst>
              <a:path w="338328" h="788337">
                <a:moveTo>
                  <a:pt x="0" y="0"/>
                </a:moveTo>
                <a:lnTo>
                  <a:pt x="338328" y="0"/>
                </a:lnTo>
                <a:lnTo>
                  <a:pt x="338328" y="629529"/>
                </a:lnTo>
                <a:cubicBezTo>
                  <a:pt x="338328" y="717236"/>
                  <a:pt x="267227" y="788337"/>
                  <a:pt x="179520" y="788337"/>
                </a:cubicBezTo>
                <a:lnTo>
                  <a:pt x="158808" y="788337"/>
                </a:lnTo>
                <a:cubicBezTo>
                  <a:pt x="71101" y="788337"/>
                  <a:pt x="0" y="717236"/>
                  <a:pt x="0" y="629529"/>
                </a:cubicBezTo>
                <a:close/>
              </a:path>
            </a:pathLst>
          </a:custGeom>
          <a:solidFill>
            <a:srgbClr val="32BC5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ounded Rectangle 17"/>
          <p:cNvSpPr/>
          <p:nvPr/>
        </p:nvSpPr>
        <p:spPr>
          <a:xfrm flipH="1">
            <a:off x="5233134" y="4496239"/>
            <a:ext cx="338328" cy="788337"/>
          </a:xfrm>
          <a:custGeom>
            <a:avLst/>
            <a:gdLst/>
            <a:ahLst/>
            <a:cxnLst/>
            <a:rect l="l" t="t" r="r" b="b"/>
            <a:pathLst>
              <a:path w="338328" h="788337">
                <a:moveTo>
                  <a:pt x="0" y="0"/>
                </a:moveTo>
                <a:lnTo>
                  <a:pt x="338328" y="0"/>
                </a:lnTo>
                <a:lnTo>
                  <a:pt x="338328" y="629529"/>
                </a:lnTo>
                <a:cubicBezTo>
                  <a:pt x="338328" y="717236"/>
                  <a:pt x="267227" y="788337"/>
                  <a:pt x="179520" y="788337"/>
                </a:cubicBezTo>
                <a:lnTo>
                  <a:pt x="158808" y="788337"/>
                </a:lnTo>
                <a:cubicBezTo>
                  <a:pt x="71101" y="788337"/>
                  <a:pt x="0" y="717236"/>
                  <a:pt x="0" y="629529"/>
                </a:cubicBezTo>
                <a:close/>
              </a:path>
            </a:pathLst>
          </a:custGeom>
          <a:solidFill>
            <a:srgbClr val="008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ounded Rectangle 17"/>
          <p:cNvSpPr/>
          <p:nvPr/>
        </p:nvSpPr>
        <p:spPr>
          <a:xfrm flipH="1">
            <a:off x="5571462" y="4496239"/>
            <a:ext cx="338328" cy="788337"/>
          </a:xfrm>
          <a:custGeom>
            <a:avLst/>
            <a:gdLst/>
            <a:ahLst/>
            <a:cxnLst/>
            <a:rect l="l" t="t" r="r" b="b"/>
            <a:pathLst>
              <a:path w="338328" h="788337">
                <a:moveTo>
                  <a:pt x="0" y="0"/>
                </a:moveTo>
                <a:lnTo>
                  <a:pt x="338328" y="0"/>
                </a:lnTo>
                <a:lnTo>
                  <a:pt x="338328" y="629529"/>
                </a:lnTo>
                <a:cubicBezTo>
                  <a:pt x="338328" y="717236"/>
                  <a:pt x="267227" y="788337"/>
                  <a:pt x="179520" y="788337"/>
                </a:cubicBezTo>
                <a:lnTo>
                  <a:pt x="158808" y="788337"/>
                </a:lnTo>
                <a:cubicBezTo>
                  <a:pt x="71101" y="788337"/>
                  <a:pt x="0" y="717236"/>
                  <a:pt x="0" y="629529"/>
                </a:cubicBezTo>
                <a:close/>
              </a:path>
            </a:pathLst>
          </a:custGeom>
          <a:solidFill>
            <a:srgbClr val="32BC5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ounded Rectangle 17"/>
          <p:cNvSpPr/>
          <p:nvPr/>
        </p:nvSpPr>
        <p:spPr>
          <a:xfrm flipH="1">
            <a:off x="5909790" y="4496239"/>
            <a:ext cx="338328" cy="788337"/>
          </a:xfrm>
          <a:custGeom>
            <a:avLst/>
            <a:gdLst/>
            <a:ahLst/>
            <a:cxnLst/>
            <a:rect l="l" t="t" r="r" b="b"/>
            <a:pathLst>
              <a:path w="338328" h="788337">
                <a:moveTo>
                  <a:pt x="0" y="0"/>
                </a:moveTo>
                <a:lnTo>
                  <a:pt x="338328" y="0"/>
                </a:lnTo>
                <a:lnTo>
                  <a:pt x="338328" y="629529"/>
                </a:lnTo>
                <a:cubicBezTo>
                  <a:pt x="338328" y="717236"/>
                  <a:pt x="267227" y="788337"/>
                  <a:pt x="179520" y="788337"/>
                </a:cubicBezTo>
                <a:lnTo>
                  <a:pt x="158808" y="788337"/>
                </a:lnTo>
                <a:cubicBezTo>
                  <a:pt x="71101" y="788337"/>
                  <a:pt x="0" y="717236"/>
                  <a:pt x="0" y="629529"/>
                </a:cubicBezTo>
                <a:close/>
              </a:path>
            </a:pathLst>
          </a:custGeom>
          <a:solidFill>
            <a:srgbClr val="008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ounded Rectangle 17"/>
          <p:cNvSpPr/>
          <p:nvPr/>
        </p:nvSpPr>
        <p:spPr>
          <a:xfrm flipH="1">
            <a:off x="6248118" y="4496239"/>
            <a:ext cx="338328" cy="788337"/>
          </a:xfrm>
          <a:custGeom>
            <a:avLst/>
            <a:gdLst/>
            <a:ahLst/>
            <a:cxnLst/>
            <a:rect l="l" t="t" r="r" b="b"/>
            <a:pathLst>
              <a:path w="338328" h="788337">
                <a:moveTo>
                  <a:pt x="0" y="0"/>
                </a:moveTo>
                <a:lnTo>
                  <a:pt x="338328" y="0"/>
                </a:lnTo>
                <a:lnTo>
                  <a:pt x="338328" y="629529"/>
                </a:lnTo>
                <a:cubicBezTo>
                  <a:pt x="338328" y="717236"/>
                  <a:pt x="267227" y="788337"/>
                  <a:pt x="179520" y="788337"/>
                </a:cubicBezTo>
                <a:lnTo>
                  <a:pt x="158808" y="788337"/>
                </a:lnTo>
                <a:cubicBezTo>
                  <a:pt x="71101" y="788337"/>
                  <a:pt x="0" y="717236"/>
                  <a:pt x="0" y="629529"/>
                </a:cubicBezTo>
                <a:close/>
              </a:path>
            </a:pathLst>
          </a:custGeom>
          <a:solidFill>
            <a:srgbClr val="32BC5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ounded Rectangle 17"/>
          <p:cNvSpPr/>
          <p:nvPr/>
        </p:nvSpPr>
        <p:spPr>
          <a:xfrm flipH="1">
            <a:off x="6586446" y="4496239"/>
            <a:ext cx="338328" cy="788337"/>
          </a:xfrm>
          <a:custGeom>
            <a:avLst/>
            <a:gdLst/>
            <a:ahLst/>
            <a:cxnLst/>
            <a:rect l="l" t="t" r="r" b="b"/>
            <a:pathLst>
              <a:path w="338328" h="788337">
                <a:moveTo>
                  <a:pt x="0" y="0"/>
                </a:moveTo>
                <a:lnTo>
                  <a:pt x="338328" y="0"/>
                </a:lnTo>
                <a:lnTo>
                  <a:pt x="338328" y="629529"/>
                </a:lnTo>
                <a:cubicBezTo>
                  <a:pt x="338328" y="717236"/>
                  <a:pt x="267227" y="788337"/>
                  <a:pt x="179520" y="788337"/>
                </a:cubicBezTo>
                <a:lnTo>
                  <a:pt x="158808" y="788337"/>
                </a:lnTo>
                <a:cubicBezTo>
                  <a:pt x="71101" y="788337"/>
                  <a:pt x="0" y="717236"/>
                  <a:pt x="0" y="629529"/>
                </a:cubicBezTo>
                <a:close/>
              </a:path>
            </a:pathLst>
          </a:custGeom>
          <a:solidFill>
            <a:srgbClr val="008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le 17"/>
          <p:cNvSpPr/>
          <p:nvPr/>
        </p:nvSpPr>
        <p:spPr>
          <a:xfrm flipH="1">
            <a:off x="6924774" y="4496239"/>
            <a:ext cx="338328" cy="788337"/>
          </a:xfrm>
          <a:custGeom>
            <a:avLst/>
            <a:gdLst/>
            <a:ahLst/>
            <a:cxnLst/>
            <a:rect l="l" t="t" r="r" b="b"/>
            <a:pathLst>
              <a:path w="338328" h="788337">
                <a:moveTo>
                  <a:pt x="0" y="0"/>
                </a:moveTo>
                <a:lnTo>
                  <a:pt x="338328" y="0"/>
                </a:lnTo>
                <a:lnTo>
                  <a:pt x="338328" y="629529"/>
                </a:lnTo>
                <a:cubicBezTo>
                  <a:pt x="338328" y="717236"/>
                  <a:pt x="267227" y="788337"/>
                  <a:pt x="179520" y="788337"/>
                </a:cubicBezTo>
                <a:lnTo>
                  <a:pt x="158808" y="788337"/>
                </a:lnTo>
                <a:cubicBezTo>
                  <a:pt x="71101" y="788337"/>
                  <a:pt x="0" y="717236"/>
                  <a:pt x="0" y="629529"/>
                </a:cubicBezTo>
                <a:close/>
              </a:path>
            </a:pathLst>
          </a:custGeom>
          <a:solidFill>
            <a:srgbClr val="32BC5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ounded Rectangle 17"/>
          <p:cNvSpPr/>
          <p:nvPr/>
        </p:nvSpPr>
        <p:spPr>
          <a:xfrm flipH="1">
            <a:off x="7263102" y="4496239"/>
            <a:ext cx="338328" cy="788337"/>
          </a:xfrm>
          <a:custGeom>
            <a:avLst/>
            <a:gdLst/>
            <a:ahLst/>
            <a:cxnLst/>
            <a:rect l="l" t="t" r="r" b="b"/>
            <a:pathLst>
              <a:path w="338328" h="788337">
                <a:moveTo>
                  <a:pt x="0" y="0"/>
                </a:moveTo>
                <a:lnTo>
                  <a:pt x="338328" y="0"/>
                </a:lnTo>
                <a:lnTo>
                  <a:pt x="338328" y="629529"/>
                </a:lnTo>
                <a:cubicBezTo>
                  <a:pt x="338328" y="717236"/>
                  <a:pt x="267227" y="788337"/>
                  <a:pt x="179520" y="788337"/>
                </a:cubicBezTo>
                <a:lnTo>
                  <a:pt x="158808" y="788337"/>
                </a:lnTo>
                <a:cubicBezTo>
                  <a:pt x="71101" y="788337"/>
                  <a:pt x="0" y="717236"/>
                  <a:pt x="0" y="629529"/>
                </a:cubicBezTo>
                <a:close/>
              </a:path>
            </a:pathLst>
          </a:custGeom>
          <a:solidFill>
            <a:srgbClr val="008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ounded Rectangle 17"/>
          <p:cNvSpPr/>
          <p:nvPr/>
        </p:nvSpPr>
        <p:spPr>
          <a:xfrm flipH="1">
            <a:off x="7601430" y="4496239"/>
            <a:ext cx="338328" cy="788337"/>
          </a:xfrm>
          <a:custGeom>
            <a:avLst/>
            <a:gdLst/>
            <a:ahLst/>
            <a:cxnLst/>
            <a:rect l="l" t="t" r="r" b="b"/>
            <a:pathLst>
              <a:path w="338328" h="788337">
                <a:moveTo>
                  <a:pt x="0" y="0"/>
                </a:moveTo>
                <a:lnTo>
                  <a:pt x="338328" y="0"/>
                </a:lnTo>
                <a:lnTo>
                  <a:pt x="338328" y="629529"/>
                </a:lnTo>
                <a:cubicBezTo>
                  <a:pt x="338328" y="717236"/>
                  <a:pt x="267227" y="788337"/>
                  <a:pt x="179520" y="788337"/>
                </a:cubicBezTo>
                <a:lnTo>
                  <a:pt x="158808" y="788337"/>
                </a:lnTo>
                <a:cubicBezTo>
                  <a:pt x="71101" y="788337"/>
                  <a:pt x="0" y="717236"/>
                  <a:pt x="0" y="629529"/>
                </a:cubicBezTo>
                <a:close/>
              </a:path>
            </a:pathLst>
          </a:custGeom>
          <a:solidFill>
            <a:srgbClr val="32BC5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ounded Rectangle 17"/>
          <p:cNvSpPr/>
          <p:nvPr/>
        </p:nvSpPr>
        <p:spPr>
          <a:xfrm flipH="1">
            <a:off x="7939758" y="4496239"/>
            <a:ext cx="338328" cy="788337"/>
          </a:xfrm>
          <a:custGeom>
            <a:avLst/>
            <a:gdLst/>
            <a:ahLst/>
            <a:cxnLst/>
            <a:rect l="l" t="t" r="r" b="b"/>
            <a:pathLst>
              <a:path w="338328" h="788337">
                <a:moveTo>
                  <a:pt x="0" y="0"/>
                </a:moveTo>
                <a:lnTo>
                  <a:pt x="338328" y="0"/>
                </a:lnTo>
                <a:lnTo>
                  <a:pt x="338328" y="629529"/>
                </a:lnTo>
                <a:cubicBezTo>
                  <a:pt x="338328" y="717236"/>
                  <a:pt x="267227" y="788337"/>
                  <a:pt x="179520" y="788337"/>
                </a:cubicBezTo>
                <a:lnTo>
                  <a:pt x="158808" y="788337"/>
                </a:lnTo>
                <a:cubicBezTo>
                  <a:pt x="71101" y="788337"/>
                  <a:pt x="0" y="717236"/>
                  <a:pt x="0" y="629529"/>
                </a:cubicBezTo>
                <a:close/>
              </a:path>
            </a:pathLst>
          </a:custGeom>
          <a:solidFill>
            <a:srgbClr val="008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ounded Rectangle 224"/>
          <p:cNvSpPr/>
          <p:nvPr/>
        </p:nvSpPr>
        <p:spPr>
          <a:xfrm>
            <a:off x="5105145" y="6421592"/>
            <a:ext cx="1524256" cy="4571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Parallelogram 225"/>
          <p:cNvSpPr/>
          <p:nvPr/>
        </p:nvSpPr>
        <p:spPr>
          <a:xfrm>
            <a:off x="5571462" y="5505461"/>
            <a:ext cx="676656" cy="855917"/>
          </a:xfrm>
          <a:prstGeom prst="parallelogram">
            <a:avLst>
              <a:gd name="adj" fmla="val 652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7" name="Straight Connector 226"/>
          <p:cNvCxnSpPr>
            <a:stCxn id="214" idx="0"/>
            <a:endCxn id="214" idx="2"/>
          </p:cNvCxnSpPr>
          <p:nvPr/>
        </p:nvCxnSpPr>
        <p:spPr>
          <a:xfrm>
            <a:off x="5860007" y="5473447"/>
            <a:ext cx="0" cy="925286"/>
          </a:xfrm>
          <a:prstGeom prst="line">
            <a:avLst/>
          </a:prstGeom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64583" y="433059"/>
            <a:ext cx="3757083" cy="2945746"/>
            <a:chOff x="264583" y="433059"/>
            <a:chExt cx="3757083" cy="2945746"/>
          </a:xfrm>
        </p:grpSpPr>
        <p:sp>
          <p:nvSpPr>
            <p:cNvPr id="69" name="Rectangle 68"/>
            <p:cNvSpPr/>
            <p:nvPr/>
          </p:nvSpPr>
          <p:spPr>
            <a:xfrm>
              <a:off x="611278" y="1004559"/>
              <a:ext cx="45719" cy="1907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679598" y="1020434"/>
              <a:ext cx="45719" cy="1907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62625" y="433059"/>
              <a:ext cx="3383280" cy="587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Avenir Black"/>
                  <a:cs typeface="Avenir Black"/>
                </a:rPr>
                <a:t>Stir-Fry Shack</a:t>
              </a:r>
              <a:endParaRPr lang="en-US" sz="3200" b="1" dirty="0">
                <a:latin typeface="Avenir Black"/>
                <a:cs typeface="Avenir Black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62625" y="1195298"/>
              <a:ext cx="3383280" cy="2172367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773265" y="2199520"/>
              <a:ext cx="762000" cy="11792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rapezoid 229"/>
            <p:cNvSpPr/>
            <p:nvPr/>
          </p:nvSpPr>
          <p:spPr>
            <a:xfrm>
              <a:off x="264583" y="1184714"/>
              <a:ext cx="3757083" cy="688536"/>
            </a:xfrm>
            <a:prstGeom prst="trapezoid">
              <a:avLst/>
            </a:prstGeom>
            <a:pattFill prst="openDmnd">
              <a:fgClr>
                <a:schemeClr val="accent6">
                  <a:lumMod val="75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25094" y="2188381"/>
              <a:ext cx="1053616" cy="7749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Parallelogram 85"/>
            <p:cNvSpPr/>
            <p:nvPr/>
          </p:nvSpPr>
          <p:spPr>
            <a:xfrm>
              <a:off x="841390" y="2215194"/>
              <a:ext cx="493664" cy="716854"/>
            </a:xfrm>
            <a:prstGeom prst="parallelogram">
              <a:avLst>
                <a:gd name="adj" fmla="val 652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729821" y="2193170"/>
              <a:ext cx="1053616" cy="7749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Parallelogram 233"/>
            <p:cNvSpPr/>
            <p:nvPr/>
          </p:nvSpPr>
          <p:spPr>
            <a:xfrm>
              <a:off x="3046117" y="2219983"/>
              <a:ext cx="493664" cy="716854"/>
            </a:xfrm>
            <a:prstGeom prst="parallelogram">
              <a:avLst>
                <a:gd name="adj" fmla="val 652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8718" y="3718125"/>
            <a:ext cx="3383280" cy="2934606"/>
            <a:chOff x="448718" y="3718125"/>
            <a:chExt cx="3383280" cy="2934606"/>
          </a:xfrm>
        </p:grpSpPr>
        <p:grpSp>
          <p:nvGrpSpPr>
            <p:cNvPr id="5" name="Group 4"/>
            <p:cNvGrpSpPr/>
            <p:nvPr/>
          </p:nvGrpSpPr>
          <p:grpSpPr>
            <a:xfrm>
              <a:off x="448718" y="3718125"/>
              <a:ext cx="3383280" cy="2643253"/>
              <a:chOff x="448718" y="3718125"/>
              <a:chExt cx="3383280" cy="2643253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1344892" y="4289625"/>
                <a:ext cx="45719" cy="19073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3665691" y="4305500"/>
                <a:ext cx="45719" cy="19073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1139280" y="3718125"/>
                <a:ext cx="2692717" cy="5873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latin typeface="Chewy"/>
                    <a:cs typeface="Chewy"/>
                  </a:rPr>
                  <a:t>TACO TOWN</a:t>
                </a:r>
                <a:endParaRPr lang="en-US" sz="3200" b="1" dirty="0">
                  <a:latin typeface="Chewy"/>
                  <a:cs typeface="Chewy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48718" y="4480364"/>
                <a:ext cx="3383280" cy="1881014"/>
              </a:xfrm>
              <a:custGeom>
                <a:avLst/>
                <a:gdLst/>
                <a:ahLst/>
                <a:cxnLst/>
                <a:rect l="l" t="t" r="r" b="b"/>
                <a:pathLst>
                  <a:path w="3383280" h="1881014">
                    <a:moveTo>
                      <a:pt x="782490" y="0"/>
                    </a:moveTo>
                    <a:lnTo>
                      <a:pt x="3383280" y="0"/>
                    </a:lnTo>
                    <a:lnTo>
                      <a:pt x="3383280" y="1881014"/>
                    </a:lnTo>
                    <a:lnTo>
                      <a:pt x="0" y="1881014"/>
                    </a:lnTo>
                    <a:lnTo>
                      <a:pt x="0" y="1121651"/>
                    </a:lnTo>
                    <a:lnTo>
                      <a:pt x="300207" y="975857"/>
                    </a:lnTo>
                    <a:lnTo>
                      <a:pt x="300207" y="993082"/>
                    </a:lnTo>
                    <a:lnTo>
                      <a:pt x="311154" y="970541"/>
                    </a:lnTo>
                    <a:lnTo>
                      <a:pt x="341690" y="955711"/>
                    </a:lnTo>
                    <a:lnTo>
                      <a:pt x="318356" y="955711"/>
                    </a:lnTo>
                    <a:close/>
                  </a:path>
                </a:pathLst>
              </a:cu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2" name="Group 201"/>
              <p:cNvGrpSpPr/>
              <p:nvPr/>
            </p:nvGrpSpPr>
            <p:grpSpPr>
              <a:xfrm>
                <a:off x="1710046" y="4614690"/>
                <a:ext cx="1882195" cy="803982"/>
                <a:chOff x="1625382" y="4880780"/>
                <a:chExt cx="1444172" cy="925286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1625382" y="4880780"/>
                  <a:ext cx="1444172" cy="92528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 cmpd="sng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Parallelogram 182"/>
                <p:cNvSpPr/>
                <p:nvPr/>
              </p:nvSpPr>
              <p:spPr>
                <a:xfrm>
                  <a:off x="2047441" y="4920944"/>
                  <a:ext cx="676656" cy="855917"/>
                </a:xfrm>
                <a:prstGeom prst="parallelogram">
                  <a:avLst>
                    <a:gd name="adj" fmla="val 65219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3" name="Rectangle 202"/>
              <p:cNvSpPr/>
              <p:nvPr/>
            </p:nvSpPr>
            <p:spPr>
              <a:xfrm>
                <a:off x="1659034" y="5418672"/>
                <a:ext cx="2029968" cy="8466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Isosceles Triangle 205"/>
              <p:cNvSpPr/>
              <p:nvPr/>
            </p:nvSpPr>
            <p:spPr>
              <a:xfrm>
                <a:off x="929988" y="4649589"/>
                <a:ext cx="418586" cy="753539"/>
              </a:xfrm>
              <a:prstGeom prst="triangle">
                <a:avLst>
                  <a:gd name="adj" fmla="val 8584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471809" y="5650347"/>
                <a:ext cx="3337560" cy="161899"/>
              </a:xfrm>
              <a:prstGeom prst="rect">
                <a:avLst/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471809" y="5929746"/>
                <a:ext cx="3337560" cy="161899"/>
              </a:xfrm>
              <a:prstGeom prst="rect">
                <a:avLst/>
              </a:prstGeom>
              <a:solidFill>
                <a:srgbClr val="FFD34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800953" y="6096000"/>
              <a:ext cx="556731" cy="556731"/>
              <a:chOff x="800953" y="6096000"/>
              <a:chExt cx="556731" cy="556731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800953" y="6096000"/>
                <a:ext cx="556731" cy="5567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919661" y="6214708"/>
                <a:ext cx="319314" cy="3193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2950846" y="6096000"/>
              <a:ext cx="556731" cy="556731"/>
              <a:chOff x="800953" y="6096000"/>
              <a:chExt cx="556731" cy="556731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800953" y="6096000"/>
                <a:ext cx="556731" cy="5567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919661" y="6214708"/>
                <a:ext cx="319314" cy="3193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0" y="0"/>
            <a:ext cx="373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 </a:t>
            </a:r>
            <a:r>
              <a:rPr lang="mr-IN" dirty="0" smtClean="0"/>
              <a:t>–</a:t>
            </a:r>
            <a:r>
              <a:rPr lang="en-US" dirty="0" smtClean="0"/>
              <a:t> Mix of restaurants + 1 food truck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82694" y="399506"/>
            <a:ext cx="3494273" cy="2934606"/>
            <a:chOff x="382694" y="399506"/>
            <a:chExt cx="3494273" cy="2934606"/>
          </a:xfrm>
        </p:grpSpPr>
        <p:sp>
          <p:nvSpPr>
            <p:cNvPr id="79" name="Rectangle 78"/>
            <p:cNvSpPr/>
            <p:nvPr/>
          </p:nvSpPr>
          <p:spPr>
            <a:xfrm>
              <a:off x="1278868" y="971006"/>
              <a:ext cx="45719" cy="1907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599667" y="986881"/>
              <a:ext cx="45719" cy="1907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73256" y="399506"/>
              <a:ext cx="2692717" cy="587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ADAM.CG PRO"/>
                  <a:cs typeface="ADAM.CG PRO"/>
                </a:rPr>
                <a:t>Stir-fry </a:t>
              </a:r>
              <a:r>
                <a:rPr lang="en-US" sz="2400" b="1" dirty="0" smtClean="0">
                  <a:latin typeface="ADAM.CG PRO"/>
                  <a:cs typeface="ADAM.CG PRO"/>
                </a:rPr>
                <a:t>Shack</a:t>
              </a:r>
              <a:endParaRPr lang="en-US" sz="2400" b="1" dirty="0">
                <a:latin typeface="ADAM.CG PRO"/>
                <a:cs typeface="ADAM.CG PRO"/>
              </a:endParaRPr>
            </a:p>
          </p:txBody>
        </p:sp>
        <p:sp>
          <p:nvSpPr>
            <p:cNvPr id="82" name="Rectangle 168"/>
            <p:cNvSpPr/>
            <p:nvPr/>
          </p:nvSpPr>
          <p:spPr>
            <a:xfrm>
              <a:off x="382694" y="1161745"/>
              <a:ext cx="3383280" cy="1881014"/>
            </a:xfrm>
            <a:custGeom>
              <a:avLst/>
              <a:gdLst/>
              <a:ahLst/>
              <a:cxnLst/>
              <a:rect l="l" t="t" r="r" b="b"/>
              <a:pathLst>
                <a:path w="3383280" h="1881014">
                  <a:moveTo>
                    <a:pt x="782490" y="0"/>
                  </a:moveTo>
                  <a:lnTo>
                    <a:pt x="3383280" y="0"/>
                  </a:lnTo>
                  <a:lnTo>
                    <a:pt x="3383280" y="1881014"/>
                  </a:lnTo>
                  <a:lnTo>
                    <a:pt x="0" y="1881014"/>
                  </a:lnTo>
                  <a:lnTo>
                    <a:pt x="0" y="1121651"/>
                  </a:lnTo>
                  <a:lnTo>
                    <a:pt x="300207" y="975857"/>
                  </a:lnTo>
                  <a:lnTo>
                    <a:pt x="300207" y="993082"/>
                  </a:lnTo>
                  <a:lnTo>
                    <a:pt x="311154" y="970541"/>
                  </a:lnTo>
                  <a:lnTo>
                    <a:pt x="341690" y="955711"/>
                  </a:lnTo>
                  <a:lnTo>
                    <a:pt x="318356" y="955711"/>
                  </a:lnTo>
                  <a:close/>
                </a:path>
              </a:pathLst>
            </a:cu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yellow-sun-rays-png-2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849"/>
            <a:stretch/>
          </p:blipFill>
          <p:spPr>
            <a:xfrm>
              <a:off x="800953" y="1160251"/>
              <a:ext cx="3076014" cy="1881014"/>
            </a:xfrm>
            <a:prstGeom prst="rect">
              <a:avLst/>
            </a:prstGeom>
          </p:spPr>
        </p:pic>
        <p:grpSp>
          <p:nvGrpSpPr>
            <p:cNvPr id="83" name="Group 82"/>
            <p:cNvGrpSpPr/>
            <p:nvPr/>
          </p:nvGrpSpPr>
          <p:grpSpPr>
            <a:xfrm>
              <a:off x="1644022" y="1296071"/>
              <a:ext cx="1882195" cy="803982"/>
              <a:chOff x="1625382" y="4880780"/>
              <a:chExt cx="1444172" cy="925286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1625382" y="4880780"/>
                <a:ext cx="1444172" cy="9252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mpd="sng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Parallelogram 89"/>
              <p:cNvSpPr/>
              <p:nvPr/>
            </p:nvSpPr>
            <p:spPr>
              <a:xfrm>
                <a:off x="2047441" y="4920944"/>
                <a:ext cx="676656" cy="855917"/>
              </a:xfrm>
              <a:prstGeom prst="parallelogram">
                <a:avLst>
                  <a:gd name="adj" fmla="val 652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Isosceles Triangle 84"/>
            <p:cNvSpPr/>
            <p:nvPr/>
          </p:nvSpPr>
          <p:spPr>
            <a:xfrm>
              <a:off x="863964" y="1330970"/>
              <a:ext cx="418586" cy="753539"/>
            </a:xfrm>
            <a:prstGeom prst="triangle">
              <a:avLst>
                <a:gd name="adj" fmla="val 8584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799167" y="2131802"/>
              <a:ext cx="868680" cy="868680"/>
            </a:xfrm>
            <a:prstGeom prst="ellipse">
              <a:avLst/>
            </a:prstGeom>
            <a:solidFill>
              <a:srgbClr val="FFD409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004-ric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068" y="2061948"/>
              <a:ext cx="948644" cy="948644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734929" y="2777381"/>
              <a:ext cx="556731" cy="556731"/>
              <a:chOff x="800953" y="6096000"/>
              <a:chExt cx="556731" cy="556731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800953" y="6096000"/>
                <a:ext cx="556731" cy="5567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919661" y="6214708"/>
                <a:ext cx="319314" cy="3193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884822" y="2777381"/>
              <a:ext cx="556731" cy="556731"/>
              <a:chOff x="800953" y="6096000"/>
              <a:chExt cx="556731" cy="556731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800953" y="6096000"/>
                <a:ext cx="556731" cy="5567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919661" y="6214708"/>
                <a:ext cx="319314" cy="3193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0" y="0"/>
            <a:ext cx="18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 – 3 </a:t>
            </a:r>
            <a:r>
              <a:rPr lang="en-US" dirty="0" smtClean="0"/>
              <a:t>food trucks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397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Icons by </a:t>
            </a:r>
            <a:r>
              <a:rPr lang="en-US" dirty="0" err="1" smtClean="0"/>
              <a:t>Freepik</a:t>
            </a:r>
            <a:r>
              <a:rPr lang="en-US" dirty="0" smtClean="0"/>
              <a:t> from </a:t>
            </a:r>
            <a:r>
              <a:rPr lang="en-US" dirty="0" err="1" smtClean="0"/>
              <a:t>www.flaticon.com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448718" y="3486986"/>
            <a:ext cx="3383280" cy="2934606"/>
            <a:chOff x="448718" y="3486986"/>
            <a:chExt cx="3383280" cy="2934606"/>
          </a:xfrm>
        </p:grpSpPr>
        <p:grpSp>
          <p:nvGrpSpPr>
            <p:cNvPr id="7" name="Group 6"/>
            <p:cNvGrpSpPr/>
            <p:nvPr/>
          </p:nvGrpSpPr>
          <p:grpSpPr>
            <a:xfrm>
              <a:off x="448718" y="3486986"/>
              <a:ext cx="3383280" cy="2934606"/>
              <a:chOff x="448718" y="3718125"/>
              <a:chExt cx="3383280" cy="293460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48718" y="3718125"/>
                <a:ext cx="3383280" cy="2643253"/>
                <a:chOff x="448718" y="3718125"/>
                <a:chExt cx="3383280" cy="2643253"/>
              </a:xfrm>
            </p:grpSpPr>
            <p:sp>
              <p:nvSpPr>
                <p:cNvPr id="166" name="Rectangle 165"/>
                <p:cNvSpPr/>
                <p:nvPr/>
              </p:nvSpPr>
              <p:spPr>
                <a:xfrm>
                  <a:off x="1344892" y="4289625"/>
                  <a:ext cx="45719" cy="19073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665691" y="4305500"/>
                  <a:ext cx="45719" cy="19073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1139280" y="3718125"/>
                  <a:ext cx="2692717" cy="58737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latin typeface="Chewy"/>
                      <a:cs typeface="Chewy"/>
                    </a:rPr>
                    <a:t>TACO TOWN</a:t>
                  </a:r>
                  <a:endParaRPr lang="en-US" sz="2800" b="1" dirty="0">
                    <a:latin typeface="Chewy"/>
                    <a:cs typeface="Chewy"/>
                  </a:endParaRPr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448718" y="4480364"/>
                  <a:ext cx="3383280" cy="1881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3280" h="1881014">
                      <a:moveTo>
                        <a:pt x="782490" y="0"/>
                      </a:moveTo>
                      <a:lnTo>
                        <a:pt x="3383280" y="0"/>
                      </a:lnTo>
                      <a:lnTo>
                        <a:pt x="3383280" y="1881014"/>
                      </a:lnTo>
                      <a:lnTo>
                        <a:pt x="0" y="1881014"/>
                      </a:lnTo>
                      <a:lnTo>
                        <a:pt x="0" y="1121651"/>
                      </a:lnTo>
                      <a:lnTo>
                        <a:pt x="300207" y="975857"/>
                      </a:lnTo>
                      <a:lnTo>
                        <a:pt x="300207" y="993082"/>
                      </a:lnTo>
                      <a:lnTo>
                        <a:pt x="311154" y="970541"/>
                      </a:lnTo>
                      <a:lnTo>
                        <a:pt x="341690" y="955711"/>
                      </a:lnTo>
                      <a:lnTo>
                        <a:pt x="318356" y="9557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2" name="Group 201"/>
                <p:cNvGrpSpPr/>
                <p:nvPr/>
              </p:nvGrpSpPr>
              <p:grpSpPr>
                <a:xfrm>
                  <a:off x="1710046" y="4614690"/>
                  <a:ext cx="1882195" cy="803982"/>
                  <a:chOff x="1625382" y="4880780"/>
                  <a:chExt cx="1444172" cy="925286"/>
                </a:xfrm>
              </p:grpSpPr>
              <p:sp>
                <p:nvSpPr>
                  <p:cNvPr id="171" name="Rectangle 170"/>
                  <p:cNvSpPr/>
                  <p:nvPr/>
                </p:nvSpPr>
                <p:spPr>
                  <a:xfrm>
                    <a:off x="1625382" y="4880780"/>
                    <a:ext cx="1444172" cy="92528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mpd="sng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Parallelogram 182"/>
                  <p:cNvSpPr/>
                  <p:nvPr/>
                </p:nvSpPr>
                <p:spPr>
                  <a:xfrm>
                    <a:off x="2047441" y="4920944"/>
                    <a:ext cx="676656" cy="855917"/>
                  </a:xfrm>
                  <a:prstGeom prst="parallelogram">
                    <a:avLst>
                      <a:gd name="adj" fmla="val 65219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3" name="Rectangle 202"/>
                <p:cNvSpPr/>
                <p:nvPr/>
              </p:nvSpPr>
              <p:spPr>
                <a:xfrm>
                  <a:off x="1659034" y="5418672"/>
                  <a:ext cx="2029968" cy="8466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Isosceles Triangle 205"/>
                <p:cNvSpPr/>
                <p:nvPr/>
              </p:nvSpPr>
              <p:spPr>
                <a:xfrm>
                  <a:off x="929988" y="4649589"/>
                  <a:ext cx="418586" cy="753539"/>
                </a:xfrm>
                <a:prstGeom prst="triangle">
                  <a:avLst>
                    <a:gd name="adj" fmla="val 8584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471809" y="5650347"/>
                  <a:ext cx="3337560" cy="161899"/>
                </a:xfrm>
                <a:prstGeom prst="rect">
                  <a:avLst/>
                </a:prstGeom>
                <a:solidFill>
                  <a:srgbClr val="66CCFF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471809" y="5929746"/>
                  <a:ext cx="3337560" cy="161899"/>
                </a:xfrm>
                <a:prstGeom prst="rect">
                  <a:avLst/>
                </a:prstGeom>
                <a:solidFill>
                  <a:srgbClr val="FFD348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800953" y="6096000"/>
                <a:ext cx="556731" cy="556731"/>
                <a:chOff x="800953" y="6096000"/>
                <a:chExt cx="556731" cy="556731"/>
              </a:xfrm>
            </p:grpSpPr>
            <p:sp>
              <p:nvSpPr>
                <p:cNvPr id="193" name="Oval 192"/>
                <p:cNvSpPr/>
                <p:nvPr/>
              </p:nvSpPr>
              <p:spPr>
                <a:xfrm>
                  <a:off x="800953" y="6096000"/>
                  <a:ext cx="556731" cy="55673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919661" y="6214708"/>
                  <a:ext cx="319314" cy="31931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2950846" y="6096000"/>
                <a:ext cx="556731" cy="556731"/>
                <a:chOff x="800953" y="6096000"/>
                <a:chExt cx="556731" cy="556731"/>
              </a:xfrm>
            </p:grpSpPr>
            <p:sp>
              <p:nvSpPr>
                <p:cNvPr id="199" name="Oval 198"/>
                <p:cNvSpPr/>
                <p:nvPr/>
              </p:nvSpPr>
              <p:spPr>
                <a:xfrm>
                  <a:off x="800953" y="6096000"/>
                  <a:ext cx="556731" cy="55673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919661" y="6214708"/>
                  <a:ext cx="319314" cy="31931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00000">
              <a:off x="1838201" y="5006132"/>
              <a:ext cx="1264113" cy="1264113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5003785" y="398012"/>
            <a:ext cx="3383280" cy="2934606"/>
            <a:chOff x="5003785" y="398012"/>
            <a:chExt cx="3383280" cy="2934606"/>
          </a:xfrm>
        </p:grpSpPr>
        <p:grpSp>
          <p:nvGrpSpPr>
            <p:cNvPr id="147" name="Group 146"/>
            <p:cNvGrpSpPr/>
            <p:nvPr/>
          </p:nvGrpSpPr>
          <p:grpSpPr>
            <a:xfrm>
              <a:off x="5003785" y="398012"/>
              <a:ext cx="3383280" cy="2934606"/>
              <a:chOff x="448718" y="3718125"/>
              <a:chExt cx="3383280" cy="2934606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448718" y="3718125"/>
                <a:ext cx="3383280" cy="2643253"/>
                <a:chOff x="448718" y="3718125"/>
                <a:chExt cx="3383280" cy="2643253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1344892" y="4289625"/>
                  <a:ext cx="45719" cy="19073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3665691" y="4305500"/>
                  <a:ext cx="45719" cy="19073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1139280" y="3718125"/>
                  <a:ext cx="2692717" cy="58737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latin typeface="Rockwell"/>
                      <a:cs typeface="Rockwell"/>
                    </a:rPr>
                    <a:t>BURGER BARN</a:t>
                  </a:r>
                  <a:endParaRPr lang="en-US" sz="2800" dirty="0">
                    <a:latin typeface="Rockwell"/>
                    <a:cs typeface="Rockwell"/>
                  </a:endParaRPr>
                </a:p>
              </p:txBody>
            </p:sp>
            <p:sp>
              <p:nvSpPr>
                <p:cNvPr id="164" name="Rectangle 168"/>
                <p:cNvSpPr/>
                <p:nvPr/>
              </p:nvSpPr>
              <p:spPr>
                <a:xfrm>
                  <a:off x="448718" y="4480364"/>
                  <a:ext cx="3383280" cy="1881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3280" h="1881014">
                      <a:moveTo>
                        <a:pt x="782490" y="0"/>
                      </a:moveTo>
                      <a:lnTo>
                        <a:pt x="3383280" y="0"/>
                      </a:lnTo>
                      <a:lnTo>
                        <a:pt x="3383280" y="1881014"/>
                      </a:lnTo>
                      <a:lnTo>
                        <a:pt x="0" y="1881014"/>
                      </a:lnTo>
                      <a:lnTo>
                        <a:pt x="0" y="1121651"/>
                      </a:lnTo>
                      <a:lnTo>
                        <a:pt x="300207" y="975857"/>
                      </a:lnTo>
                      <a:lnTo>
                        <a:pt x="300207" y="993082"/>
                      </a:lnTo>
                      <a:lnTo>
                        <a:pt x="311154" y="970541"/>
                      </a:lnTo>
                      <a:lnTo>
                        <a:pt x="341690" y="955711"/>
                      </a:lnTo>
                      <a:lnTo>
                        <a:pt x="318356" y="955711"/>
                      </a:lnTo>
                      <a:close/>
                    </a:path>
                  </a:pathLst>
                </a:custGeom>
                <a:pattFill prst="ltVert">
                  <a:fgClr>
                    <a:srgbClr val="EC0506"/>
                  </a:fgClr>
                  <a:bgClr>
                    <a:srgbClr val="FF0000"/>
                  </a:bgClr>
                </a:patt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5" name="Group 164"/>
                <p:cNvGrpSpPr/>
                <p:nvPr/>
              </p:nvGrpSpPr>
              <p:grpSpPr>
                <a:xfrm>
                  <a:off x="1710046" y="4614690"/>
                  <a:ext cx="1882195" cy="803982"/>
                  <a:chOff x="1625382" y="4880780"/>
                  <a:chExt cx="1444172" cy="925286"/>
                </a:xfrm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1625382" y="4880780"/>
                    <a:ext cx="1444172" cy="92528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mpd="sng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Parallelogram 175"/>
                  <p:cNvSpPr/>
                  <p:nvPr/>
                </p:nvSpPr>
                <p:spPr>
                  <a:xfrm>
                    <a:off x="2047441" y="4920944"/>
                    <a:ext cx="676656" cy="855917"/>
                  </a:xfrm>
                  <a:prstGeom prst="parallelogram">
                    <a:avLst>
                      <a:gd name="adj" fmla="val 65219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0" name="Rectangle 169"/>
                <p:cNvSpPr/>
                <p:nvPr/>
              </p:nvSpPr>
              <p:spPr>
                <a:xfrm>
                  <a:off x="1659034" y="5418672"/>
                  <a:ext cx="2029968" cy="8466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Isosceles Triangle 171"/>
                <p:cNvSpPr/>
                <p:nvPr/>
              </p:nvSpPr>
              <p:spPr>
                <a:xfrm>
                  <a:off x="929988" y="4649589"/>
                  <a:ext cx="418586" cy="753539"/>
                </a:xfrm>
                <a:prstGeom prst="triangle">
                  <a:avLst>
                    <a:gd name="adj" fmla="val 8584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800953" y="6096000"/>
                <a:ext cx="556731" cy="556731"/>
                <a:chOff x="800953" y="6096000"/>
                <a:chExt cx="556731" cy="556731"/>
              </a:xfrm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800953" y="6096000"/>
                  <a:ext cx="556731" cy="55673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919661" y="6214708"/>
                  <a:ext cx="319314" cy="31931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>
                <a:off x="2950846" y="6096000"/>
                <a:ext cx="556731" cy="556731"/>
                <a:chOff x="800953" y="6096000"/>
                <a:chExt cx="556731" cy="556731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800953" y="6096000"/>
                  <a:ext cx="556731" cy="55673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919661" y="6214708"/>
                  <a:ext cx="319314" cy="31931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5" name="Picture 24" descr="006-hamburger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417" y="2015386"/>
              <a:ext cx="1060628" cy="10606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2189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0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7"/>
          <p:cNvSpPr/>
          <p:nvPr/>
        </p:nvSpPr>
        <p:spPr>
          <a:xfrm>
            <a:off x="2896985" y="2116666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3FCE6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A</a:t>
            </a:r>
            <a:endParaRPr lang="en-US" sz="2600" dirty="0"/>
          </a:p>
        </p:txBody>
      </p:sp>
      <p:sp>
        <p:nvSpPr>
          <p:cNvPr id="67" name="Trapezoid 7"/>
          <p:cNvSpPr/>
          <p:nvPr/>
        </p:nvSpPr>
        <p:spPr>
          <a:xfrm>
            <a:off x="4035275" y="2116666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D2242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B</a:t>
            </a:r>
            <a:endParaRPr lang="en-US" sz="2600" dirty="0"/>
          </a:p>
        </p:txBody>
      </p:sp>
      <p:sp>
        <p:nvSpPr>
          <p:cNvPr id="68" name="Trapezoid 7"/>
          <p:cNvSpPr/>
          <p:nvPr/>
        </p:nvSpPr>
        <p:spPr>
          <a:xfrm>
            <a:off x="2896985" y="3358443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9951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C</a:t>
            </a:r>
            <a:endParaRPr lang="en-US" sz="2600" dirty="0"/>
          </a:p>
        </p:txBody>
      </p:sp>
      <p:sp>
        <p:nvSpPr>
          <p:cNvPr id="75" name="Trapezoid 7"/>
          <p:cNvSpPr/>
          <p:nvPr/>
        </p:nvSpPr>
        <p:spPr>
          <a:xfrm>
            <a:off x="4036101" y="3358443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3BB7F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D</a:t>
            </a:r>
            <a:endParaRPr lang="en-US" sz="2600" dirty="0"/>
          </a:p>
        </p:txBody>
      </p:sp>
      <p:sp>
        <p:nvSpPr>
          <p:cNvPr id="76" name="Trapezoid 7"/>
          <p:cNvSpPr/>
          <p:nvPr/>
        </p:nvSpPr>
        <p:spPr>
          <a:xfrm>
            <a:off x="5221588" y="2160679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FF8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E</a:t>
            </a:r>
            <a:endParaRPr lang="en-US" sz="2600" dirty="0"/>
          </a:p>
        </p:txBody>
      </p:sp>
      <p:sp>
        <p:nvSpPr>
          <p:cNvPr id="77" name="Trapezoid 7"/>
          <p:cNvSpPr/>
          <p:nvPr/>
        </p:nvSpPr>
        <p:spPr>
          <a:xfrm>
            <a:off x="5201633" y="3358443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FFD34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F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229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Street mock-up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1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92151" y="1914022"/>
            <a:ext cx="2339766" cy="1799054"/>
            <a:chOff x="4588934" y="433059"/>
            <a:chExt cx="3860800" cy="2979851"/>
          </a:xfrm>
        </p:grpSpPr>
        <p:sp>
          <p:nvSpPr>
            <p:cNvPr id="158" name="Isosceles Triangle 157"/>
            <p:cNvSpPr/>
            <p:nvPr/>
          </p:nvSpPr>
          <p:spPr>
            <a:xfrm>
              <a:off x="4588934" y="1049863"/>
              <a:ext cx="3860800" cy="69427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4" name="Isosceles Triangle 153"/>
            <p:cNvSpPr/>
            <p:nvPr/>
          </p:nvSpPr>
          <p:spPr>
            <a:xfrm>
              <a:off x="4811780" y="1195297"/>
              <a:ext cx="3378927" cy="2172367"/>
            </a:xfrm>
            <a:custGeom>
              <a:avLst/>
              <a:gdLst/>
              <a:ahLst/>
              <a:cxnLst/>
              <a:rect l="l" t="t" r="r" b="b"/>
              <a:pathLst>
                <a:path w="3383280" h="2206233">
                  <a:moveTo>
                    <a:pt x="1691640" y="0"/>
                  </a:moveTo>
                  <a:lnTo>
                    <a:pt x="3383280" y="575510"/>
                  </a:lnTo>
                  <a:lnTo>
                    <a:pt x="3383280" y="2206233"/>
                  </a:lnTo>
                  <a:lnTo>
                    <a:pt x="0" y="2206233"/>
                  </a:lnTo>
                  <a:lnTo>
                    <a:pt x="0" y="57551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894806" y="433059"/>
              <a:ext cx="3383280" cy="587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Rockwell"/>
                  <a:cs typeface="Rockwell"/>
                </a:rPr>
                <a:t>Burger Barn</a:t>
              </a:r>
              <a:endParaRPr lang="en-US" sz="1600" dirty="0">
                <a:latin typeface="Rockwell"/>
                <a:cs typeface="Rockwel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926667" y="2054016"/>
              <a:ext cx="1034207" cy="1330582"/>
            </a:xfrm>
            <a:prstGeom prst="rect">
              <a:avLst/>
            </a:prstGeom>
            <a:solidFill>
              <a:schemeClr val="accent2"/>
            </a:solidFill>
            <a:ln w="5715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5926667" y="2054016"/>
              <a:ext cx="1034207" cy="1330582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5926667" y="2082328"/>
              <a:ext cx="1034207" cy="1330582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Rectangle 161"/>
            <p:cNvSpPr/>
            <p:nvPr/>
          </p:nvSpPr>
          <p:spPr>
            <a:xfrm>
              <a:off x="5874520" y="1020434"/>
              <a:ext cx="45719" cy="2707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085254" y="1020434"/>
              <a:ext cx="45719" cy="2707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078848" y="1897445"/>
            <a:ext cx="2050373" cy="1778463"/>
            <a:chOff x="4894806" y="3718125"/>
            <a:chExt cx="3383280" cy="2945746"/>
          </a:xfrm>
        </p:grpSpPr>
        <p:sp>
          <p:nvSpPr>
            <p:cNvPr id="209" name="Rectangle 208"/>
            <p:cNvSpPr/>
            <p:nvPr/>
          </p:nvSpPr>
          <p:spPr>
            <a:xfrm>
              <a:off x="5043459" y="4289625"/>
              <a:ext cx="45719" cy="1907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8111779" y="4305500"/>
              <a:ext cx="45719" cy="1907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894806" y="3718125"/>
              <a:ext cx="3383280" cy="587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venir Black"/>
                  <a:cs typeface="Avenir Black"/>
                </a:rPr>
                <a:t>Pasta Plaza</a:t>
              </a:r>
              <a:endParaRPr lang="en-US" sz="1600" b="1" dirty="0">
                <a:latin typeface="Avenir Black"/>
                <a:cs typeface="Avenir Black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894806" y="4480364"/>
              <a:ext cx="3383280" cy="21723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817950" y="5484586"/>
              <a:ext cx="762000" cy="11792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137921" y="5473447"/>
              <a:ext cx="1444172" cy="9252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5" name="Rounded Rectangle 17"/>
            <p:cNvSpPr/>
            <p:nvPr/>
          </p:nvSpPr>
          <p:spPr>
            <a:xfrm flipH="1">
              <a:off x="4894806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32BC5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6" name="Rounded Rectangle 17"/>
            <p:cNvSpPr/>
            <p:nvPr/>
          </p:nvSpPr>
          <p:spPr>
            <a:xfrm flipH="1">
              <a:off x="5233134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00804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7" name="Rounded Rectangle 17"/>
            <p:cNvSpPr/>
            <p:nvPr/>
          </p:nvSpPr>
          <p:spPr>
            <a:xfrm flipH="1">
              <a:off x="5571462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32BC5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8" name="Rounded Rectangle 17"/>
            <p:cNvSpPr/>
            <p:nvPr/>
          </p:nvSpPr>
          <p:spPr>
            <a:xfrm flipH="1">
              <a:off x="5909790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00804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9" name="Rounded Rectangle 17"/>
            <p:cNvSpPr/>
            <p:nvPr/>
          </p:nvSpPr>
          <p:spPr>
            <a:xfrm flipH="1">
              <a:off x="6248118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32BC5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0" name="Rounded Rectangle 17"/>
            <p:cNvSpPr/>
            <p:nvPr/>
          </p:nvSpPr>
          <p:spPr>
            <a:xfrm flipH="1">
              <a:off x="6586446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00804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1" name="Rounded Rectangle 17"/>
            <p:cNvSpPr/>
            <p:nvPr/>
          </p:nvSpPr>
          <p:spPr>
            <a:xfrm flipH="1">
              <a:off x="6924774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32BC5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2" name="Rounded Rectangle 17"/>
            <p:cNvSpPr/>
            <p:nvPr/>
          </p:nvSpPr>
          <p:spPr>
            <a:xfrm flipH="1">
              <a:off x="7263102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00804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3" name="Rounded Rectangle 17"/>
            <p:cNvSpPr/>
            <p:nvPr/>
          </p:nvSpPr>
          <p:spPr>
            <a:xfrm flipH="1">
              <a:off x="7601430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32BC5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4" name="Rounded Rectangle 17"/>
            <p:cNvSpPr/>
            <p:nvPr/>
          </p:nvSpPr>
          <p:spPr>
            <a:xfrm flipH="1">
              <a:off x="7939758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00804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5105145" y="6421592"/>
              <a:ext cx="1524256" cy="4571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6" name="Parallelogram 225"/>
            <p:cNvSpPr/>
            <p:nvPr/>
          </p:nvSpPr>
          <p:spPr>
            <a:xfrm>
              <a:off x="5571462" y="5505461"/>
              <a:ext cx="676656" cy="855917"/>
            </a:xfrm>
            <a:prstGeom prst="parallelogram">
              <a:avLst>
                <a:gd name="adj" fmla="val 652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27" name="Straight Connector 226"/>
            <p:cNvCxnSpPr>
              <a:stCxn id="214" idx="0"/>
              <a:endCxn id="214" idx="2"/>
            </p:cNvCxnSpPr>
            <p:nvPr/>
          </p:nvCxnSpPr>
          <p:spPr>
            <a:xfrm>
              <a:off x="5860007" y="5473447"/>
              <a:ext cx="0" cy="925286"/>
            </a:xfrm>
            <a:prstGeom prst="line">
              <a:avLst/>
            </a:prstGeom>
            <a:ln w="38100" cmpd="sng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-28996" y="1969386"/>
            <a:ext cx="2276910" cy="1778463"/>
            <a:chOff x="264583" y="433059"/>
            <a:chExt cx="3757083" cy="2945746"/>
          </a:xfrm>
        </p:grpSpPr>
        <p:sp>
          <p:nvSpPr>
            <p:cNvPr id="69" name="Rectangle 68"/>
            <p:cNvSpPr/>
            <p:nvPr/>
          </p:nvSpPr>
          <p:spPr>
            <a:xfrm>
              <a:off x="611278" y="1004559"/>
              <a:ext cx="45719" cy="1907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679598" y="1020434"/>
              <a:ext cx="45719" cy="1907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62625" y="433059"/>
              <a:ext cx="3383280" cy="587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venir Black"/>
                  <a:cs typeface="Avenir Black"/>
                </a:rPr>
                <a:t>Stir-Fry Shack</a:t>
              </a:r>
              <a:endParaRPr lang="en-US" sz="1600" b="1" dirty="0">
                <a:latin typeface="Avenir Black"/>
                <a:cs typeface="Avenir Black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62625" y="1195298"/>
              <a:ext cx="3383280" cy="2172367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773265" y="2199520"/>
              <a:ext cx="762000" cy="11792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0" name="Trapezoid 229"/>
            <p:cNvSpPr/>
            <p:nvPr/>
          </p:nvSpPr>
          <p:spPr>
            <a:xfrm>
              <a:off x="264583" y="1184714"/>
              <a:ext cx="3757083" cy="688536"/>
            </a:xfrm>
            <a:prstGeom prst="trapezoid">
              <a:avLst/>
            </a:prstGeom>
            <a:pattFill prst="openDmnd">
              <a:fgClr>
                <a:schemeClr val="accent6">
                  <a:lumMod val="75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25094" y="2188381"/>
              <a:ext cx="1053616" cy="7749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6" name="Parallelogram 85"/>
            <p:cNvSpPr/>
            <p:nvPr/>
          </p:nvSpPr>
          <p:spPr>
            <a:xfrm>
              <a:off x="841390" y="2215194"/>
              <a:ext cx="493664" cy="716854"/>
            </a:xfrm>
            <a:prstGeom prst="parallelogram">
              <a:avLst>
                <a:gd name="adj" fmla="val 652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729821" y="2193170"/>
              <a:ext cx="1053616" cy="7749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4" name="Parallelogram 233"/>
            <p:cNvSpPr/>
            <p:nvPr/>
          </p:nvSpPr>
          <p:spPr>
            <a:xfrm>
              <a:off x="3046117" y="2219983"/>
              <a:ext cx="493664" cy="716854"/>
            </a:xfrm>
            <a:prstGeom prst="parallelogram">
              <a:avLst>
                <a:gd name="adj" fmla="val 652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94846" y="1976138"/>
            <a:ext cx="2050373" cy="1771738"/>
            <a:chOff x="448718" y="3718125"/>
            <a:chExt cx="3383280" cy="2934606"/>
          </a:xfrm>
        </p:grpSpPr>
        <p:grpSp>
          <p:nvGrpSpPr>
            <p:cNvPr id="5" name="Group 4"/>
            <p:cNvGrpSpPr/>
            <p:nvPr/>
          </p:nvGrpSpPr>
          <p:grpSpPr>
            <a:xfrm>
              <a:off x="448718" y="3718125"/>
              <a:ext cx="3383280" cy="2643253"/>
              <a:chOff x="448718" y="3718125"/>
              <a:chExt cx="3383280" cy="2643253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1344892" y="4289625"/>
                <a:ext cx="45719" cy="19073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3665691" y="4305500"/>
                <a:ext cx="45719" cy="19073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1139280" y="3718125"/>
                <a:ext cx="2692717" cy="5873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latin typeface="Chewy"/>
                    <a:cs typeface="Chewy"/>
                  </a:rPr>
                  <a:t>TACO TOWN</a:t>
                </a:r>
                <a:endParaRPr lang="en-US" sz="1600" b="1" dirty="0">
                  <a:latin typeface="Chewy"/>
                  <a:cs typeface="Chewy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48718" y="4480364"/>
                <a:ext cx="3383280" cy="1881014"/>
              </a:xfrm>
              <a:custGeom>
                <a:avLst/>
                <a:gdLst/>
                <a:ahLst/>
                <a:cxnLst/>
                <a:rect l="l" t="t" r="r" b="b"/>
                <a:pathLst>
                  <a:path w="3383280" h="1881014">
                    <a:moveTo>
                      <a:pt x="782490" y="0"/>
                    </a:moveTo>
                    <a:lnTo>
                      <a:pt x="3383280" y="0"/>
                    </a:lnTo>
                    <a:lnTo>
                      <a:pt x="3383280" y="1881014"/>
                    </a:lnTo>
                    <a:lnTo>
                      <a:pt x="0" y="1881014"/>
                    </a:lnTo>
                    <a:lnTo>
                      <a:pt x="0" y="1121651"/>
                    </a:lnTo>
                    <a:lnTo>
                      <a:pt x="300207" y="975857"/>
                    </a:lnTo>
                    <a:lnTo>
                      <a:pt x="300207" y="993082"/>
                    </a:lnTo>
                    <a:lnTo>
                      <a:pt x="311154" y="970541"/>
                    </a:lnTo>
                    <a:lnTo>
                      <a:pt x="341690" y="955711"/>
                    </a:lnTo>
                    <a:lnTo>
                      <a:pt x="318356" y="955711"/>
                    </a:lnTo>
                    <a:close/>
                  </a:path>
                </a:pathLst>
              </a:cu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202" name="Group 201"/>
              <p:cNvGrpSpPr/>
              <p:nvPr/>
            </p:nvGrpSpPr>
            <p:grpSpPr>
              <a:xfrm>
                <a:off x="1710046" y="4614690"/>
                <a:ext cx="1882195" cy="803982"/>
                <a:chOff x="1625382" y="4880780"/>
                <a:chExt cx="1444172" cy="925286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1625382" y="4880780"/>
                  <a:ext cx="1444172" cy="92528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 cmpd="sng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83" name="Parallelogram 182"/>
                <p:cNvSpPr/>
                <p:nvPr/>
              </p:nvSpPr>
              <p:spPr>
                <a:xfrm>
                  <a:off x="2047441" y="4920944"/>
                  <a:ext cx="676656" cy="855917"/>
                </a:xfrm>
                <a:prstGeom prst="parallelogram">
                  <a:avLst>
                    <a:gd name="adj" fmla="val 65219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203" name="Rectangle 202"/>
              <p:cNvSpPr/>
              <p:nvPr/>
            </p:nvSpPr>
            <p:spPr>
              <a:xfrm>
                <a:off x="1659034" y="5418672"/>
                <a:ext cx="2029968" cy="8466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6" name="Isosceles Triangle 205"/>
              <p:cNvSpPr/>
              <p:nvPr/>
            </p:nvSpPr>
            <p:spPr>
              <a:xfrm>
                <a:off x="929988" y="4649589"/>
                <a:ext cx="418586" cy="753539"/>
              </a:xfrm>
              <a:prstGeom prst="triangle">
                <a:avLst>
                  <a:gd name="adj" fmla="val 8584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471809" y="5650347"/>
                <a:ext cx="3337560" cy="161899"/>
              </a:xfrm>
              <a:prstGeom prst="rect">
                <a:avLst/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471809" y="5929746"/>
                <a:ext cx="3337560" cy="161899"/>
              </a:xfrm>
              <a:prstGeom prst="rect">
                <a:avLst/>
              </a:prstGeom>
              <a:solidFill>
                <a:srgbClr val="FFD34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800953" y="6096000"/>
              <a:ext cx="556731" cy="556731"/>
              <a:chOff x="800953" y="6096000"/>
              <a:chExt cx="556731" cy="556731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800953" y="6096000"/>
                <a:ext cx="556731" cy="5567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919661" y="6214708"/>
                <a:ext cx="319314" cy="3193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2950846" y="6096000"/>
              <a:ext cx="556731" cy="556731"/>
              <a:chOff x="800953" y="6096000"/>
              <a:chExt cx="556731" cy="556731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800953" y="6096000"/>
                <a:ext cx="556731" cy="5567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919661" y="6214708"/>
                <a:ext cx="319314" cy="3193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61" name="Trapezoid 7"/>
          <p:cNvSpPr/>
          <p:nvPr/>
        </p:nvSpPr>
        <p:spPr>
          <a:xfrm>
            <a:off x="2513467" y="4071056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3FCE6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A</a:t>
            </a:r>
            <a:endParaRPr lang="en-US" sz="2600" dirty="0"/>
          </a:p>
        </p:txBody>
      </p:sp>
      <p:sp>
        <p:nvSpPr>
          <p:cNvPr id="62" name="Trapezoid 7"/>
          <p:cNvSpPr/>
          <p:nvPr/>
        </p:nvSpPr>
        <p:spPr>
          <a:xfrm>
            <a:off x="3550914" y="4071056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D2242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B</a:t>
            </a:r>
            <a:endParaRPr lang="en-US" sz="2600" dirty="0"/>
          </a:p>
        </p:txBody>
      </p:sp>
      <p:sp>
        <p:nvSpPr>
          <p:cNvPr id="63" name="Trapezoid 7"/>
          <p:cNvSpPr/>
          <p:nvPr/>
        </p:nvSpPr>
        <p:spPr>
          <a:xfrm>
            <a:off x="8205756" y="4134556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9951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C</a:t>
            </a:r>
            <a:endParaRPr lang="en-US" sz="2600" dirty="0"/>
          </a:p>
        </p:txBody>
      </p:sp>
      <p:sp>
        <p:nvSpPr>
          <p:cNvPr id="64" name="Trapezoid 7"/>
          <p:cNvSpPr/>
          <p:nvPr/>
        </p:nvSpPr>
        <p:spPr>
          <a:xfrm>
            <a:off x="7231550" y="5312833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3BB7F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D</a:t>
            </a:r>
            <a:endParaRPr lang="en-US" sz="2600" dirty="0"/>
          </a:p>
        </p:txBody>
      </p:sp>
      <p:sp>
        <p:nvSpPr>
          <p:cNvPr id="65" name="Trapezoid 7"/>
          <p:cNvSpPr/>
          <p:nvPr/>
        </p:nvSpPr>
        <p:spPr>
          <a:xfrm>
            <a:off x="7228943" y="4134556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FF8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E</a:t>
            </a:r>
            <a:endParaRPr lang="en-US" sz="2600" dirty="0"/>
          </a:p>
        </p:txBody>
      </p:sp>
      <p:sp>
        <p:nvSpPr>
          <p:cNvPr id="66" name="Trapezoid 7"/>
          <p:cNvSpPr/>
          <p:nvPr/>
        </p:nvSpPr>
        <p:spPr>
          <a:xfrm>
            <a:off x="2513467" y="5312833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FFD34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F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1616426" y="756166"/>
            <a:ext cx="58724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On Monday, Fiona went to </a:t>
            </a:r>
            <a:r>
              <a:rPr lang="en-US" sz="2800" b="1" dirty="0" smtClean="0"/>
              <a:t>Taco Town.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smtClean="0"/>
              <a:t>Click on </a:t>
            </a:r>
            <a:r>
              <a:rPr lang="en-US" sz="2800" u="sng" dirty="0" smtClean="0"/>
              <a:t>F</a:t>
            </a:r>
            <a:r>
              <a:rPr lang="en-US" sz="2800" dirty="0" smtClean="0"/>
              <a:t>iona to continue!)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845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87</Words>
  <Application>Microsoft Macintosh PowerPoint</Application>
  <PresentationFormat>On-screen Show (4:3)</PresentationFormat>
  <Paragraphs>36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restaurants</vt:lpstr>
      <vt:lpstr>PowerPoint Presentation</vt:lpstr>
      <vt:lpstr>PowerPoint Presentation</vt:lpstr>
      <vt:lpstr>agents</vt:lpstr>
      <vt:lpstr>PowerPoint Presentation</vt:lpstr>
      <vt:lpstr>Street mock-up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Natalia Vélez</dc:creator>
  <cp:lastModifiedBy>Natalia Vélez</cp:lastModifiedBy>
  <cp:revision>96</cp:revision>
  <dcterms:created xsi:type="dcterms:W3CDTF">2017-05-15T21:05:30Z</dcterms:created>
  <dcterms:modified xsi:type="dcterms:W3CDTF">2017-05-18T16:47:22Z</dcterms:modified>
</cp:coreProperties>
</file>