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4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704"/>
    <a:srgbClr val="EC0506"/>
    <a:srgbClr val="008040"/>
    <a:srgbClr val="FFD409"/>
    <a:srgbClr val="FFCC66"/>
    <a:srgbClr val="FF8000"/>
    <a:srgbClr val="3BB7F1"/>
    <a:srgbClr val="3FC2FF"/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66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A7E7-8E12-1B45-9314-A16998A8D00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DF02-35EC-0344-BA09-7CBFB383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C1C-AF13-7343-96EF-AF74167494C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88934" y="433059"/>
            <a:ext cx="3860800" cy="2979851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Rockwell"/>
                  <a:cs typeface="Rockwell"/>
                </a:rPr>
                <a:t>Burger Barn</a:t>
              </a:r>
              <a:endParaRPr lang="en-US" sz="32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5043459" y="4289625"/>
            <a:ext cx="45719" cy="190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11779" y="4305500"/>
            <a:ext cx="45719" cy="190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894806" y="3718125"/>
            <a:ext cx="3383280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Pasta Plaza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894806" y="4480364"/>
            <a:ext cx="3383280" cy="21723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817950" y="5484586"/>
            <a:ext cx="762000" cy="1179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137921" y="5473447"/>
            <a:ext cx="1444172" cy="925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17"/>
          <p:cNvSpPr/>
          <p:nvPr/>
        </p:nvSpPr>
        <p:spPr>
          <a:xfrm flipH="1">
            <a:off x="4894806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17"/>
          <p:cNvSpPr/>
          <p:nvPr/>
        </p:nvSpPr>
        <p:spPr>
          <a:xfrm flipH="1">
            <a:off x="5233134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17"/>
          <p:cNvSpPr/>
          <p:nvPr/>
        </p:nvSpPr>
        <p:spPr>
          <a:xfrm flipH="1">
            <a:off x="5571462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17"/>
          <p:cNvSpPr/>
          <p:nvPr/>
        </p:nvSpPr>
        <p:spPr>
          <a:xfrm flipH="1">
            <a:off x="5909790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17"/>
          <p:cNvSpPr/>
          <p:nvPr/>
        </p:nvSpPr>
        <p:spPr>
          <a:xfrm flipH="1">
            <a:off x="6248118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17"/>
          <p:cNvSpPr/>
          <p:nvPr/>
        </p:nvSpPr>
        <p:spPr>
          <a:xfrm flipH="1">
            <a:off x="6586446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17"/>
          <p:cNvSpPr/>
          <p:nvPr/>
        </p:nvSpPr>
        <p:spPr>
          <a:xfrm flipH="1">
            <a:off x="6924774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17"/>
          <p:cNvSpPr/>
          <p:nvPr/>
        </p:nvSpPr>
        <p:spPr>
          <a:xfrm flipH="1">
            <a:off x="7263102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17"/>
          <p:cNvSpPr/>
          <p:nvPr/>
        </p:nvSpPr>
        <p:spPr>
          <a:xfrm flipH="1">
            <a:off x="7601430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32BC5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17"/>
          <p:cNvSpPr/>
          <p:nvPr/>
        </p:nvSpPr>
        <p:spPr>
          <a:xfrm flipH="1">
            <a:off x="7939758" y="4496239"/>
            <a:ext cx="338328" cy="788337"/>
          </a:xfrm>
          <a:custGeom>
            <a:avLst/>
            <a:gdLst/>
            <a:ahLst/>
            <a:cxnLst/>
            <a:rect l="l" t="t" r="r" b="b"/>
            <a:pathLst>
              <a:path w="338328" h="788337">
                <a:moveTo>
                  <a:pt x="0" y="0"/>
                </a:moveTo>
                <a:lnTo>
                  <a:pt x="338328" y="0"/>
                </a:lnTo>
                <a:lnTo>
                  <a:pt x="338328" y="629529"/>
                </a:lnTo>
                <a:cubicBezTo>
                  <a:pt x="338328" y="717236"/>
                  <a:pt x="267227" y="788337"/>
                  <a:pt x="179520" y="788337"/>
                </a:cubicBezTo>
                <a:lnTo>
                  <a:pt x="158808" y="788337"/>
                </a:lnTo>
                <a:cubicBezTo>
                  <a:pt x="71101" y="788337"/>
                  <a:pt x="0" y="717236"/>
                  <a:pt x="0" y="629529"/>
                </a:cubicBezTo>
                <a:close/>
              </a:path>
            </a:pathLst>
          </a:custGeom>
          <a:solidFill>
            <a:srgbClr val="008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5105145" y="6421592"/>
            <a:ext cx="1524256" cy="457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Parallelogram 225"/>
          <p:cNvSpPr/>
          <p:nvPr/>
        </p:nvSpPr>
        <p:spPr>
          <a:xfrm>
            <a:off x="5571462" y="5505461"/>
            <a:ext cx="676656" cy="855917"/>
          </a:xfrm>
          <a:prstGeom prst="parallelogram">
            <a:avLst>
              <a:gd name="adj" fmla="val 652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>
            <a:stCxn id="214" idx="0"/>
            <a:endCxn id="214" idx="2"/>
          </p:cNvCxnSpPr>
          <p:nvPr/>
        </p:nvCxnSpPr>
        <p:spPr>
          <a:xfrm>
            <a:off x="5860007" y="5473447"/>
            <a:ext cx="0" cy="92528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64583" y="433059"/>
            <a:ext cx="3757083" cy="2945746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venir Black"/>
                  <a:cs typeface="Avenir Black"/>
                </a:rPr>
                <a:t>Stir-Fry Shack</a:t>
              </a:r>
              <a:endParaRPr lang="en-US" sz="32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8718" y="3718125"/>
            <a:ext cx="3383280" cy="2934606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hewy"/>
                    <a:cs typeface="Chewy"/>
                  </a:rPr>
                  <a:t>TACO TOWN</a:t>
                </a:r>
                <a:endParaRPr lang="en-US" sz="32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0" y="0"/>
            <a:ext cx="373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</a:t>
            </a:r>
            <a:r>
              <a:rPr lang="mr-IN" dirty="0" smtClean="0"/>
              <a:t>–</a:t>
            </a:r>
            <a:r>
              <a:rPr lang="en-US" dirty="0" smtClean="0"/>
              <a:t> Mix of restaurants + 1 food truck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82694" y="399506"/>
            <a:ext cx="3494273" cy="2934606"/>
            <a:chOff x="382694" y="399506"/>
            <a:chExt cx="3494273" cy="2934606"/>
          </a:xfrm>
        </p:grpSpPr>
        <p:sp>
          <p:nvSpPr>
            <p:cNvPr id="79" name="Rectangle 78"/>
            <p:cNvSpPr/>
            <p:nvPr/>
          </p:nvSpPr>
          <p:spPr>
            <a:xfrm>
              <a:off x="1278868" y="971006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99667" y="986881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3256" y="399506"/>
              <a:ext cx="2692717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DAM.CG PRO"/>
                  <a:cs typeface="ADAM.CG PRO"/>
                </a:rPr>
                <a:t>Stir-fry Shack</a:t>
              </a:r>
              <a:endParaRPr lang="en-US" sz="2400" b="1" dirty="0">
                <a:latin typeface="ADAM.CG PRO"/>
                <a:cs typeface="ADAM.CG PRO"/>
              </a:endParaRPr>
            </a:p>
          </p:txBody>
        </p:sp>
        <p:sp>
          <p:nvSpPr>
            <p:cNvPr id="82" name="Rectangle 168"/>
            <p:cNvSpPr/>
            <p:nvPr/>
          </p:nvSpPr>
          <p:spPr>
            <a:xfrm>
              <a:off x="382694" y="1161745"/>
              <a:ext cx="3383280" cy="1881014"/>
            </a:xfrm>
            <a:custGeom>
              <a:avLst/>
              <a:gdLst/>
              <a:ahLst/>
              <a:cxnLst/>
              <a:rect l="l" t="t" r="r" b="b"/>
              <a:pathLst>
                <a:path w="3383280" h="1881014">
                  <a:moveTo>
                    <a:pt x="782490" y="0"/>
                  </a:moveTo>
                  <a:lnTo>
                    <a:pt x="3383280" y="0"/>
                  </a:lnTo>
                  <a:lnTo>
                    <a:pt x="3383280" y="1881014"/>
                  </a:lnTo>
                  <a:lnTo>
                    <a:pt x="0" y="1881014"/>
                  </a:lnTo>
                  <a:lnTo>
                    <a:pt x="0" y="1121651"/>
                  </a:lnTo>
                  <a:lnTo>
                    <a:pt x="300207" y="975857"/>
                  </a:lnTo>
                  <a:lnTo>
                    <a:pt x="300207" y="993082"/>
                  </a:lnTo>
                  <a:lnTo>
                    <a:pt x="311154" y="970541"/>
                  </a:lnTo>
                  <a:lnTo>
                    <a:pt x="341690" y="955711"/>
                  </a:lnTo>
                  <a:lnTo>
                    <a:pt x="318356" y="955711"/>
                  </a:lnTo>
                  <a:close/>
                </a:path>
              </a:pathLst>
            </a:cu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yellow-sun-rays-png-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849"/>
            <a:stretch/>
          </p:blipFill>
          <p:spPr>
            <a:xfrm>
              <a:off x="800953" y="1160251"/>
              <a:ext cx="3076014" cy="1881014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1644022" y="1296071"/>
              <a:ext cx="1882195" cy="803982"/>
              <a:chOff x="1625382" y="4880780"/>
              <a:chExt cx="1444172" cy="92528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625382" y="4880780"/>
                <a:ext cx="1444172" cy="9252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mpd="sng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>
                <a:off x="2047441" y="4920944"/>
                <a:ext cx="676656" cy="855917"/>
              </a:xfrm>
              <a:prstGeom prst="parallelogram">
                <a:avLst>
                  <a:gd name="adj" fmla="val 652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Isosceles Triangle 84"/>
            <p:cNvSpPr/>
            <p:nvPr/>
          </p:nvSpPr>
          <p:spPr>
            <a:xfrm>
              <a:off x="863964" y="1330970"/>
              <a:ext cx="418586" cy="753539"/>
            </a:xfrm>
            <a:prstGeom prst="triangle">
              <a:avLst>
                <a:gd name="adj" fmla="val 85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799167" y="2131802"/>
              <a:ext cx="868680" cy="868680"/>
            </a:xfrm>
            <a:prstGeom prst="ellipse">
              <a:avLst/>
            </a:prstGeom>
            <a:solidFill>
              <a:srgbClr val="FFD40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004-ric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068" y="2061948"/>
              <a:ext cx="948644" cy="948644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734929" y="2777381"/>
              <a:ext cx="556731" cy="556731"/>
              <a:chOff x="800953" y="6096000"/>
              <a:chExt cx="556731" cy="5567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884822" y="2777381"/>
              <a:ext cx="556731" cy="556731"/>
              <a:chOff x="800953" y="6096000"/>
              <a:chExt cx="556731" cy="5567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0" y="0"/>
            <a:ext cx="18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 – 3 food trucks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39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Icons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8718" y="3486986"/>
            <a:ext cx="3383280" cy="2934606"/>
            <a:chOff x="448718" y="3486986"/>
            <a:chExt cx="3383280" cy="2934606"/>
          </a:xfrm>
        </p:grpSpPr>
        <p:grpSp>
          <p:nvGrpSpPr>
            <p:cNvPr id="7" name="Group 6"/>
            <p:cNvGrpSpPr/>
            <p:nvPr/>
          </p:nvGrpSpPr>
          <p:grpSpPr>
            <a:xfrm>
              <a:off x="448718" y="3486986"/>
              <a:ext cx="3383280" cy="2934606"/>
              <a:chOff x="448718" y="3718125"/>
              <a:chExt cx="3383280" cy="293460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8718" y="3718125"/>
                <a:ext cx="3383280" cy="2643253"/>
                <a:chOff x="448718" y="3718125"/>
                <a:chExt cx="3383280" cy="2643253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1344892" y="4289625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665691" y="4305500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1139280" y="3718125"/>
                  <a:ext cx="2692717" cy="5873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latin typeface="Chewy"/>
                      <a:cs typeface="Chewy"/>
                    </a:rPr>
                    <a:t>TACO TOWN</a:t>
                  </a:r>
                  <a:endParaRPr lang="en-US" sz="2800" b="1" dirty="0">
                    <a:latin typeface="Chewy"/>
                    <a:cs typeface="Chewy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48718" y="4480364"/>
                  <a:ext cx="3383280" cy="188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280" h="1881014">
                      <a:moveTo>
                        <a:pt x="782490" y="0"/>
                      </a:moveTo>
                      <a:lnTo>
                        <a:pt x="3383280" y="0"/>
                      </a:lnTo>
                      <a:lnTo>
                        <a:pt x="3383280" y="1881014"/>
                      </a:lnTo>
                      <a:lnTo>
                        <a:pt x="0" y="1881014"/>
                      </a:lnTo>
                      <a:lnTo>
                        <a:pt x="0" y="1121651"/>
                      </a:lnTo>
                      <a:lnTo>
                        <a:pt x="300207" y="975857"/>
                      </a:lnTo>
                      <a:lnTo>
                        <a:pt x="300207" y="993082"/>
                      </a:lnTo>
                      <a:lnTo>
                        <a:pt x="311154" y="970541"/>
                      </a:lnTo>
                      <a:lnTo>
                        <a:pt x="341690" y="955711"/>
                      </a:lnTo>
                      <a:lnTo>
                        <a:pt x="318356" y="955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1710046" y="4614690"/>
                  <a:ext cx="1882195" cy="803982"/>
                  <a:chOff x="1625382" y="4880780"/>
                  <a:chExt cx="1444172" cy="925286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1625382" y="4880780"/>
                    <a:ext cx="1444172" cy="9252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Parallelogram 182"/>
                  <p:cNvSpPr/>
                  <p:nvPr/>
                </p:nvSpPr>
                <p:spPr>
                  <a:xfrm>
                    <a:off x="2047441" y="4920944"/>
                    <a:ext cx="676656" cy="855917"/>
                  </a:xfrm>
                  <a:prstGeom prst="parallelogram">
                    <a:avLst>
                      <a:gd name="adj" fmla="val 65219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1659034" y="5418672"/>
                  <a:ext cx="2029968" cy="8466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Isosceles Triangle 205"/>
                <p:cNvSpPr/>
                <p:nvPr/>
              </p:nvSpPr>
              <p:spPr>
                <a:xfrm>
                  <a:off x="929988" y="4649589"/>
                  <a:ext cx="418586" cy="753539"/>
                </a:xfrm>
                <a:prstGeom prst="triangle">
                  <a:avLst>
                    <a:gd name="adj" fmla="val 8584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71809" y="5650347"/>
                  <a:ext cx="3337560" cy="161899"/>
                </a:xfrm>
                <a:prstGeom prst="rect">
                  <a:avLst/>
                </a:prstGeom>
                <a:solidFill>
                  <a:srgbClr val="66CCFF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471809" y="5929746"/>
                  <a:ext cx="3337560" cy="161899"/>
                </a:xfrm>
                <a:prstGeom prst="rect">
                  <a:avLst/>
                </a:prstGeom>
                <a:solidFill>
                  <a:srgbClr val="FFD34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800953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950846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1838201" y="5006132"/>
              <a:ext cx="1264113" cy="126411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003785" y="398012"/>
            <a:ext cx="3383280" cy="2934606"/>
            <a:chOff x="5003785" y="398012"/>
            <a:chExt cx="3383280" cy="293460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003785" y="398012"/>
              <a:ext cx="3383280" cy="2934606"/>
              <a:chOff x="448718" y="3718125"/>
              <a:chExt cx="3383280" cy="2934606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448718" y="3718125"/>
                <a:ext cx="3383280" cy="2643253"/>
                <a:chOff x="448718" y="3718125"/>
                <a:chExt cx="3383280" cy="2643253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344892" y="4289625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665691" y="4305500"/>
                  <a:ext cx="45719" cy="19073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1139280" y="3718125"/>
                  <a:ext cx="2692717" cy="5873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latin typeface="Rockwell"/>
                      <a:cs typeface="Rockwell"/>
                    </a:rPr>
                    <a:t>BURGER BARN</a:t>
                  </a:r>
                  <a:endParaRPr lang="en-US" sz="2800" dirty="0">
                    <a:latin typeface="Rockwell"/>
                    <a:cs typeface="Rockwell"/>
                  </a:endParaRPr>
                </a:p>
              </p:txBody>
            </p:sp>
            <p:sp>
              <p:nvSpPr>
                <p:cNvPr id="164" name="Rectangle 168"/>
                <p:cNvSpPr/>
                <p:nvPr/>
              </p:nvSpPr>
              <p:spPr>
                <a:xfrm>
                  <a:off x="448718" y="4480364"/>
                  <a:ext cx="3383280" cy="188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280" h="1881014">
                      <a:moveTo>
                        <a:pt x="782490" y="0"/>
                      </a:moveTo>
                      <a:lnTo>
                        <a:pt x="3383280" y="0"/>
                      </a:lnTo>
                      <a:lnTo>
                        <a:pt x="3383280" y="1881014"/>
                      </a:lnTo>
                      <a:lnTo>
                        <a:pt x="0" y="1881014"/>
                      </a:lnTo>
                      <a:lnTo>
                        <a:pt x="0" y="1121651"/>
                      </a:lnTo>
                      <a:lnTo>
                        <a:pt x="300207" y="975857"/>
                      </a:lnTo>
                      <a:lnTo>
                        <a:pt x="300207" y="993082"/>
                      </a:lnTo>
                      <a:lnTo>
                        <a:pt x="311154" y="970541"/>
                      </a:lnTo>
                      <a:lnTo>
                        <a:pt x="341690" y="955711"/>
                      </a:lnTo>
                      <a:lnTo>
                        <a:pt x="318356" y="955711"/>
                      </a:lnTo>
                      <a:close/>
                    </a:path>
                  </a:pathLst>
                </a:custGeom>
                <a:pattFill prst="ltVert">
                  <a:fgClr>
                    <a:srgbClr val="B80704"/>
                  </a:fgClr>
                  <a:bgClr>
                    <a:srgbClr val="EC0506"/>
                  </a:bgClr>
                </a:patt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1710046" y="4614690"/>
                  <a:ext cx="1882195" cy="803982"/>
                  <a:chOff x="1625382" y="4880780"/>
                  <a:chExt cx="1444172" cy="92528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1625382" y="4880780"/>
                    <a:ext cx="1444172" cy="9252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Parallelogram 175"/>
                  <p:cNvSpPr/>
                  <p:nvPr/>
                </p:nvSpPr>
                <p:spPr>
                  <a:xfrm>
                    <a:off x="2047441" y="4920944"/>
                    <a:ext cx="676656" cy="855917"/>
                  </a:xfrm>
                  <a:prstGeom prst="parallelogram">
                    <a:avLst>
                      <a:gd name="adj" fmla="val 65219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Rectangle 169"/>
                <p:cNvSpPr/>
                <p:nvPr/>
              </p:nvSpPr>
              <p:spPr>
                <a:xfrm>
                  <a:off x="1659034" y="5418672"/>
                  <a:ext cx="2029968" cy="8466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Isosceles Triangle 171"/>
                <p:cNvSpPr/>
                <p:nvPr/>
              </p:nvSpPr>
              <p:spPr>
                <a:xfrm>
                  <a:off x="929988" y="4649589"/>
                  <a:ext cx="418586" cy="753539"/>
                </a:xfrm>
                <a:prstGeom prst="triangle">
                  <a:avLst>
                    <a:gd name="adj" fmla="val 8584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00953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2950846" y="6096000"/>
                <a:ext cx="556731" cy="556731"/>
                <a:chOff x="800953" y="6096000"/>
                <a:chExt cx="556731" cy="556731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800953" y="6096000"/>
                  <a:ext cx="556731" cy="55673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919661" y="6214708"/>
                  <a:ext cx="319314" cy="31931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5" name="Picture 24" descr="006-hamburg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17" y="2015386"/>
              <a:ext cx="1060628" cy="1060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18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289698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7" name="Trapezoid 7"/>
          <p:cNvSpPr/>
          <p:nvPr/>
        </p:nvSpPr>
        <p:spPr>
          <a:xfrm>
            <a:off x="403527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8" name="Trapezoid 7"/>
          <p:cNvSpPr/>
          <p:nvPr/>
        </p:nvSpPr>
        <p:spPr>
          <a:xfrm>
            <a:off x="2896985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75" name="Trapezoid 7"/>
          <p:cNvSpPr/>
          <p:nvPr/>
        </p:nvSpPr>
        <p:spPr>
          <a:xfrm>
            <a:off x="4036101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76" name="Trapezoid 7"/>
          <p:cNvSpPr/>
          <p:nvPr/>
        </p:nvSpPr>
        <p:spPr>
          <a:xfrm>
            <a:off x="5221588" y="2160679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77" name="Trapezoid 7"/>
          <p:cNvSpPr/>
          <p:nvPr/>
        </p:nvSpPr>
        <p:spPr>
          <a:xfrm>
            <a:off x="5201633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2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mock-up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2151" y="1914022"/>
            <a:ext cx="2339766" cy="1799054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ckwell"/>
                  <a:cs typeface="Rockwell"/>
                </a:rPr>
                <a:t>Burger Barn</a:t>
              </a:r>
              <a:endParaRPr lang="en-US" sz="16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78848" y="1897445"/>
            <a:ext cx="2050373" cy="1778463"/>
            <a:chOff x="4894806" y="3718125"/>
            <a:chExt cx="3383280" cy="2945746"/>
          </a:xfrm>
        </p:grpSpPr>
        <p:sp>
          <p:nvSpPr>
            <p:cNvPr id="209" name="Rectangle 208"/>
            <p:cNvSpPr/>
            <p:nvPr/>
          </p:nvSpPr>
          <p:spPr>
            <a:xfrm>
              <a:off x="5043459" y="4289625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111779" y="4305500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94806" y="3718125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Pasta Plaza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94806" y="4480364"/>
              <a:ext cx="3383280" cy="21723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817950" y="5484586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37921" y="5473447"/>
              <a:ext cx="1444172" cy="92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ounded Rectangle 17"/>
            <p:cNvSpPr/>
            <p:nvPr/>
          </p:nvSpPr>
          <p:spPr>
            <a:xfrm flipH="1">
              <a:off x="489480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ounded Rectangle 17"/>
            <p:cNvSpPr/>
            <p:nvPr/>
          </p:nvSpPr>
          <p:spPr>
            <a:xfrm flipH="1">
              <a:off x="523313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ounded Rectangle 17"/>
            <p:cNvSpPr/>
            <p:nvPr/>
          </p:nvSpPr>
          <p:spPr>
            <a:xfrm flipH="1">
              <a:off x="557146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ounded Rectangle 17"/>
            <p:cNvSpPr/>
            <p:nvPr/>
          </p:nvSpPr>
          <p:spPr>
            <a:xfrm flipH="1">
              <a:off x="590979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ounded Rectangle 17"/>
            <p:cNvSpPr/>
            <p:nvPr/>
          </p:nvSpPr>
          <p:spPr>
            <a:xfrm flipH="1">
              <a:off x="624811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0" name="Rounded Rectangle 17"/>
            <p:cNvSpPr/>
            <p:nvPr/>
          </p:nvSpPr>
          <p:spPr>
            <a:xfrm flipH="1">
              <a:off x="658644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Rounded Rectangle 17"/>
            <p:cNvSpPr/>
            <p:nvPr/>
          </p:nvSpPr>
          <p:spPr>
            <a:xfrm flipH="1">
              <a:off x="692477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Rounded Rectangle 17"/>
            <p:cNvSpPr/>
            <p:nvPr/>
          </p:nvSpPr>
          <p:spPr>
            <a:xfrm flipH="1">
              <a:off x="726310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" name="Rounded Rectangle 17"/>
            <p:cNvSpPr/>
            <p:nvPr/>
          </p:nvSpPr>
          <p:spPr>
            <a:xfrm flipH="1">
              <a:off x="760143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4" name="Rounded Rectangle 17"/>
            <p:cNvSpPr/>
            <p:nvPr/>
          </p:nvSpPr>
          <p:spPr>
            <a:xfrm flipH="1">
              <a:off x="793975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05145" y="6421592"/>
              <a:ext cx="1524256" cy="457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6" name="Parallelogram 225"/>
            <p:cNvSpPr/>
            <p:nvPr/>
          </p:nvSpPr>
          <p:spPr>
            <a:xfrm>
              <a:off x="5571462" y="5505461"/>
              <a:ext cx="676656" cy="855917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7" name="Straight Connector 226"/>
            <p:cNvCxnSpPr>
              <a:stCxn id="214" idx="0"/>
              <a:endCxn id="214" idx="2"/>
            </p:cNvCxnSpPr>
            <p:nvPr/>
          </p:nvCxnSpPr>
          <p:spPr>
            <a:xfrm>
              <a:off x="5860007" y="5473447"/>
              <a:ext cx="0" cy="925286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28996" y="1969386"/>
            <a:ext cx="2276910" cy="1778463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Stir-Fry Shack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94846" y="1976138"/>
            <a:ext cx="2050373" cy="1771738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hewy"/>
                    <a:cs typeface="Chewy"/>
                  </a:rPr>
                  <a:t>TACO TOWN</a:t>
                </a:r>
                <a:endParaRPr lang="en-US" sz="16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61" name="Trapezoid 7"/>
          <p:cNvSpPr/>
          <p:nvPr/>
        </p:nvSpPr>
        <p:spPr>
          <a:xfrm>
            <a:off x="2513467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2" name="Trapezoid 7"/>
          <p:cNvSpPr/>
          <p:nvPr/>
        </p:nvSpPr>
        <p:spPr>
          <a:xfrm>
            <a:off x="3550914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3" name="Trapezoid 7"/>
          <p:cNvSpPr/>
          <p:nvPr/>
        </p:nvSpPr>
        <p:spPr>
          <a:xfrm>
            <a:off x="8205756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64" name="Trapezoid 7"/>
          <p:cNvSpPr/>
          <p:nvPr/>
        </p:nvSpPr>
        <p:spPr>
          <a:xfrm>
            <a:off x="7231550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65" name="Trapezoid 7"/>
          <p:cNvSpPr/>
          <p:nvPr/>
        </p:nvSpPr>
        <p:spPr>
          <a:xfrm>
            <a:off x="7228943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66" name="Trapezoid 7"/>
          <p:cNvSpPr/>
          <p:nvPr/>
        </p:nvSpPr>
        <p:spPr>
          <a:xfrm>
            <a:off x="2513467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616426" y="756166"/>
            <a:ext cx="5872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On Monday, Fiona went to </a:t>
            </a:r>
            <a:r>
              <a:rPr lang="en-US" sz="2800" b="1" dirty="0" smtClean="0"/>
              <a:t>Taco Town.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Click on </a:t>
            </a:r>
            <a:r>
              <a:rPr lang="en-US" sz="2800" u="sng" dirty="0" smtClean="0"/>
              <a:t>F</a:t>
            </a:r>
            <a:r>
              <a:rPr lang="en-US" sz="2800" dirty="0" smtClean="0"/>
              <a:t>iona to continue!)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4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87</Words>
  <Application>Microsoft Macintosh PowerPoint</Application>
  <PresentationFormat>On-screen Show (4:3)</PresentationFormat>
  <Paragraphs>36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restaurants</vt:lpstr>
      <vt:lpstr>PowerPoint Presentation</vt:lpstr>
      <vt:lpstr>PowerPoint Presentation</vt:lpstr>
      <vt:lpstr>agents</vt:lpstr>
      <vt:lpstr>PowerPoint Presentation</vt:lpstr>
      <vt:lpstr>Street mock-up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98</cp:revision>
  <dcterms:created xsi:type="dcterms:W3CDTF">2017-05-15T21:05:30Z</dcterms:created>
  <dcterms:modified xsi:type="dcterms:W3CDTF">2017-05-18T17:26:38Z</dcterms:modified>
</cp:coreProperties>
</file>