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420" r:id="rId3"/>
    <p:sldId id="419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3" autoAdjust="0"/>
    <p:restoredTop sz="94660"/>
  </p:normalViewPr>
  <p:slideViewPr>
    <p:cSldViewPr>
      <p:cViewPr varScale="1">
        <p:scale>
          <a:sx n="100" d="100"/>
          <a:sy n="100" d="100"/>
        </p:scale>
        <p:origin x="123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/>
            </a:br>
            <a:r>
              <a:rPr lang="en-US" altLang="en-US" sz="2400"/>
              <a:t>Final Project</a:t>
            </a:r>
            <a:br>
              <a:rPr lang="en-US" altLang="en-US" sz="3200"/>
            </a:br>
            <a:r>
              <a:rPr lang="en-US" altLang="en-US" sz="3200"/>
              <a:t> Your </a:t>
            </a:r>
            <a:r>
              <a:rPr lang="en-US" altLang="en-US" sz="3200" b="1"/>
              <a:t>Topic Name</a:t>
            </a:r>
            <a:br>
              <a:rPr lang="en-US" altLang="en-US" sz="3200" b="1"/>
            </a:br>
            <a:br>
              <a:rPr lang="en-US" altLang="en-US" sz="3200" b="1"/>
            </a:br>
            <a:endParaRPr lang="en-US" altLang="en-US" sz="3200" b="1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Your Last Name, Your First Name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pic>
        <p:nvPicPr>
          <p:cNvPr id="307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4290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5813" y="5029200"/>
            <a:ext cx="4949825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CSCI E-104 Advanced Deep Learning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, 2025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Harvard University Extension School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Narrative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YouTube URLs, Last Page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 minutes </a:t>
            </a:r>
            <a:r>
              <a:rPr lang="en-US" dirty="0"/>
              <a:t>video URL (short):  </a:t>
            </a:r>
          </a:p>
          <a:p>
            <a:r>
              <a:rPr lang="en-US" dirty="0"/>
              <a:t>15 minutes video URL(long):  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@Your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</TotalTime>
  <Words>62</Words>
  <Application>Microsoft Office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 Final Project  Your Topic Name  </vt:lpstr>
      <vt:lpstr>Introduction</vt:lpstr>
      <vt:lpstr>YouTube URLs, Last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Zoran Djordjevic</cp:lastModifiedBy>
  <cp:revision>880</cp:revision>
  <cp:lastPrinted>2012-11-30T20:59:45Z</cp:lastPrinted>
  <dcterms:created xsi:type="dcterms:W3CDTF">2006-08-16T00:00:00Z</dcterms:created>
  <dcterms:modified xsi:type="dcterms:W3CDTF">2025-03-29T15:21:30Z</dcterms:modified>
</cp:coreProperties>
</file>