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1D3E-CE2B-CE0C-7BFF-8F6B1616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E0B30-8181-5E34-3264-4D51D79E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BD7B-D2AD-0280-8E49-8AB9D137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64E1-8801-9620-27CB-B70BCD05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5D70-B775-959F-F4D4-99CC873D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8D86-772B-9463-E919-71BC78F5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FC12B-DF6E-7D3A-7C60-6BA1D2C5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746D-765E-A3B3-434A-B92DC98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B433-C15A-BB95-428F-67EE05F6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8333-0843-226C-9D85-885449E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25295-8669-EA48-94E2-5B21074DE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9AA0-5129-6FC7-0DE6-448B782B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52A7-8144-F4D3-2C67-5FE5AE8E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FCC9-6D28-7ABF-3FEB-48891A16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EDBE-A71C-B411-6A8D-FB97F38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DF03-D443-0774-C779-66E66EE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49E0-5A5F-8897-B972-F1CA0C16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8655-AB37-BFC8-A15F-42EC353F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628A-CB9E-831B-AD69-C60871AD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BBE0-80BD-F45F-4819-0738CD56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4F2-1316-86FF-7869-CCD97905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EAA52-979C-5194-B164-863D8246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0094-19B5-AB48-C754-7369235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FC34-BB5D-2483-2D31-ACD4EE0A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472B-5A9F-59D0-F138-9266DEAC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A54B-BAFC-13B4-F4FF-C2F8DF8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34FB-D129-DF07-BD8A-A990FECEF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CD592-0F64-804E-7097-30B7070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C9F9-7005-ADF7-9E9A-000B159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B863-BC45-7AD6-AB53-4D0B38DD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15CBE-D6A4-EF21-E459-1BA49F1B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21A-5312-D93F-1360-2E04117F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8B310-16BE-D756-43A4-B58D13F1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B173A-BB26-78E6-77B6-C7A097A6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1B7E8-438F-6A79-7904-106F4040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1BAD9-8815-5A3D-D45A-0E66CD1DD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61621-DE7E-76D3-13EC-25E28E3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BB06-A3E9-F651-763F-68B8D33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B4C70-0184-A142-AF8E-1B4D92B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EDE-4FFC-33E9-589A-B07331B0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6A590-D026-2B89-8090-B8178694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077FC-A6CD-D1B9-423E-605525D0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16677-B622-078A-18B7-03D8655F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7B2B-36B2-2545-E420-DA6D807D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8ED88-7FF7-289F-0F41-E1CA93B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7C49-3ABA-C92E-9D14-3E408041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F0D8-0154-6FF9-FD52-80F541A4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9AAE-299C-72A5-5F15-3C555A8F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52C84-2D70-413C-C6DF-250B2955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C4DC-7BFE-9803-85D7-CE1EF0A1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183B-78A8-CE0A-B0C3-FF01EEB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E471-4D52-731D-6B77-67DD9C5F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58EC-F385-76C3-35CF-8912DFE5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C020-DE5B-C7B5-DBE9-638A6EFF5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0FB6-6DB3-1D69-B675-B93D1A2D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BFCD-9612-8B9B-3B1B-D7E4215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5B6A-C09E-CC55-74BA-89A14EF5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F0284-880D-43D0-8964-40F1C3CF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3B213-BADD-59D9-BC16-AD9BA469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5665-A9ED-CBF2-7554-62E3A28B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53AC-0E85-B84B-AAD6-69DEF67B8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005A4-5807-8741-BA1B-574D2B7A831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F9E4-D6FD-0A09-5C21-B6FBA1FB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AB18-F774-89FE-0107-507DD0ACD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C651F-792B-7D4E-9205-9879CA2F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orldclim.com/version2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28DC-9A96-D0B7-32DC-2A6AB84E8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Species Distribution Models Using </a:t>
            </a:r>
            <a:r>
              <a:rPr lang="en-US" dirty="0" err="1"/>
              <a:t>MaxEnt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C672E-0669-7598-6664-3453A042C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Bats of The Pacific Northwest</a:t>
            </a:r>
          </a:p>
        </p:txBody>
      </p:sp>
    </p:spTree>
    <p:extLst>
      <p:ext uri="{BB962C8B-B14F-4D97-AF65-F5344CB8AC3E}">
        <p14:creationId xmlns:p14="http://schemas.microsoft.com/office/powerpoint/2010/main" val="36899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318-3413-8A18-9701-6D00DA17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FE4B-90FE-6D51-B382-5B4DFEFD6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Environmental Covariates</a:t>
            </a:r>
          </a:p>
        </p:txBody>
      </p:sp>
    </p:spTree>
    <p:extLst>
      <p:ext uri="{BB962C8B-B14F-4D97-AF65-F5344CB8AC3E}">
        <p14:creationId xmlns:p14="http://schemas.microsoft.com/office/powerpoint/2010/main" val="2721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&amp; Precipitation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WorldClim Version 2</a:t>
            </a:r>
            <a:endParaRPr lang="en-US" sz="1800" dirty="0"/>
          </a:p>
          <a:p>
            <a:endParaRPr lang="en-US" sz="1800" dirty="0"/>
          </a:p>
          <a:p>
            <a:r>
              <a:rPr lang="en-US" sz="1800" u="sng" dirty="0"/>
              <a:t>Original Data:</a:t>
            </a:r>
            <a:r>
              <a:rPr lang="en-US" sz="1800" dirty="0"/>
              <a:t> Temperature and Precipitation averaged monthly from 1970 – 2000</a:t>
            </a:r>
          </a:p>
          <a:p>
            <a:endParaRPr lang="en-US" sz="1800" dirty="0"/>
          </a:p>
          <a:p>
            <a:r>
              <a:rPr lang="en-US" sz="1800" u="sng" dirty="0"/>
              <a:t>Additional Transformations:</a:t>
            </a:r>
            <a:r>
              <a:rPr lang="en-US" sz="1800" dirty="0"/>
              <a:t> Averaged again to get average </a:t>
            </a:r>
            <a:r>
              <a:rPr lang="en-US" sz="1800" b="1" dirty="0"/>
              <a:t>annual</a:t>
            </a:r>
            <a:r>
              <a:rPr lang="en-US" sz="1800" dirty="0"/>
              <a:t> temperature and precipitation</a:t>
            </a:r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82019-01D9-A6F1-B077-EBF7E40B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91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Source: USGS </a:t>
            </a:r>
          </a:p>
          <a:p>
            <a:endParaRPr lang="en-US" sz="1800" dirty="0"/>
          </a:p>
          <a:p>
            <a:r>
              <a:rPr lang="en-US" sz="1800" u="sng" dirty="0"/>
              <a:t>Original Data:</a:t>
            </a:r>
            <a:r>
              <a:rPr lang="en-US" sz="1800" dirty="0"/>
              <a:t> Temperature and Precipitation averaged monthly from 1970 – 2000</a:t>
            </a:r>
          </a:p>
          <a:p>
            <a:endParaRPr lang="en-US" sz="1800" dirty="0"/>
          </a:p>
          <a:p>
            <a:r>
              <a:rPr lang="en-US" sz="1800" u="sng" dirty="0"/>
              <a:t>Additional Transformations:</a:t>
            </a:r>
            <a:r>
              <a:rPr lang="en-US" sz="1800" dirty="0"/>
              <a:t> Averaged again to get average </a:t>
            </a:r>
            <a:r>
              <a:rPr lang="en-US" sz="1800" b="1" dirty="0"/>
              <a:t>annual</a:t>
            </a:r>
            <a:r>
              <a:rPr lang="en-US" sz="1800" dirty="0"/>
              <a:t> temperature and precipitation</a:t>
            </a:r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A3BF5-793C-AEE3-D447-ADC9A0D5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53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Land Cover (NLCD)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Source: USGS </a:t>
            </a:r>
          </a:p>
          <a:p>
            <a:endParaRPr lang="en-US" sz="1800" dirty="0"/>
          </a:p>
          <a:p>
            <a:r>
              <a:rPr lang="en-US" sz="1800" u="sng" dirty="0"/>
              <a:t>Original Data:</a:t>
            </a:r>
            <a:r>
              <a:rPr lang="en-US" sz="1800" dirty="0"/>
              <a:t> Temperature and Precipitation averaged monthly from 1970 – 2000</a:t>
            </a:r>
          </a:p>
          <a:p>
            <a:endParaRPr lang="en-US" sz="1800" dirty="0"/>
          </a:p>
          <a:p>
            <a:r>
              <a:rPr lang="en-US" sz="1800" u="sng" dirty="0"/>
              <a:t>Additional Transformations:</a:t>
            </a:r>
            <a:r>
              <a:rPr lang="en-US" sz="1800" dirty="0"/>
              <a:t> Averaged again to get average </a:t>
            </a:r>
            <a:r>
              <a:rPr lang="en-US" sz="1800" b="1" dirty="0"/>
              <a:t>annual</a:t>
            </a:r>
            <a:r>
              <a:rPr lang="en-US" sz="1800" dirty="0"/>
              <a:t> temperature and precipitation</a:t>
            </a:r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4F107-8E5A-CC46-B075-8E2923BE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08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Physiographic Diversity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Source: USGS </a:t>
            </a:r>
          </a:p>
          <a:p>
            <a:endParaRPr lang="en-US" sz="1800" dirty="0"/>
          </a:p>
          <a:p>
            <a:r>
              <a:rPr lang="en-US" sz="1800" u="sng" dirty="0"/>
              <a:t>Original Data:</a:t>
            </a:r>
            <a:r>
              <a:rPr lang="en-US" sz="1800" dirty="0"/>
              <a:t> Temperature and Precipitation averaged monthly from 1970 – 2000</a:t>
            </a:r>
          </a:p>
          <a:p>
            <a:endParaRPr lang="en-US" sz="1800" dirty="0"/>
          </a:p>
          <a:p>
            <a:r>
              <a:rPr lang="en-US" sz="1800" u="sng" dirty="0"/>
              <a:t>Additional Transformations:</a:t>
            </a:r>
            <a:r>
              <a:rPr lang="en-US" sz="1800" dirty="0"/>
              <a:t> Averaged again to get average </a:t>
            </a:r>
            <a:r>
              <a:rPr lang="en-US" sz="1800" b="1" dirty="0"/>
              <a:t>annual</a:t>
            </a:r>
            <a:r>
              <a:rPr lang="en-US" sz="1800" dirty="0"/>
              <a:t> temperature and precipitation</a:t>
            </a:r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AE582-1D0B-5E32-DC49-119CEEC5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7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0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Landfire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1800" dirty="0"/>
              <a:t>Source: USGS </a:t>
            </a:r>
          </a:p>
          <a:p>
            <a:endParaRPr lang="en-US" sz="1800" dirty="0"/>
          </a:p>
          <a:p>
            <a:r>
              <a:rPr lang="en-US" sz="1800" u="sng" dirty="0"/>
              <a:t>Original Data:</a:t>
            </a:r>
            <a:r>
              <a:rPr lang="en-US" sz="1800" dirty="0"/>
              <a:t> Temperature and Precipitation averaged monthly from 1970 – 2000</a:t>
            </a:r>
          </a:p>
          <a:p>
            <a:endParaRPr lang="en-US" sz="1800" dirty="0"/>
          </a:p>
          <a:p>
            <a:r>
              <a:rPr lang="en-US" sz="1800" u="sng" dirty="0"/>
              <a:t>Additional Transformations:</a:t>
            </a:r>
            <a:r>
              <a:rPr lang="en-US" sz="1800" dirty="0"/>
              <a:t> Averaged again to get average </a:t>
            </a:r>
            <a:r>
              <a:rPr lang="en-US" sz="1800" b="1" dirty="0"/>
              <a:t>annual</a:t>
            </a:r>
            <a:r>
              <a:rPr lang="en-US" sz="1800" dirty="0"/>
              <a:t> temperature and precipitation</a:t>
            </a:r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4DB38-39BC-0528-300E-F174906C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84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318-3413-8A18-9701-6D00DA17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FE4B-90FE-6D51-B382-5B4DFEFD6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Species Occurrence Records</a:t>
            </a:r>
          </a:p>
        </p:txBody>
      </p:sp>
    </p:spTree>
    <p:extLst>
      <p:ext uri="{BB962C8B-B14F-4D97-AF65-F5344CB8AC3E}">
        <p14:creationId xmlns:p14="http://schemas.microsoft.com/office/powerpoint/2010/main" val="18195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0DC7-0E72-BF08-DF04-BC46EDE7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Occurrence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776-754B-1E7F-6A8E-2F0C4B25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Source: </a:t>
            </a:r>
            <a:r>
              <a:rPr lang="en-US" sz="1800" dirty="0" err="1"/>
              <a:t>PNW_BatHub_Database.accdb</a:t>
            </a:r>
            <a:endParaRPr lang="en-US" sz="1800" dirty="0"/>
          </a:p>
          <a:p>
            <a:r>
              <a:rPr lang="en-US" sz="1800" dirty="0"/>
              <a:t>Step 1: Any species with &gt; 0 calls in one recording night is an </a:t>
            </a:r>
            <a:r>
              <a:rPr lang="en-US" sz="1800" dirty="0" err="1"/>
              <a:t>occurance</a:t>
            </a:r>
            <a:endParaRPr lang="en-US" sz="1800" dirty="0"/>
          </a:p>
          <a:p>
            <a:r>
              <a:rPr lang="en-US" sz="1800" dirty="0"/>
              <a:t>Step 2: Within 1 year, if a species occurs at one site at one night, it is an </a:t>
            </a:r>
            <a:r>
              <a:rPr lang="en-US" sz="1800" dirty="0" err="1"/>
              <a:t>occurance</a:t>
            </a:r>
            <a:endParaRPr lang="en-US" sz="1800" dirty="0"/>
          </a:p>
          <a:p>
            <a:endParaRPr lang="en-US" sz="1800" dirty="0"/>
          </a:p>
          <a:p>
            <a:r>
              <a:rPr lang="en-US" sz="1800" u="sng" dirty="0"/>
              <a:t>R Package:</a:t>
            </a:r>
            <a:r>
              <a:rPr lang="en-US" sz="1800" dirty="0"/>
              <a:t> geodata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56BC2-B781-0544-DC0E-73E084341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0" r="11790"/>
          <a:stretch/>
        </p:blipFill>
        <p:spPr>
          <a:xfrm>
            <a:off x="5181600" y="1325484"/>
            <a:ext cx="6832354" cy="45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3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246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Species Distribution Models Using MaxEnt</vt:lpstr>
      <vt:lpstr>Data Acquisition and Preparation</vt:lpstr>
      <vt:lpstr>Temperature &amp; Precipitation</vt:lpstr>
      <vt:lpstr>Elevation</vt:lpstr>
      <vt:lpstr>National Land Cover (NLCD)</vt:lpstr>
      <vt:lpstr>Physiographic Diversity</vt:lpstr>
      <vt:lpstr>Landfire</vt:lpstr>
      <vt:lpstr>Data Acquisition and Preparation</vt:lpstr>
      <vt:lpstr>Species Occurrence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Distribution Models Using MaxEnt</dc:title>
  <dc:creator>Vanhawkins, Jonathan</dc:creator>
  <cp:lastModifiedBy>Vanhawkins, Jonathan</cp:lastModifiedBy>
  <cp:revision>3</cp:revision>
  <dcterms:created xsi:type="dcterms:W3CDTF">2024-03-01T17:32:17Z</dcterms:created>
  <dcterms:modified xsi:type="dcterms:W3CDTF">2024-03-03T20:42:25Z</dcterms:modified>
</cp:coreProperties>
</file>