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8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789C-7678-4E4A-9162-E2E255D80809}" type="datetimeFigureOut">
              <a:rPr lang="en-US" smtClean="0"/>
              <a:t>3/22/2013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BC36-5B82-4D40-8156-A7C825C9CF5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Music is love and there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nothin</a:t>
            </a:r>
            <a:r>
              <a:rPr lang="en-US" dirty="0" smtClean="0"/>
              <a:t>’ real but love – </a:t>
            </a:r>
            <a:r>
              <a:rPr lang="en-US" dirty="0" err="1" smtClean="0"/>
              <a:t>Erykah</a:t>
            </a:r>
            <a:r>
              <a:rPr lang="en-US" dirty="0" smtClean="0"/>
              <a:t> Badu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ABC36-5B82-4D40-8156-A7C825C9CF5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416C99-D2C6-4F13-8AC8-2573C384A100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F9D2D9-6CD9-4C37-8779-0CF895997A0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7300" dirty="0" smtClean="0"/>
              <a:t>Band Bucks</a:t>
            </a:r>
            <a:br>
              <a:rPr lang="en-US" sz="7300" dirty="0" smtClean="0"/>
            </a:br>
            <a:r>
              <a:rPr lang="en-US" dirty="0" smtClean="0"/>
              <a:t> Mark Hawley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Bachelor of </a:t>
            </a:r>
            <a:r>
              <a:rPr lang="en-US" dirty="0" smtClean="0"/>
              <a:t>Business Administration,</a:t>
            </a:r>
            <a:endParaRPr lang="en-US" dirty="0" smtClean="0"/>
          </a:p>
          <a:p>
            <a:r>
              <a:rPr lang="en-US" dirty="0" smtClean="0"/>
              <a:t>Accounting and Information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Future Work - Phase </a:t>
            </a:r>
            <a:r>
              <a:rPr lang="en-US" dirty="0" smtClean="0"/>
              <a:t>II,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Tutorial/FAQ/Tips </a:t>
            </a:r>
          </a:p>
          <a:p>
            <a:r>
              <a:rPr lang="en-US" dirty="0" smtClean="0"/>
              <a:t>Band </a:t>
            </a:r>
            <a:r>
              <a:rPr lang="en-US" dirty="0" smtClean="0"/>
              <a:t>Notes/Memos</a:t>
            </a:r>
          </a:p>
          <a:p>
            <a:r>
              <a:rPr lang="en-US" dirty="0" smtClean="0"/>
              <a:t>Calendar</a:t>
            </a:r>
          </a:p>
          <a:p>
            <a:r>
              <a:rPr lang="en-US" dirty="0" smtClean="0"/>
              <a:t>Tables </a:t>
            </a:r>
            <a:r>
              <a:rPr lang="en-US" dirty="0" smtClean="0"/>
              <a:t>searchable and </a:t>
            </a:r>
            <a:r>
              <a:rPr lang="en-US" dirty="0" err="1" smtClean="0"/>
              <a:t>sortable</a:t>
            </a:r>
            <a:r>
              <a:rPr lang="en-US" dirty="0" smtClean="0"/>
              <a:t> by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Additional reports and data possibilities</a:t>
            </a:r>
            <a:endParaRPr lang="en-US" dirty="0" smtClean="0"/>
          </a:p>
          <a:p>
            <a:r>
              <a:rPr lang="en-US" dirty="0" err="1" smtClean="0"/>
              <a:t>iPhone</a:t>
            </a:r>
            <a:r>
              <a:rPr lang="en-US" dirty="0" smtClean="0"/>
              <a:t>/Android Accessible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 program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Easy to use</a:t>
            </a:r>
          </a:p>
          <a:p>
            <a:r>
              <a:rPr lang="en-US" dirty="0" smtClean="0"/>
              <a:t>Jump start new bands</a:t>
            </a:r>
          </a:p>
          <a:p>
            <a:r>
              <a:rPr lang="en-US" dirty="0" smtClean="0"/>
              <a:t>Simplify/Understand the </a:t>
            </a:r>
            <a:r>
              <a:rPr lang="en-US" dirty="0" smtClean="0"/>
              <a:t>business side</a:t>
            </a:r>
          </a:p>
          <a:p>
            <a:r>
              <a:rPr lang="en-US" dirty="0" smtClean="0"/>
              <a:t>Artists f</a:t>
            </a:r>
            <a:r>
              <a:rPr lang="en-US" dirty="0" smtClean="0"/>
              <a:t>ocus </a:t>
            </a:r>
            <a:r>
              <a:rPr lang="en-US" dirty="0" smtClean="0"/>
              <a:t>on </a:t>
            </a:r>
            <a:r>
              <a:rPr lang="en-US" dirty="0" smtClean="0"/>
              <a:t>their </a:t>
            </a:r>
            <a:r>
              <a:rPr lang="en-US" dirty="0" smtClean="0"/>
              <a:t>music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590800"/>
            <a:ext cx="31242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7170" name="Picture 2" descr="http://ecx.images-amazon.com/images/I/51UVX5HKIiL._SL500_SS5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971800"/>
            <a:ext cx="2590800" cy="2590800"/>
          </a:xfrm>
          <a:prstGeom prst="rect">
            <a:avLst/>
          </a:prstGeom>
          <a:noFill/>
        </p:spPr>
      </p:pic>
      <p:pic>
        <p:nvPicPr>
          <p:cNvPr id="7174" name="Picture 6" descr="http://25.media.tumblr.com/tumblr_mcfgha1h0P1qg5k6do1_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057400"/>
            <a:ext cx="2743200" cy="2743200"/>
          </a:xfrm>
          <a:prstGeom prst="rect">
            <a:avLst/>
          </a:prstGeom>
          <a:noFill/>
        </p:spPr>
      </p:pic>
      <p:pic>
        <p:nvPicPr>
          <p:cNvPr id="10242" name="Picture 2" descr="http://quietbubble.files.wordpress.com/2006/04/donut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276600"/>
            <a:ext cx="2705100" cy="270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Band = Business</a:t>
            </a:r>
          </a:p>
          <a:p>
            <a:r>
              <a:rPr lang="en-US" dirty="0" smtClean="0"/>
              <a:t>Average Band Lifespan is 1 year</a:t>
            </a:r>
          </a:p>
          <a:p>
            <a:r>
              <a:rPr lang="en-US" dirty="0" smtClean="0"/>
              <a:t>Why do most break up?</a:t>
            </a:r>
          </a:p>
          <a:p>
            <a:r>
              <a:rPr lang="en-US" dirty="0" smtClean="0"/>
              <a:t>Musicians are not accountants</a:t>
            </a:r>
          </a:p>
          <a:p>
            <a:pPr lvl="1"/>
            <a:r>
              <a:rPr lang="en-US" dirty="0" smtClean="0"/>
              <a:t>Journal Entries? Statements?</a:t>
            </a:r>
          </a:p>
          <a:p>
            <a:r>
              <a:rPr lang="en-US" dirty="0" smtClean="0"/>
              <a:t>Focused on the music</a:t>
            </a:r>
          </a:p>
          <a:p>
            <a:r>
              <a:rPr lang="en-US" dirty="0" smtClean="0"/>
              <a:t>Easy to lose track of things</a:t>
            </a:r>
          </a:p>
          <a:p>
            <a:endParaRPr lang="en-US" dirty="0" smtClean="0"/>
          </a:p>
        </p:txBody>
      </p:sp>
      <p:pic>
        <p:nvPicPr>
          <p:cNvPr id="6146" name="Picture 2" descr="http://www.insuranceproviders.com/Images/cash-mon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133600"/>
            <a:ext cx="2857500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hand</a:t>
            </a:r>
          </a:p>
          <a:p>
            <a:pPr lvl="1"/>
            <a:r>
              <a:rPr lang="en-US" dirty="0" smtClean="0"/>
              <a:t>Each notebook accessible at </a:t>
            </a:r>
            <a:r>
              <a:rPr lang="en-US" dirty="0" smtClean="0"/>
              <a:t>1 </a:t>
            </a:r>
            <a:r>
              <a:rPr lang="en-US" dirty="0" smtClean="0"/>
              <a:t>location</a:t>
            </a:r>
            <a:endParaRPr lang="en-US" dirty="0" smtClean="0"/>
          </a:p>
          <a:p>
            <a:pPr lvl="1"/>
            <a:r>
              <a:rPr lang="en-US" dirty="0" smtClean="0"/>
              <a:t>Easy to lose</a:t>
            </a:r>
          </a:p>
          <a:p>
            <a:pPr lvl="1"/>
            <a:r>
              <a:rPr lang="en-US" dirty="0" smtClean="0"/>
              <a:t>Inefficient, especially when consolidating data</a:t>
            </a:r>
          </a:p>
          <a:p>
            <a:r>
              <a:rPr lang="en-US" dirty="0" smtClean="0"/>
              <a:t>Professional Accounting Software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Out of scope for new bands</a:t>
            </a:r>
          </a:p>
        </p:txBody>
      </p:sp>
      <p:pic>
        <p:nvPicPr>
          <p:cNvPr id="5122" name="Picture 2" descr="http://www.taylormadeaccounting.com/images/qb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810000"/>
            <a:ext cx="2478559" cy="1933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Bucks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application</a:t>
            </a:r>
          </a:p>
          <a:p>
            <a:pPr lvl="1"/>
            <a:r>
              <a:rPr lang="en-US" dirty="0" smtClean="0"/>
              <a:t>Multiple user access across multiple locations</a:t>
            </a:r>
          </a:p>
          <a:p>
            <a:r>
              <a:rPr lang="en-US" dirty="0" smtClean="0"/>
              <a:t>Easy and a</a:t>
            </a:r>
            <a:r>
              <a:rPr lang="en-US" dirty="0" smtClean="0"/>
              <a:t>ccessible </a:t>
            </a:r>
            <a:r>
              <a:rPr lang="en-US" dirty="0" smtClean="0"/>
              <a:t>for musicians</a:t>
            </a:r>
          </a:p>
          <a:p>
            <a:r>
              <a:rPr lang="en-US" dirty="0" smtClean="0"/>
              <a:t>Simplified band accounting:</a:t>
            </a:r>
          </a:p>
          <a:p>
            <a:pPr lvl="1"/>
            <a:r>
              <a:rPr lang="en-US" dirty="0" smtClean="0"/>
              <a:t>Equipment/Merchandise (Assets)</a:t>
            </a:r>
          </a:p>
          <a:p>
            <a:pPr lvl="1"/>
            <a:r>
              <a:rPr lang="en-US" dirty="0" smtClean="0"/>
              <a:t>Debt (Liabilities)</a:t>
            </a:r>
          </a:p>
          <a:p>
            <a:pPr lvl="1"/>
            <a:r>
              <a:rPr lang="en-US" dirty="0" smtClean="0"/>
              <a:t>Cash (Income = Equity)</a:t>
            </a:r>
          </a:p>
          <a:p>
            <a:r>
              <a:rPr lang="en-US" dirty="0" smtClean="0"/>
              <a:t>Produce basic reports</a:t>
            </a:r>
          </a:p>
        </p:txBody>
      </p:sp>
      <p:pic>
        <p:nvPicPr>
          <p:cNvPr id="4098" name="Picture 2" descr="http://drupal.org/files/project-images/ph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352800"/>
            <a:ext cx="2133600" cy="1122808"/>
          </a:xfrm>
          <a:prstGeom prst="rect">
            <a:avLst/>
          </a:prstGeom>
          <a:noFill/>
        </p:spPr>
      </p:pic>
      <p:pic>
        <p:nvPicPr>
          <p:cNvPr id="4100" name="Picture 4" descr="http://ben90.com/wp-content/uploads/2010/01/mysql_log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48200"/>
            <a:ext cx="2143125" cy="1108816"/>
          </a:xfrm>
          <a:prstGeom prst="rect">
            <a:avLst/>
          </a:prstGeom>
          <a:noFill/>
        </p:spPr>
      </p:pic>
      <p:pic>
        <p:nvPicPr>
          <p:cNvPr id="4102" name="Picture 6" descr="http://www.w3.org/html/logo/downloads/HTML5_Logo_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524000"/>
            <a:ext cx="1752601" cy="1752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s.stedwards.edu/~mhawley/cosc4157/system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48600" cy="6161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cs.stedwards.edu/~mhawley/cosc4157/mySQL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153400" cy="6474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667000"/>
            <a:ext cx="2057400" cy="1008888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912"/>
            <a:ext cx="82296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Future </a:t>
            </a:r>
            <a:r>
              <a:rPr lang="en-US" dirty="0" smtClean="0"/>
              <a:t>Work - Phase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3886200" cy="4770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Band Selection List</a:t>
            </a:r>
          </a:p>
          <a:p>
            <a:r>
              <a:rPr lang="en-US" dirty="0" smtClean="0"/>
              <a:t>Drop Down Entry </a:t>
            </a:r>
            <a:r>
              <a:rPr lang="en-US" dirty="0" smtClean="0"/>
              <a:t>Options</a:t>
            </a:r>
            <a:endParaRPr lang="en-US" dirty="0" smtClean="0"/>
          </a:p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Contacts</a:t>
            </a:r>
          </a:p>
          <a:p>
            <a:r>
              <a:rPr lang="en-US" dirty="0" smtClean="0"/>
              <a:t>Running Total – Cash</a:t>
            </a:r>
          </a:p>
          <a:p>
            <a:r>
              <a:rPr lang="en-US" dirty="0" smtClean="0"/>
              <a:t>Period Specific Reports:</a:t>
            </a:r>
          </a:p>
          <a:p>
            <a:pPr lvl="1"/>
            <a:r>
              <a:rPr lang="en-US" dirty="0" smtClean="0"/>
              <a:t>Attendance Data</a:t>
            </a:r>
          </a:p>
          <a:p>
            <a:pPr lvl="1"/>
            <a:r>
              <a:rPr lang="en-US" dirty="0" smtClean="0"/>
              <a:t>Income Statement</a:t>
            </a:r>
          </a:p>
          <a:p>
            <a:pPr lvl="1"/>
            <a:r>
              <a:rPr lang="en-US" dirty="0" smtClean="0"/>
              <a:t>Debt</a:t>
            </a:r>
          </a:p>
          <a:p>
            <a:pPr lvl="1"/>
            <a:r>
              <a:rPr lang="en-US" dirty="0" smtClean="0"/>
              <a:t>Equipment and Merchandise</a:t>
            </a:r>
          </a:p>
        </p:txBody>
      </p:sp>
      <p:pic>
        <p:nvPicPr>
          <p:cNvPr id="3074" name="Picture 2" descr="http://www.cs.stedwards.edu/%7Emhawley/cosc4157/BandBucks/images/incomeStatementMock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828800"/>
            <a:ext cx="467167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1294</TotalTime>
  <Words>206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Band Bucks  Mark Hawley</vt:lpstr>
      <vt:lpstr>Background</vt:lpstr>
      <vt:lpstr>Problem</vt:lpstr>
      <vt:lpstr>Possible Solutions</vt:lpstr>
      <vt:lpstr>Band Bucks Application</vt:lpstr>
      <vt:lpstr>Slide 6</vt:lpstr>
      <vt:lpstr>Slide 7</vt:lpstr>
      <vt:lpstr>Results</vt:lpstr>
      <vt:lpstr>Future Work - Phase I</vt:lpstr>
      <vt:lpstr>Future Work - Phase II, etc.</vt:lpstr>
      <vt:lpstr>Conclusion</vt:lpstr>
      <vt:lpstr>Questions?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 Bucks  Mark Hawley</dc:title>
  <dc:creator>Mark Hawley</dc:creator>
  <cp:lastModifiedBy>Mark Hawley</cp:lastModifiedBy>
  <cp:revision>73</cp:revision>
  <dcterms:created xsi:type="dcterms:W3CDTF">2013-03-06T06:11:39Z</dcterms:created>
  <dcterms:modified xsi:type="dcterms:W3CDTF">2013-03-22T18:45:19Z</dcterms:modified>
</cp:coreProperties>
</file>