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3" r:id="rId7"/>
    <p:sldId id="266" r:id="rId8"/>
    <p:sldId id="257" r:id="rId9"/>
    <p:sldId id="264" r:id="rId10"/>
    <p:sldId id="262" r:id="rId11"/>
    <p:sldId id="268" r:id="rId12"/>
    <p:sldId id="267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DDF5F-6AB5-406A-A206-FDD192A5E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00BC84-B8E6-411B-AEA7-3F16A8008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75A9A-4AEA-4A51-8438-3F86357F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7411-2083-4634-91F8-C3F6559A63D6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F7C06-A65C-42D5-9AF9-21B308AE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2FE86-0D48-4DFD-AB39-C059E349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0A9E-C4CB-4880-8E18-C7DB41C03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4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E4EA3-67A7-421F-BA03-8F637748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C18F43-3275-4771-BC0E-5FA1683DD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9D596-93FD-4D69-9CBA-EF1848B9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7411-2083-4634-91F8-C3F6559A63D6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A0BCF-0E53-4D77-AA51-FE438A38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2DA0F-680B-4EA0-88E3-694AD936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0A9E-C4CB-4880-8E18-C7DB41C03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81B688-7C28-4762-B1FA-80AAB8B18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E065EB-5BF1-4361-AC93-54879D803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CE755-2290-4D44-B8E7-695C2B29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7411-2083-4634-91F8-C3F6559A63D6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8DFCF-15F4-4811-BB79-3FBB48F9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BDDE5-5BB1-4BC7-BA1E-E7668E7C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0A9E-C4CB-4880-8E18-C7DB41C03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0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C703-1A04-4F34-A9B2-C41CEACE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A60FB-1249-4AD3-901F-A5B641B08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77112-51D3-403F-9A45-B79BCFE3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7411-2083-4634-91F8-C3F6559A63D6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78783-832A-483A-AACE-4F5DFB26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C403E-F523-4D41-8203-946A2F8C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0A9E-C4CB-4880-8E18-C7DB41C03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1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440E2-D45D-4E2F-9965-8EB4242F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45C02D-3194-40DA-ACA1-F56A5AFD7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A36D9-38E0-48C7-BA58-4F5935DE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7411-2083-4634-91F8-C3F6559A63D6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BE923-681A-4BAE-9A7B-BD13A31F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8B021-D892-4BAA-81F4-D89EAC23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0A9E-C4CB-4880-8E18-C7DB41C03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6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FB355-BA6E-4989-A46D-B5FC2D97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9E614-6A3E-4B27-9967-F244DD66C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44039A-3D45-44AE-A9F2-F19DE11C5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EFFCA-BC01-4B21-8622-3EAF04CB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7411-2083-4634-91F8-C3F6559A63D6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E8B77C-C226-4F89-9061-90024649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3FE65-45E8-4704-B352-B801B44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0A9E-C4CB-4880-8E18-C7DB41C03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60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8F092-E015-4D96-97F5-C514780A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CDC05-3D98-409C-BD99-69697711B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32696-F158-45D9-98FB-BFDF7BB13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584148-E1EF-49A0-94C5-2629DBAEF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AD02B0-9FD6-4915-8672-A5405E67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AA179D-DDDE-4A98-B951-50A62793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7411-2083-4634-91F8-C3F6559A63D6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24932E-80AD-42E1-B66B-729A5DE6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F141A3-275B-42CB-A766-7991350C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0A9E-C4CB-4880-8E18-C7DB41C03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1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7B03A-CFAE-439A-9A5D-4D5E5BE4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78DCBC-CDAE-404C-8A08-CDBD8C31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7411-2083-4634-91F8-C3F6559A63D6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6589D6-C373-469E-9550-438705F7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273530-052C-46A2-BF17-186C7261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0A9E-C4CB-4880-8E18-C7DB41C03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DB23FA-6034-4585-9436-8003E579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7411-2083-4634-91F8-C3F6559A63D6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821F03-8877-42A7-866D-9E4FD55C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6009A-8B78-41C3-948F-6D2D36DB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0A9E-C4CB-4880-8E18-C7DB41C03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6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0C540-F7F0-4F23-8EFF-FD68B89C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955E5-A4FB-483C-AD37-63BACB7D4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4420D8-885E-4D0D-B6E3-C9624308B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E6139-A6E9-45A6-87A7-9D79B29E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7411-2083-4634-91F8-C3F6559A63D6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AF58C-3C6C-4549-8AF2-A894ABCD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58F7B-01B1-4329-A62A-D2EA1AAB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0A9E-C4CB-4880-8E18-C7DB41C03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6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8D349-99F6-4BDD-902E-DD92CFBC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304347-44F1-45C0-AD1B-CD612A4A3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83C2F7-0B91-4700-AB31-50B48C2FF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3E3E1-BBA2-48B1-9AEA-6DB67755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7411-2083-4634-91F8-C3F6559A63D6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8C212-8DC6-48B9-AE78-503FD2F9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D987FA-F4C7-4169-9893-D5BE79D4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0A9E-C4CB-4880-8E18-C7DB41C03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2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968AD1-2C7B-48E8-990D-67935DD3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E3E9B-59CF-4410-90F2-BBEC1D276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E599C-57CF-4204-9B4C-B0A21FC42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7411-2083-4634-91F8-C3F6559A63D6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37B57-0EF3-486A-AFEE-700CB8AF0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67E62-B43F-4F8F-9E72-AB6FA12F3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0A9E-C4CB-4880-8E18-C7DB41C03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8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shared_ptr/?kw=shared_pt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3107A-7218-4944-9161-4512309B8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智能指针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D4A336-27E8-4E74-8ED6-86C6FAD13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姜浩文</a:t>
            </a:r>
          </a:p>
        </p:txBody>
      </p:sp>
    </p:spTree>
    <p:extLst>
      <p:ext uri="{BB962C8B-B14F-4D97-AF65-F5344CB8AC3E}">
        <p14:creationId xmlns:p14="http://schemas.microsoft.com/office/powerpoint/2010/main" val="215694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D9FA9-EC7A-44D8-93CC-0A5739C0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SharedPointer</a:t>
            </a:r>
            <a:r>
              <a:rPr lang="zh-CN" altLang="en-US" dirty="0"/>
              <a:t>共享指针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404B5-4966-4937-AA01-84805CA20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这是最具有代表性且使用范围广泛的一类智能指针，甚至大家在说到智能指针的时候，更多会说</a:t>
            </a:r>
            <a:r>
              <a:rPr lang="en-US" altLang="zh-CN" dirty="0" err="1"/>
              <a:t>SharedPointer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简言之，一块内存，可以交付给多个</a:t>
            </a:r>
            <a:r>
              <a:rPr lang="en-US" altLang="zh-CN" dirty="0" err="1"/>
              <a:t>SharedPointer</a:t>
            </a:r>
            <a:r>
              <a:rPr lang="zh-CN" altLang="en-US" dirty="0"/>
              <a:t>去管理。</a:t>
            </a:r>
            <a:endParaRPr lang="en-US" altLang="zh-CN" dirty="0"/>
          </a:p>
          <a:p>
            <a:r>
              <a:rPr lang="zh-CN" altLang="en-US" dirty="0"/>
              <a:t>管理方式，简言之，每块内存都与之匹配一个</a:t>
            </a:r>
            <a:r>
              <a:rPr lang="en-US" altLang="zh-CN" dirty="0" err="1"/>
              <a:t>refCount</a:t>
            </a:r>
            <a:r>
              <a:rPr lang="zh-CN" altLang="en-US" dirty="0"/>
              <a:t>，用以记录有多少</a:t>
            </a:r>
            <a:r>
              <a:rPr lang="en-US" altLang="zh-CN" dirty="0" err="1"/>
              <a:t>SharedPointer</a:t>
            </a:r>
            <a:r>
              <a:rPr lang="zh-CN" altLang="en-US" dirty="0"/>
              <a:t>管理了这块内存。</a:t>
            </a:r>
            <a:endParaRPr lang="en-US" altLang="zh-CN" dirty="0"/>
          </a:p>
          <a:p>
            <a:r>
              <a:rPr lang="zh-CN" altLang="en-US" dirty="0"/>
              <a:t>当有更多</a:t>
            </a:r>
            <a:r>
              <a:rPr lang="en-US" altLang="zh-CN" dirty="0" err="1"/>
              <a:t>SharedPointer</a:t>
            </a:r>
            <a:r>
              <a:rPr lang="zh-CN" altLang="en-US" dirty="0"/>
              <a:t>管理了这块内存时，</a:t>
            </a:r>
            <a:r>
              <a:rPr lang="en-US" altLang="zh-CN" dirty="0" err="1"/>
              <a:t>refCount</a:t>
            </a:r>
            <a:r>
              <a:rPr lang="en-US" altLang="zh-CN" dirty="0"/>
              <a:t>++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当某个</a:t>
            </a:r>
            <a:r>
              <a:rPr lang="en-US" altLang="zh-CN" dirty="0" err="1"/>
              <a:t>SharedPointer</a:t>
            </a:r>
            <a:r>
              <a:rPr lang="zh-CN" altLang="en-US" dirty="0"/>
              <a:t>不再管理这块内存时，</a:t>
            </a:r>
            <a:r>
              <a:rPr lang="en-US" altLang="zh-CN" dirty="0" err="1"/>
              <a:t>refCount</a:t>
            </a:r>
            <a:r>
              <a:rPr lang="en-US" altLang="zh-CN" dirty="0"/>
              <a:t>--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 err="1"/>
              <a:t>refCount</a:t>
            </a:r>
            <a:r>
              <a:rPr lang="en-US" altLang="zh-CN" dirty="0"/>
              <a:t>==0</a:t>
            </a:r>
            <a:r>
              <a:rPr lang="zh-CN" altLang="en-US" dirty="0"/>
              <a:t>时，回收这块内存。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21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7FD37-031B-4134-B17B-A91E9527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SharedPointer</a:t>
            </a:r>
            <a:r>
              <a:rPr lang="zh-CN" altLang="en-US" dirty="0"/>
              <a:t>的陷阱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9627-F010-4EDD-A4CE-3725170DF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绝对不要将同一块内存分配给多个共享指针管理！</a:t>
            </a:r>
            <a:endParaRPr lang="en-US" altLang="zh-CN" dirty="0"/>
          </a:p>
          <a:p>
            <a:r>
              <a:rPr lang="zh-CN" altLang="en-US" dirty="0"/>
              <a:t>不要把</a:t>
            </a:r>
            <a:r>
              <a:rPr lang="en-US" altLang="zh-CN" dirty="0"/>
              <a:t>this</a:t>
            </a:r>
            <a:r>
              <a:rPr lang="zh-CN" altLang="en-US" dirty="0"/>
              <a:t>指针给</a:t>
            </a:r>
            <a:r>
              <a:rPr lang="en-US" altLang="zh-CN" dirty="0" err="1"/>
              <a:t>Sharedpointer</a:t>
            </a:r>
            <a:r>
              <a:rPr lang="zh-CN" altLang="en-US" dirty="0"/>
              <a:t>管理！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63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92873-BDB2-4A47-B4D8-A2E6F022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使用方法（</a:t>
            </a:r>
            <a:r>
              <a:rPr lang="en-US" altLang="zh-CN" dirty="0"/>
              <a:t>C++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3BE9B-08B8-492D-B760-7A2E41E7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http://www.cplusplus.com/reference/memory/shared_ptr/?kw=shared_ptr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219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CE803-FFFB-41DE-BE74-C27EB188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具体实现（</a:t>
            </a:r>
            <a:r>
              <a:rPr lang="en-US" altLang="zh-CN" dirty="0"/>
              <a:t>C++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82351-988E-4639-A79F-ECDC4536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2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9685C-9072-4084-BF1D-C2581152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958AB-7B1D-489C-80A8-15E302B9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New</a:t>
            </a:r>
            <a:r>
              <a:rPr lang="zh-CN" altLang="en-US" dirty="0"/>
              <a:t>与</a:t>
            </a:r>
            <a:r>
              <a:rPr lang="en-US" altLang="zh-CN" dirty="0"/>
              <a:t>Delete</a:t>
            </a:r>
            <a:r>
              <a:rPr lang="zh-CN" altLang="en-US" dirty="0"/>
              <a:t>（地址指针或</a:t>
            </a:r>
            <a:r>
              <a:rPr lang="en-US" altLang="zh-CN" dirty="0"/>
              <a:t>std::</a:t>
            </a:r>
            <a:r>
              <a:rPr lang="en-US" altLang="zh-CN" dirty="0" err="1"/>
              <a:t>bad_alloc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Malloc(</a:t>
            </a:r>
            <a:r>
              <a:rPr lang="en-US" altLang="zh-CN" dirty="0" err="1"/>
              <a:t>calloc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/>
              <a:t>Free</a:t>
            </a:r>
            <a:r>
              <a:rPr lang="zh-CN" altLang="en-US" dirty="0"/>
              <a:t>（地址指针或空指针）</a:t>
            </a:r>
            <a:endParaRPr lang="en-US" altLang="zh-CN" dirty="0"/>
          </a:p>
          <a:p>
            <a:r>
              <a:rPr lang="zh-CN" altLang="en-US" dirty="0"/>
              <a:t>堆（</a:t>
            </a:r>
            <a:r>
              <a:rPr lang="en-US" altLang="zh-CN" dirty="0"/>
              <a:t>heap</a:t>
            </a:r>
            <a:r>
              <a:rPr lang="zh-CN" altLang="en-US" dirty="0"/>
              <a:t>）和栈（</a:t>
            </a:r>
            <a:r>
              <a:rPr lang="en-US" altLang="zh-CN" dirty="0"/>
              <a:t>stack</a:t>
            </a:r>
            <a:r>
              <a:rPr lang="zh-CN" altLang="en-US" dirty="0"/>
              <a:t>）（系统语言）和自由内存区（</a:t>
            </a:r>
            <a:r>
              <a:rPr lang="en-US" altLang="zh-CN" dirty="0"/>
              <a:t>free store</a:t>
            </a:r>
            <a:r>
              <a:rPr lang="zh-CN" altLang="en-US" dirty="0"/>
              <a:t>）（</a:t>
            </a:r>
            <a:r>
              <a:rPr lang="en-US" altLang="zh-CN" dirty="0"/>
              <a:t>C++</a:t>
            </a:r>
            <a:r>
              <a:rPr lang="zh-CN" altLang="en-US" dirty="0"/>
              <a:t>语言）</a:t>
            </a:r>
            <a:endParaRPr lang="en-US" altLang="zh-CN" dirty="0"/>
          </a:p>
          <a:p>
            <a:r>
              <a:rPr lang="zh-CN" altLang="en-US" dirty="0"/>
              <a:t>生命周期</a:t>
            </a:r>
            <a:endParaRPr lang="en-US" altLang="zh-CN" dirty="0"/>
          </a:p>
          <a:p>
            <a:r>
              <a:rPr lang="zh-CN" altLang="en-US" dirty="0"/>
              <a:t>类（</a:t>
            </a:r>
            <a:r>
              <a:rPr lang="en-US" altLang="zh-CN" dirty="0"/>
              <a:t>class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运算符的重载</a:t>
            </a:r>
            <a:r>
              <a:rPr lang="en-US" altLang="zh-CN" dirty="0"/>
              <a:t>operator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指针</a:t>
            </a:r>
          </a:p>
        </p:txBody>
      </p:sp>
    </p:spTree>
    <p:extLst>
      <p:ext uri="{BB962C8B-B14F-4D97-AF65-F5344CB8AC3E}">
        <p14:creationId xmlns:p14="http://schemas.microsoft.com/office/powerpoint/2010/main" val="424090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B8D2D-0A59-45A8-A481-DFA19E63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164C5A7-BC7C-4D8D-920C-7105213DA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283" y="1825625"/>
            <a:ext cx="74074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74662-667C-45F8-9D79-3D5EE0EC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5568116-A76C-401B-9F2D-A6AA181DD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214" y="2704653"/>
            <a:ext cx="5485652" cy="21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3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FDCAB-E9F1-42F2-99B8-870CAEE1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9E65B400-B06A-4A04-AC86-D18F9CEA90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8790"/>
            <a:ext cx="10515600" cy="40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14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F2E55-4653-4E4A-88C1-1B10D876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类（</a:t>
            </a:r>
            <a:r>
              <a:rPr lang="en-US" altLang="zh-CN" dirty="0"/>
              <a:t>class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00B2E-FA79-42D0-A08F-B75E6C25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</a:t>
            </a:r>
            <a:r>
              <a:rPr lang="en-US" altLang="zh-CN" dirty="0"/>
              <a:t>&amp;</a:t>
            </a:r>
            <a:r>
              <a:rPr lang="zh-CN" altLang="en-US" dirty="0"/>
              <a:t>面向过程</a:t>
            </a:r>
            <a:endParaRPr lang="en-US" altLang="zh-CN" dirty="0"/>
          </a:p>
          <a:p>
            <a:r>
              <a:rPr lang="zh-CN" altLang="en-US" dirty="0"/>
              <a:t>成员变量与成员函数</a:t>
            </a:r>
            <a:endParaRPr lang="en-US" altLang="zh-CN" dirty="0"/>
          </a:p>
          <a:p>
            <a:r>
              <a:rPr lang="zh-CN" altLang="en-US" dirty="0"/>
              <a:t>描述与实例化对象</a:t>
            </a:r>
          </a:p>
        </p:txBody>
      </p:sp>
    </p:spTree>
    <p:extLst>
      <p:ext uri="{BB962C8B-B14F-4D97-AF65-F5344CB8AC3E}">
        <p14:creationId xmlns:p14="http://schemas.microsoft.com/office/powerpoint/2010/main" val="189526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D5659-3CBB-4556-990F-60A6D5A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算数运算符的重载</a:t>
            </a:r>
            <a:r>
              <a:rPr lang="en-US" altLang="zh-CN" dirty="0"/>
              <a:t>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AA099-1504-4679-906A-9D7CA94A8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+-</a:t>
            </a:r>
            <a:r>
              <a:rPr lang="zh-CN" altLang="en-US" dirty="0"/>
              <a:t>*</a:t>
            </a:r>
            <a:r>
              <a:rPr lang="en-US" altLang="zh-CN" dirty="0"/>
              <a:t>/%</a:t>
            </a:r>
          </a:p>
          <a:p>
            <a:r>
              <a:rPr lang="en-US" altLang="zh-CN" dirty="0"/>
              <a:t>A    operator (C)</a:t>
            </a:r>
          </a:p>
          <a:p>
            <a:r>
              <a:rPr lang="en-US" altLang="zh-CN" dirty="0"/>
              <a:t>{</a:t>
            </a:r>
          </a:p>
          <a:p>
            <a:pPr lvl="1"/>
            <a:r>
              <a:rPr lang="en-US" altLang="zh-CN" dirty="0" err="1"/>
              <a:t>Xxxxxxx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Return D;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70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FB72D-03A5-41A3-A6F1-63D14A35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4B6CD-97EF-48DF-8170-7742FC37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python</a:t>
            </a:r>
            <a:r>
              <a:rPr lang="zh-CN" altLang="en-US" dirty="0"/>
              <a:t>不同，它没有内存自动回收机制，每次程序员</a:t>
            </a:r>
            <a:r>
              <a:rPr lang="en-US" altLang="zh-CN" dirty="0"/>
              <a:t>new</a:t>
            </a:r>
            <a:r>
              <a:rPr lang="zh-CN" altLang="en-US" dirty="0"/>
              <a:t>出来的内存都需要手动</a:t>
            </a:r>
            <a:r>
              <a:rPr lang="en-US" altLang="zh-CN" dirty="0"/>
              <a:t>delete</a:t>
            </a:r>
            <a:r>
              <a:rPr lang="zh-CN" altLang="en-US" dirty="0"/>
              <a:t>掉，否则，这个指针会指向非编程者意愿的地址。</a:t>
            </a:r>
            <a:endParaRPr lang="en-US" altLang="zh-CN" dirty="0"/>
          </a:p>
          <a:p>
            <a:r>
              <a:rPr lang="zh-CN" altLang="en-US" dirty="0"/>
              <a:t>需要对“指针”们做更进一步的封装，管理这些“指针”。</a:t>
            </a:r>
            <a:endParaRPr lang="en-US" altLang="zh-CN" dirty="0"/>
          </a:p>
          <a:p>
            <a:r>
              <a:rPr lang="zh-CN" altLang="en-US" dirty="0"/>
              <a:t>大致上分为两类，</a:t>
            </a:r>
            <a:r>
              <a:rPr lang="en-US" altLang="zh-CN" dirty="0" err="1"/>
              <a:t>SharedPointer</a:t>
            </a:r>
            <a:r>
              <a:rPr lang="zh-CN" altLang="en-US" dirty="0"/>
              <a:t>与</a:t>
            </a:r>
            <a:r>
              <a:rPr lang="en-US" altLang="zh-CN" dirty="0" err="1"/>
              <a:t>UniquePointer</a:t>
            </a:r>
            <a:endParaRPr lang="en-US" altLang="zh-CN" dirty="0"/>
          </a:p>
          <a:p>
            <a:r>
              <a:rPr lang="zh-CN" altLang="en-US" dirty="0"/>
              <a:t>还有一类是被“逐渐抛弃”掉的，</a:t>
            </a:r>
            <a:r>
              <a:rPr lang="en-US" altLang="zh-CN" dirty="0" err="1"/>
              <a:t>AutoPointer</a:t>
            </a:r>
            <a:endParaRPr lang="en-US" altLang="zh-CN" dirty="0"/>
          </a:p>
          <a:p>
            <a:r>
              <a:rPr lang="zh-CN" altLang="en-US" dirty="0"/>
              <a:t>最后还有一类其实算不上一类，</a:t>
            </a:r>
            <a:r>
              <a:rPr lang="en-US" altLang="zh-CN" dirty="0" err="1"/>
              <a:t>WeakPointer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8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0E4AA-1B12-45C5-B63D-BEFC048C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非常可怕的意外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7BE81-2EDB-4D4D-80F9-D6704C255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同一段代码中可能出现的意外</a:t>
            </a:r>
            <a:endParaRPr lang="en-US" altLang="zh-CN" dirty="0"/>
          </a:p>
          <a:p>
            <a:r>
              <a:rPr lang="zh-CN" altLang="en-US" dirty="0"/>
              <a:t>不同段代码中可能出现的意外</a:t>
            </a:r>
          </a:p>
        </p:txBody>
      </p:sp>
    </p:spTree>
    <p:extLst>
      <p:ext uri="{BB962C8B-B14F-4D97-AF65-F5344CB8AC3E}">
        <p14:creationId xmlns:p14="http://schemas.microsoft.com/office/powerpoint/2010/main" val="391406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371</Words>
  <Application>Microsoft Office PowerPoint</Application>
  <PresentationFormat>宽屏</PresentationFormat>
  <Paragraphs>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智能指针</vt:lpstr>
      <vt:lpstr>一些预备知识</vt:lpstr>
      <vt:lpstr>PowerPoint 演示文稿</vt:lpstr>
      <vt:lpstr>PowerPoint 演示文稿</vt:lpstr>
      <vt:lpstr>PowerPoint 演示文稿</vt:lpstr>
      <vt:lpstr>类（class）</vt:lpstr>
      <vt:lpstr>算数运算符的重载operator</vt:lpstr>
      <vt:lpstr>简介</vt:lpstr>
      <vt:lpstr>非常可怕的意外</vt:lpstr>
      <vt:lpstr>SharedPointer共享指针</vt:lpstr>
      <vt:lpstr>SharedPointer的陷阱</vt:lpstr>
      <vt:lpstr>使用方法（C++）</vt:lpstr>
      <vt:lpstr>具体实现（C++）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智能指针</dc:title>
  <dc:creator>姜 浩文</dc:creator>
  <cp:lastModifiedBy>姜 浩文</cp:lastModifiedBy>
  <cp:revision>14</cp:revision>
  <dcterms:created xsi:type="dcterms:W3CDTF">2019-12-07T05:44:21Z</dcterms:created>
  <dcterms:modified xsi:type="dcterms:W3CDTF">2019-12-07T09:28:05Z</dcterms:modified>
</cp:coreProperties>
</file>