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 4770 Final 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Michael Garrett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Brandon Cajigas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Music used: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Final Fantasy VII - Birth of a God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Analysis and Preprocessing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Goal: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Predict Titanic survivors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Training set of 891 passengers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 include sex, age, title, passenger class, ticket price,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Analysis and Preprocessing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Expectations: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Likely Indicators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Age, sex - Women and children given priority.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Passenger class, fare - Wealthier passengers may have gotten special treatment.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Name - Titles such as "Lady", "Don", and "Sir" indicate status.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Analysis and Preprocessing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Preprocessing: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Discretization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Unsupervised filter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 bins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Removing unhelpful attributes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"Ticket"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"Cabin"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Parts of a Name other than the title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 and Experiments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Logistic Model Tree (LMT)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LMTs are decision trees with regression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functions implemented at the leaves.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Preprocessing notes: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-No Cabin or Ticket attributes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-Default LMT settings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-Tested on training data with 66% to train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model; rest used to test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Algorithms and Experiments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Random Forest Algorithm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Produces multiple decision trees and outputs the mean prediction of all trees.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Counteracts the tendency of trees to overfit training data.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Tested with 10-fold cross validation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Algorithms and Experiments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073550"/>
            <a:ext cx="8520600" cy="28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J48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Weka's open-source Java-based implementation of the C4.5 algorithm, one of the highest rated data mining algorithms in 2008 (source: Top 10 Algorithms in Data Mining, 2008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Statistical classifier using decision trees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Preprocessing: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Reduced error pruning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 folds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Tested with 10-fold cross validation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methods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LMT: 66% training and 34% testing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Accuracy: 79.868%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RandomForest: 10-fold cross validation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Accuracy: 81.9304%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J48: 10-fold cross validation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Accuracy: 82.2671%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First attempt achieves a score of .77990 on Kaggle.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Final J48 model makes a slight improvement, scoring .79426.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Improvements could include: accounting for Cabin number since a few cabins had a high survival rating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Accounting for last names such as "Rothschild"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