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61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04/07/2013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47472"/>
              </p:ext>
            </p:extLst>
          </p:nvPr>
        </p:nvGraphicFramePr>
        <p:xfrm>
          <a:off x="457200" y="4404712"/>
          <a:ext cx="8229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Propongo se me asigne este producto para continuar con el siguiente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Solicitud de información de otro sistema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17032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65715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(01/07/2013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78051"/>
              </p:ext>
            </p:extLst>
          </p:nvPr>
        </p:nvGraphicFramePr>
        <p:xfrm>
          <a:off x="611560" y="1268760"/>
          <a:ext cx="7848872" cy="58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</a:t>
                      </a:r>
                      <a:r>
                        <a:rPr lang="es-MX" baseline="0" dirty="0" smtClean="0"/>
                        <a:t> proyecto se encuentra atrasado.  Se propone que se incorporen 7 recursos adicionales</a:t>
                      </a:r>
                      <a:endParaRPr lang="es-ES" dirty="0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Avance del 33%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progreso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90308"/>
              </p:ext>
            </p:extLst>
          </p:nvPr>
        </p:nvGraphicFramePr>
        <p:xfrm>
          <a:off x="611560" y="1268760"/>
          <a:ext cx="7848872" cy="484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</a:t>
                      </a:r>
                      <a:r>
                        <a:rPr lang="es-MX" baseline="0" dirty="0" smtClean="0"/>
                        <a:t> una subestimación del 67% en tiempo</a:t>
                      </a:r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 un atraso de 38% en el cumplimiento de </a:t>
                      </a:r>
                      <a:r>
                        <a:rPr lang="es-MX" dirty="0" err="1" smtClean="0"/>
                        <a:t>task</a:t>
                      </a:r>
                      <a:r>
                        <a:rPr lang="es-MX" dirty="0" smtClean="0"/>
                        <a:t> </a:t>
                      </a:r>
                      <a:r>
                        <a:rPr lang="es-MX" smtClean="0"/>
                        <a:t>hours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 la fecha no </a:t>
                      </a:r>
                      <a:r>
                        <a:rPr lang="es-MX" smtClean="0"/>
                        <a:t>es</a:t>
                      </a:r>
                      <a:r>
                        <a:rPr lang="es-MX" baseline="0" smtClean="0"/>
                        <a:t> medible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1579</Words>
  <Application>Microsoft Office PowerPoint</Application>
  <PresentationFormat>Presentación en pantalla (4:3)</PresentationFormat>
  <Paragraphs>460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195</cp:revision>
  <dcterms:created xsi:type="dcterms:W3CDTF">2012-07-16T20:20:17Z</dcterms:created>
  <dcterms:modified xsi:type="dcterms:W3CDTF">2013-07-04T16:12:36Z</dcterms:modified>
</cp:coreProperties>
</file>