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2" r:id="rId3"/>
    <p:sldId id="350" r:id="rId4"/>
    <p:sldId id="258" r:id="rId5"/>
    <p:sldId id="300" r:id="rId6"/>
    <p:sldId id="351" r:id="rId7"/>
    <p:sldId id="260" r:id="rId8"/>
    <p:sldId id="35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53" r:id="rId17"/>
    <p:sldId id="354" r:id="rId18"/>
    <p:sldId id="355" r:id="rId19"/>
    <p:sldId id="356" r:id="rId20"/>
    <p:sldId id="361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57" r:id="rId34"/>
    <p:sldId id="358" r:id="rId35"/>
    <p:sldId id="359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100" d="100"/>
          <a:sy n="100" d="100"/>
        </p:scale>
        <p:origin x="-216" y="14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30/06/2013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34697"/>
              </p:ext>
            </p:extLst>
          </p:nvPr>
        </p:nvGraphicFramePr>
        <p:xfrm>
          <a:off x="762000" y="220486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Evidencias de pruebas realizadas.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A petición del equipo llevaremos documentos de evidencias de las pruebas realizadas.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63377"/>
              </p:ext>
            </p:extLst>
          </p:nvPr>
        </p:nvGraphicFramePr>
        <p:xfrm>
          <a:off x="743123" y="4365104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integrales</a:t>
                      </a:r>
                      <a:endParaRPr lang="es-MX" sz="17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47257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(24/06/2013)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7242"/>
              </p:ext>
            </p:extLst>
          </p:nvPr>
        </p:nvGraphicFramePr>
        <p:xfrm>
          <a:off x="673100" y="1268760"/>
          <a:ext cx="7797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8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Horas Directas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Valor Ganado (EV)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Actual/Plan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Atraso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Last Week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15:30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3,11%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1,56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23/06/13)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39:15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10,8%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6,45%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40%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20:00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13:05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3,61%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2,15%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0,6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Completed Tasks To Date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28:49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 dirty="0">
                          <a:effectLst/>
                        </a:rPr>
                        <a:t>39:09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1,36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 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del producto </a:t>
            </a:r>
            <a:r>
              <a:rPr lang="es-MX" sz="2400" b="1" i="1" dirty="0" smtClean="0"/>
              <a:t>Asignar estados a elementos BSC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17 de julio de 2013.</a:t>
            </a:r>
          </a:p>
          <a:p>
            <a:r>
              <a:rPr lang="es-MX" sz="2400" b="1" dirty="0" smtClean="0"/>
              <a:t>Fecha plan actual de terminación: 11 de noviembre de 2014</a:t>
            </a:r>
          </a:p>
          <a:p>
            <a:r>
              <a:rPr lang="es-MX" sz="2400" b="1" dirty="0" smtClean="0"/>
              <a:t>Fecha pronosticada de terminación: 17  de mayo de 2014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67401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</a:t>
                      </a:r>
                      <a:r>
                        <a:rPr lang="es-MX" baseline="0" dirty="0" smtClean="0"/>
                        <a:t> a elementos BSC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268760"/>
            <a:ext cx="6827837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532346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72.78%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54.21%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21574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25202"/>
              </p:ext>
            </p:extLst>
          </p:nvPr>
        </p:nvGraphicFramePr>
        <p:xfrm>
          <a:off x="395536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12:55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06:05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2.48%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57:00:00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30:19:00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26:41:00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46.70%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13.10%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8.91%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68.02%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10:06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1.40%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2.96%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18:08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29:15:00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1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todas las semanas de 19 a 24 </a:t>
            </a:r>
            <a:r>
              <a:rPr lang="es-MX" sz="2400" dirty="0" err="1" smtClean="0"/>
              <a:t>hrs</a:t>
            </a:r>
            <a:r>
              <a:rPr lang="es-MX" sz="2400" dirty="0" smtClean="0"/>
              <a:t>. Hasta la primera quincena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14/10/2013.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275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85564"/>
              </p:ext>
            </p:extLst>
          </p:nvPr>
        </p:nvGraphicFramePr>
        <p:xfrm>
          <a:off x="467544" y="1916832"/>
          <a:ext cx="8157592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Fin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01232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 para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FormElement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/-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Disenar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Caso de Prueba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ontologia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Proyecto/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SWBStrategy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/Temas 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Administracion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/Casos de prueba integrales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(01/07/2013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5192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6187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12:56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3:04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</a:t>
                      </a:r>
                      <a:r>
                        <a:rPr lang="es-ES" sz="1100" u="none" strike="noStrike" dirty="0" smtClean="0">
                          <a:effectLst/>
                        </a:rPr>
                        <a:t>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43:56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28:04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10:59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7:01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</a:t>
            </a:r>
            <a:r>
              <a:rPr lang="es-MX" sz="2400" dirty="0" smtClean="0"/>
              <a:t>de las actividades </a:t>
            </a:r>
            <a:r>
              <a:rPr lang="es-MX" sz="2400" dirty="0" smtClean="0"/>
              <a:t>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</a:t>
            </a:r>
            <a:r>
              <a:rPr lang="es-MX" sz="2400" dirty="0" smtClean="0"/>
              <a:t>. </a:t>
            </a:r>
            <a:endParaRPr lang="es-MX" sz="2400" dirty="0" smtClean="0"/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>
                <a:solidFill>
                  <a:srgbClr val="FF0000"/>
                </a:solidFill>
              </a:rPr>
              <a:t>Con 2 </a:t>
            </a:r>
            <a:r>
              <a:rPr lang="es-MX" sz="2400" dirty="0" err="1" smtClean="0">
                <a:solidFill>
                  <a:srgbClr val="FF0000"/>
                </a:solidFill>
              </a:rPr>
              <a:t>hrs</a:t>
            </a:r>
            <a:r>
              <a:rPr lang="es-MX" sz="2400" dirty="0" smtClean="0">
                <a:solidFill>
                  <a:srgbClr val="FF0000"/>
                </a:solidFill>
              </a:rPr>
              <a:t> </a:t>
            </a:r>
            <a:r>
              <a:rPr lang="es-MX" sz="2400" dirty="0">
                <a:solidFill>
                  <a:srgbClr val="FF0000"/>
                </a:solidFill>
              </a:rPr>
              <a:t>adicionales y cumpliendo las 20 </a:t>
            </a:r>
            <a:r>
              <a:rPr lang="es-MX" sz="2400" dirty="0" err="1" smtClean="0">
                <a:solidFill>
                  <a:srgbClr val="FF0000"/>
                </a:solidFill>
              </a:rPr>
              <a:t>hrs</a:t>
            </a:r>
            <a:r>
              <a:rPr lang="es-MX" sz="2400" dirty="0" smtClean="0">
                <a:solidFill>
                  <a:srgbClr val="FF0000"/>
                </a:solidFill>
              </a:rPr>
              <a:t> </a:t>
            </a:r>
            <a:r>
              <a:rPr lang="es-MX" sz="2400" dirty="0">
                <a:solidFill>
                  <a:srgbClr val="FF0000"/>
                </a:solidFill>
              </a:rPr>
              <a:t>la recuperación pronosticada es 28/10/2013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</a:t>
                      </a:r>
                      <a:r>
                        <a:rPr lang="es-ES" dirty="0" smtClean="0"/>
                        <a:t>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</a:t>
                      </a:r>
                      <a:r>
                        <a:rPr lang="es-MX" baseline="0" dirty="0" smtClean="0"/>
                        <a:t>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333500"/>
            <a:ext cx="7527846" cy="50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79404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49884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17.53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2.03%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68.66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22.89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-32.95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4518660" cy="131064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80789"/>
            <a:ext cx="8686800" cy="4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Aquí van datos de planeado, real y pronosticado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437112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91821"/>
              </p:ext>
            </p:extLst>
          </p:nvPr>
        </p:nvGraphicFramePr>
        <p:xfrm>
          <a:off x="762000" y="2362200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algunos artefactos de diseño desarrollados a la fecha.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realizaron comentarios a los propietarios de los artefactos revisados.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99407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9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37 errores en total</a:t>
            </a:r>
          </a:p>
          <a:p>
            <a:r>
              <a:rPr lang="es-MX" dirty="0" smtClean="0"/>
              <a:t>Necesario mejorar el tiempo de revisiones de diseño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1291"/>
            <a:ext cx="4104456" cy="29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3"/>
            <a:ext cx="7704856" cy="475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MX" dirty="0" smtClean="0"/>
              <a:t>Plan de Calidad</a:t>
            </a:r>
            <a:endParaRPr lang="es-MX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7" y="1614478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611560" y="126876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156795" y="12687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9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5385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97667"/>
              </p:ext>
            </p:extLst>
          </p:nvPr>
        </p:nvGraphicFramePr>
        <p:xfrm>
          <a:off x="755576" y="2066061"/>
          <a:ext cx="7315200" cy="1996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rgbClr val="FF0000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rgbClr val="FF0000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rgbClr val="FF0000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rgbClr val="FF0000"/>
                          </a:solidFill>
                        </a:rPr>
                        <a:t> con las convenciones de código, debido a que no  están documentadas las clases. Existen muchas líneas de código comentadas no utilizadas. Verificar que su </a:t>
                      </a:r>
                      <a:r>
                        <a:rPr lang="es-MX" sz="1700" baseline="0" dirty="0" err="1" smtClean="0">
                          <a:solidFill>
                            <a:srgbClr val="FF0000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rgbClr val="FF0000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s-MX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2225"/>
              </p:ext>
            </p:extLst>
          </p:nvPr>
        </p:nvGraphicFramePr>
        <p:xfrm>
          <a:off x="611560" y="486916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331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45214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eliminarse del WBS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1010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están capturando los tamaños reales</a:t>
                      </a:r>
                      <a:r>
                        <a:rPr lang="es-MX" sz="1700" baseline="0" dirty="0" smtClean="0"/>
                        <a:t> de los productos terminados.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9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14908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18312"/>
              </p:ext>
            </p:extLst>
          </p:nvPr>
        </p:nvGraphicFramePr>
        <p:xfrm>
          <a:off x="762000" y="2060848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 para</a:t>
                      </a:r>
                      <a:r>
                        <a:rPr lang="es-MX" sz="1700" baseline="0" dirty="0" smtClean="0"/>
                        <a:t> sesión de aclaración de dudas.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Como sabemos, en la reunión</a:t>
                      </a:r>
                      <a:r>
                        <a:rPr lang="es-MX" sz="1700" baseline="0" dirty="0" smtClean="0"/>
                        <a:t> del jueves pasado acordamos con el cliente reunirnos los miércoles de 11 a 12 para aclarar dudas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49452"/>
              </p:ext>
            </p:extLst>
          </p:nvPr>
        </p:nvGraphicFramePr>
        <p:xfrm>
          <a:off x="785192" y="4672176"/>
          <a:ext cx="73152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la creación de periodicidades (frecuencias) de evaluaciones.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1463</Words>
  <Application>Microsoft Office PowerPoint</Application>
  <PresentationFormat>Presentación en pantalla (4:3)</PresentationFormat>
  <Paragraphs>452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de la próxima semana</vt:lpstr>
      <vt:lpstr>Productos Terminados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Aquí van datos de planeado, real y pronosticado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Plan de Calidad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152</cp:revision>
  <dcterms:created xsi:type="dcterms:W3CDTF">2012-07-16T20:20:17Z</dcterms:created>
  <dcterms:modified xsi:type="dcterms:W3CDTF">2013-07-01T04:44:51Z</dcterms:modified>
</cp:coreProperties>
</file>