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94" r:id="rId4"/>
    <p:sldId id="258" r:id="rId5"/>
    <p:sldId id="300" r:id="rId6"/>
    <p:sldId id="395" r:id="rId7"/>
    <p:sldId id="260" r:id="rId8"/>
    <p:sldId id="396" r:id="rId9"/>
    <p:sldId id="405" r:id="rId10"/>
    <p:sldId id="406" r:id="rId11"/>
    <p:sldId id="271" r:id="rId12"/>
    <p:sldId id="407" r:id="rId13"/>
    <p:sldId id="408" r:id="rId14"/>
    <p:sldId id="409" r:id="rId15"/>
    <p:sldId id="410" r:id="rId16"/>
    <p:sldId id="397" r:id="rId17"/>
    <p:sldId id="398" r:id="rId18"/>
    <p:sldId id="399" r:id="rId19"/>
    <p:sldId id="400" r:id="rId20"/>
    <p:sldId id="318" r:id="rId21"/>
    <p:sldId id="278" r:id="rId22"/>
    <p:sldId id="295" r:id="rId23"/>
    <p:sldId id="296" r:id="rId24"/>
    <p:sldId id="360" r:id="rId25"/>
    <p:sldId id="272" r:id="rId26"/>
    <p:sldId id="273" r:id="rId27"/>
    <p:sldId id="274" r:id="rId28"/>
    <p:sldId id="368" r:id="rId29"/>
    <p:sldId id="369" r:id="rId30"/>
    <p:sldId id="340" r:id="rId31"/>
    <p:sldId id="342" r:id="rId32"/>
    <p:sldId id="401" r:id="rId33"/>
    <p:sldId id="402" r:id="rId34"/>
    <p:sldId id="403" r:id="rId35"/>
    <p:sldId id="404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77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15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509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 descr="http://localhost:2468/reports/pngCache?id=26179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07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785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(08/07/2013)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52378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24744"/>
            <a:ext cx="8601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04 de noviembre de 2013.</a:t>
            </a:r>
          </a:p>
        </p:txBody>
      </p:sp>
    </p:spTree>
    <p:extLst>
      <p:ext uri="{BB962C8B-B14F-4D97-AF65-F5344CB8AC3E}">
        <p14:creationId xmlns:p14="http://schemas.microsoft.com/office/powerpoint/2010/main" val="12380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458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635530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58148"/>
            <a:ext cx="7442150" cy="469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47487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(14/07/2013)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74.26%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31.57%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(07/07/2013)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8057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20/10/2014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64562"/>
              </p:ext>
            </p:extLst>
          </p:nvPr>
        </p:nvGraphicFramePr>
        <p:xfrm>
          <a:off x="539552" y="980728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124:00:00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77:40:00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31.57%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26.50%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6.82%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19.68%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67:49:00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28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29/10/2013.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56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415452"/>
              </p:ext>
            </p:extLst>
          </p:nvPr>
        </p:nvGraphicFramePr>
        <p:xfrm>
          <a:off x="467544" y="1484784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Prototipo de vistas resumen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57200" y="2780928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/>
              <a:t>Productos de la próxima semana</a:t>
            </a:r>
            <a:endParaRPr lang="es-MX" sz="4000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271204"/>
              </p:ext>
            </p:extLst>
          </p:nvPr>
        </p:nvGraphicFramePr>
        <p:xfrm>
          <a:off x="457200" y="3789040"/>
          <a:ext cx="8157592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733391"/>
            <a:ext cx="6263640" cy="425958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9814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0598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61525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12:57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7:03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72:30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24.4%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12:05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33:21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56:13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-22:52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dedico el tiempo completo el día lunes debido a la falta de luz.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administro adecuadamente el tiempo.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diarias, además de horas adicionales.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10 </a:t>
            </a:r>
            <a:r>
              <a:rPr lang="es-MX" sz="2400" dirty="0" err="1"/>
              <a:t>hrs</a:t>
            </a:r>
            <a:r>
              <a:rPr lang="es-MX" sz="2400" dirty="0"/>
              <a:t> adicionales hasta el 30 de septiembre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63763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</a:t>
                      </a:r>
                      <a:r>
                        <a:rPr lang="es-ES" dirty="0" smtClean="0">
                          <a:effectLst/>
                        </a:rPr>
                        <a:t>producto </a:t>
                      </a:r>
                      <a:r>
                        <a:rPr lang="es-ES" dirty="0" smtClean="0">
                          <a:effectLst/>
                        </a:rPr>
                        <a:t>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3019"/>
            <a:ext cx="7640204" cy="51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9596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none" dirty="0" smtClean="0"/>
                        <a:t>37%</a:t>
                      </a:r>
                      <a:endParaRPr lang="es-MX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18836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22.12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4.12%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113.05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-70.19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5733256"/>
            <a:ext cx="8460432" cy="41799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7548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4671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15/12/2013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01/01/2014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21/08/2014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6968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6.48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17/06/2014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12.57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12.05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67706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7.56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4111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Recopilación de información para componer el estándar de diseño del equipo.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71515"/>
              </p:ext>
            </p:extLst>
          </p:nvPr>
        </p:nvGraphicFramePr>
        <p:xfrm>
          <a:off x="611560" y="1268760"/>
          <a:ext cx="8208912" cy="54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648072"/>
                <a:gridCol w="3960440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se cumplirá la meta debido a la subestimación del 73% por lo que se propone que se incorporen 8 recursos adicionales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Generar </a:t>
                      </a:r>
                      <a:r>
                        <a:rPr lang="es-MX" sz="16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6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Avance del 66%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En progreso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0052"/>
              </p:ext>
            </p:extLst>
          </p:nvPr>
        </p:nvGraphicFramePr>
        <p:xfrm>
          <a:off x="611560" y="1268760"/>
          <a:ext cx="7848872" cy="5571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una subestimación del 73% en tiempo. Se propone que se integren dos recursos.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 atraso de 37% en el cumplimiento de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Se propone entregar las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planeadas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la fecha no es medible</a:t>
                      </a:r>
                      <a:endParaRPr lang="es-E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Se le enviará a Javier un correo solicitándole su apoyo para resolver necesidades de diseño grafico.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3" y="2388773"/>
            <a:ext cx="3818841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88773"/>
            <a:ext cx="4353904" cy="27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2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5373"/>
            <a:ext cx="4626260" cy="253325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19535"/>
            <a:ext cx="4500377" cy="24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1" y="1476590"/>
            <a:ext cx="2776941" cy="478387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05" y="1515852"/>
            <a:ext cx="3067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90622"/>
            <a:ext cx="3114675" cy="334327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4" y="1768842"/>
            <a:ext cx="3556741" cy="338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5229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Si se utilizan interfaces en la ontología que no contengan comentarios, revisar y ponerles si les hace falta.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9618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20985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429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8014"/>
              </p:ext>
            </p:extLst>
          </p:nvPr>
        </p:nvGraphicFramePr>
        <p:xfrm>
          <a:off x="755576" y="4653136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76702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3225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Revisión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MX" sz="1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PIPs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registrados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Actualizar el proceso</a:t>
                      </a:r>
                      <a:r>
                        <a:rPr lang="es-MX" sz="1700" baseline="0" dirty="0" smtClean="0"/>
                        <a:t> de desarrollo de código.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necesita actualizar el script del proceso de desarrollo</a:t>
                      </a:r>
                      <a:r>
                        <a:rPr lang="es-MX" sz="1700" baseline="0" dirty="0" smtClean="0"/>
                        <a:t> de código.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41522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93417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1449</Words>
  <Application>Microsoft Office PowerPoint</Application>
  <PresentationFormat>Presentación en pantalla (4:3)</PresentationFormat>
  <Paragraphs>431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265</cp:revision>
  <dcterms:created xsi:type="dcterms:W3CDTF">2012-07-16T20:20:17Z</dcterms:created>
  <dcterms:modified xsi:type="dcterms:W3CDTF">2013-07-16T00:06:26Z</dcterms:modified>
</cp:coreProperties>
</file>