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100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</a:t>
            </a:r>
            <a:r>
              <a:rPr lang="es-MX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Solicitud de información de otro sistema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17032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1528</Words>
  <Application>Microsoft Office PowerPoint</Application>
  <PresentationFormat>Presentación en pantalla (4:3)</PresentationFormat>
  <Paragraphs>454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José Redentor Jimenez Navarro</cp:lastModifiedBy>
  <cp:revision>189</cp:revision>
  <dcterms:created xsi:type="dcterms:W3CDTF">2012-07-16T20:20:17Z</dcterms:created>
  <dcterms:modified xsi:type="dcterms:W3CDTF">2013-07-02T14:45:27Z</dcterms:modified>
</cp:coreProperties>
</file>