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79" r:id="rId2"/>
    <p:sldId id="390" r:id="rId3"/>
    <p:sldId id="395" r:id="rId4"/>
    <p:sldId id="391" r:id="rId5"/>
    <p:sldId id="394" r:id="rId6"/>
    <p:sldId id="398" r:id="rId7"/>
    <p:sldId id="393" r:id="rId8"/>
    <p:sldId id="401" r:id="rId9"/>
    <p:sldId id="399" r:id="rId10"/>
    <p:sldId id="396" r:id="rId11"/>
    <p:sldId id="392" r:id="rId12"/>
    <p:sldId id="402" r:id="rId13"/>
    <p:sldId id="400" r:id="rId14"/>
  </p:sldIdLst>
  <p:sldSz cx="9144000" cy="6858000" type="screen4x3"/>
  <p:notesSz cx="7010400" cy="9296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3692" autoAdjust="0"/>
  </p:normalViewPr>
  <p:slideViewPr>
    <p:cSldViewPr>
      <p:cViewPr>
        <p:scale>
          <a:sx n="70" d="100"/>
          <a:sy n="70" d="100"/>
        </p:scale>
        <p:origin x="-108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04" y="-108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11B64B5-C948-4C0D-8C0B-29D2E6EA3FE3}" type="datetimeFigureOut">
              <a:rPr lang="es-ES" smtClean="0"/>
              <a:pPr/>
              <a:t>30/05/2013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14E0616-376A-4F2C-ACAC-6E18C935F54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226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459B2FB-DC80-4870-8ED6-DDBEFDBDC3BF}" type="datetimeFigureOut">
              <a:rPr lang="es-ES" smtClean="0"/>
              <a:pPr/>
              <a:t>30/05/2013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B4554E9-5C0A-4573-9C3A-30C6DE738F1D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422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Impacto en la sociedad</a:t>
            </a:r>
          </a:p>
          <a:p>
            <a:endParaRPr lang="es-MX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554E9-5C0A-4573-9C3A-30C6DE738F1D}" type="slidenum">
              <a:rPr lang="es-MX" smtClean="0"/>
              <a:pPr/>
              <a:t>1</a:t>
            </a:fld>
            <a:endParaRPr lang="es-MX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51C80118-41D1-4E4B-BB3C-54E92F8A1FEA}" type="datetimeFigureOut">
              <a:rPr lang="es-MX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30/05/2013</a:t>
            </a:fld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E5A107FE-7E90-400D-A45D-B9CF3C37619B}" type="slidenum">
              <a:rPr lang="es-MX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‹Nº›</a:t>
            </a:fld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51C80118-41D1-4E4B-BB3C-54E92F8A1FEA}" type="datetimeFigureOut">
              <a:rPr lang="es-MX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30/05/2013</a:t>
            </a:fld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E5A107FE-7E90-400D-A45D-B9CF3C37619B}" type="slidenum">
              <a:rPr lang="es-MX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‹Nº›</a:t>
            </a:fld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51C80118-41D1-4E4B-BB3C-54E92F8A1FEA}" type="datetimeFigureOut">
              <a:rPr lang="es-MX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30/05/2013</a:t>
            </a:fld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E5A107FE-7E90-400D-A45D-B9CF3C37619B}" type="slidenum">
              <a:rPr lang="es-MX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‹Nº›</a:t>
            </a:fld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51C80118-41D1-4E4B-BB3C-54E92F8A1FEA}" type="datetimeFigureOut">
              <a:rPr lang="es-MX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30/05/2013</a:t>
            </a:fld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E5A107FE-7E90-400D-A45D-B9CF3C37619B}" type="slidenum">
              <a:rPr lang="es-MX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‹Nº›</a:t>
            </a:fld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51C80118-41D1-4E4B-BB3C-54E92F8A1FEA}" type="datetimeFigureOut">
              <a:rPr lang="es-MX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30/05/2013</a:t>
            </a:fld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E5A107FE-7E90-400D-A45D-B9CF3C37619B}" type="slidenum">
              <a:rPr lang="es-MX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‹Nº›</a:t>
            </a:fld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51C80118-41D1-4E4B-BB3C-54E92F8A1FEA}" type="datetimeFigureOut">
              <a:rPr lang="es-MX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30/05/2013</a:t>
            </a:fld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E5A107FE-7E90-400D-A45D-B9CF3C37619B}" type="slidenum">
              <a:rPr lang="es-MX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‹Nº›</a:t>
            </a:fld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51C80118-41D1-4E4B-BB3C-54E92F8A1FEA}" type="datetimeFigureOut">
              <a:rPr lang="es-MX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30/05/2013</a:t>
            </a:fld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E5A107FE-7E90-400D-A45D-B9CF3C37619B}" type="slidenum">
              <a:rPr lang="es-MX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‹Nº›</a:t>
            </a:fld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51C80118-41D1-4E4B-BB3C-54E92F8A1FEA}" type="datetimeFigureOut">
              <a:rPr lang="es-MX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30/05/2013</a:t>
            </a:fld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E5A107FE-7E90-400D-A45D-B9CF3C37619B}" type="slidenum">
              <a:rPr lang="es-MX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‹Nº›</a:t>
            </a:fld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51C80118-41D1-4E4B-BB3C-54E92F8A1FEA}" type="datetimeFigureOut">
              <a:rPr lang="es-MX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30/05/2013</a:t>
            </a:fld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E5A107FE-7E90-400D-A45D-B9CF3C37619B}" type="slidenum">
              <a:rPr lang="es-MX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‹Nº›</a:t>
            </a:fld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51C80118-41D1-4E4B-BB3C-54E92F8A1FEA}" type="datetimeFigureOut">
              <a:rPr lang="es-MX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30/05/2013</a:t>
            </a:fld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E5A107FE-7E90-400D-A45D-B9CF3C37619B}" type="slidenum">
              <a:rPr lang="es-MX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‹Nº›</a:t>
            </a:fld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51C80118-41D1-4E4B-BB3C-54E92F8A1FEA}" type="datetimeFigureOut">
              <a:rPr lang="es-MX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30/05/2013</a:t>
            </a:fld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E5A107FE-7E90-400D-A45D-B9CF3C37619B}" type="slidenum">
              <a:rPr lang="es-MX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‹Nº›</a:t>
            </a:fld>
            <a:endParaRPr lang="es-MX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1C80118-41D1-4E4B-BB3C-54E92F8A1FEA}" type="datetimeFigureOut">
              <a:rPr lang="es-MX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30/05/2013</a:t>
            </a:fld>
            <a:endParaRPr lang="es-MX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MX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5A107FE-7E90-400D-A45D-B9CF3C37619B}" type="slidenum">
              <a:rPr lang="es-MX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‹Nº›</a:t>
            </a:fld>
            <a:endParaRPr lang="es-MX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771800" y="3971704"/>
            <a:ext cx="6070368" cy="1113480"/>
          </a:xfrm>
        </p:spPr>
        <p:txBody>
          <a:bodyPr anchor="t">
            <a:normAutofit/>
          </a:bodyPr>
          <a:lstStyle/>
          <a:p>
            <a:r>
              <a:rPr lang="es-MX" sz="4000" b="1" dirty="0" err="1" smtClean="0"/>
              <a:t>SWBStrategy</a:t>
            </a:r>
            <a:r>
              <a:rPr lang="es-MX" sz="2800" dirty="0" smtClean="0"/>
              <a:t/>
            </a:r>
            <a:br>
              <a:rPr lang="es-MX" sz="2800" dirty="0" smtClean="0"/>
            </a:br>
            <a:r>
              <a:rPr lang="es-MX" sz="2000" dirty="0" smtClean="0"/>
              <a:t>Equipo: </a:t>
            </a:r>
            <a:r>
              <a:rPr lang="es-MX" sz="2000" dirty="0" smtClean="0"/>
              <a:t>Los estoicos</a:t>
            </a:r>
            <a:endParaRPr lang="en-US" sz="2000" dirty="0"/>
          </a:p>
        </p:txBody>
      </p:sp>
      <p:pic>
        <p:nvPicPr>
          <p:cNvPr id="4" name="0 Imagen" descr="semantic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98004" y="5520652"/>
            <a:ext cx="5572164" cy="42862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Riesgos del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funcionalidades cubiertas son menos a las esperadas </a:t>
            </a:r>
            <a:endParaRPr lang="es-MX" dirty="0" smtClean="0"/>
          </a:p>
          <a:p>
            <a:r>
              <a:rPr lang="es-MX" dirty="0"/>
              <a:t>Mala estimación de tiempo y </a:t>
            </a:r>
            <a:r>
              <a:rPr lang="es-MX" dirty="0" smtClean="0"/>
              <a:t>tamaño</a:t>
            </a:r>
          </a:p>
          <a:p>
            <a:r>
              <a:rPr lang="es-MX" dirty="0"/>
              <a:t>Falta de especificación de </a:t>
            </a:r>
            <a:r>
              <a:rPr lang="es-MX" dirty="0" smtClean="0"/>
              <a:t>algunos requerimientos</a:t>
            </a:r>
          </a:p>
          <a:p>
            <a:r>
              <a:rPr lang="es-MX" dirty="0" smtClean="0"/>
              <a:t>Incumplimiento </a:t>
            </a:r>
            <a:r>
              <a:rPr lang="es-MX" dirty="0"/>
              <a:t>de las </a:t>
            </a:r>
            <a:r>
              <a:rPr lang="es-MX" dirty="0" err="1"/>
              <a:t>task</a:t>
            </a:r>
            <a:r>
              <a:rPr lang="es-MX" dirty="0"/>
              <a:t> </a:t>
            </a:r>
            <a:r>
              <a:rPr lang="es-MX" dirty="0" err="1"/>
              <a:t>hours</a:t>
            </a:r>
            <a:r>
              <a:rPr lang="es-MX" dirty="0"/>
              <a:t> planeadas </a:t>
            </a:r>
            <a:r>
              <a:rPr lang="es-MX" dirty="0" smtClean="0"/>
              <a:t>ocasionado </a:t>
            </a:r>
            <a:r>
              <a:rPr lang="es-MX" dirty="0"/>
              <a:t>por mayor tiempo de mantenimiento al planeado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727875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Riesgos del proyecto (2)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</a:t>
            </a:r>
            <a:r>
              <a:rPr lang="es-MX" dirty="0"/>
              <a:t>tamaño real de los requerimientos no definidos </a:t>
            </a:r>
            <a:r>
              <a:rPr lang="es-MX" dirty="0" smtClean="0"/>
              <a:t>resulte más </a:t>
            </a:r>
            <a:r>
              <a:rPr lang="es-MX" dirty="0"/>
              <a:t>grande que el </a:t>
            </a:r>
            <a:r>
              <a:rPr lang="es-MX" dirty="0" smtClean="0"/>
              <a:t>estimado</a:t>
            </a:r>
          </a:p>
          <a:p>
            <a:r>
              <a:rPr lang="es-MX" dirty="0" smtClean="0"/>
              <a:t>Retrasos </a:t>
            </a:r>
            <a:r>
              <a:rPr lang="es-MX" dirty="0"/>
              <a:t>de entrega de los insumos de diseño gráfico</a:t>
            </a:r>
          </a:p>
        </p:txBody>
      </p:sp>
    </p:spTree>
    <p:extLst>
      <p:ext uri="{BB962C8B-B14F-4D97-AF65-F5344CB8AC3E}">
        <p14:creationId xmlns:p14="http://schemas.microsoft.com/office/powerpoint/2010/main" val="294317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Planes alternos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Debido a que la fecha de entrega planeada coincide con la fecha esperada de entrega no se realizaron planes alternos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4040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Gracias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3641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 ejecutivo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Después de completar el lanzamiento TSP, el equipo </a:t>
            </a:r>
            <a:r>
              <a:rPr lang="es-MX" dirty="0" smtClean="0"/>
              <a:t>concluyó que:</a:t>
            </a:r>
          </a:p>
          <a:p>
            <a:r>
              <a:rPr lang="es-MX" dirty="0"/>
              <a:t>E</a:t>
            </a:r>
            <a:r>
              <a:rPr lang="es-MX" dirty="0" smtClean="0"/>
              <a:t>s posible concluir el producto para finales de octubre.</a:t>
            </a:r>
          </a:p>
          <a:p>
            <a:r>
              <a:rPr lang="es-MX" dirty="0" smtClean="0"/>
              <a:t>Existe el riesgo de no implementar todas las funcionalidades utilizadas en </a:t>
            </a:r>
            <a:r>
              <a:rPr lang="es-MX" dirty="0" err="1" smtClean="0"/>
              <a:t>clearpoint</a:t>
            </a:r>
            <a:r>
              <a:rPr lang="es-MX" dirty="0" smtClean="0"/>
              <a:t> debido a la falta de especificación de requerimientos.</a:t>
            </a:r>
            <a:endParaRPr lang="es-MX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5560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 del día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Resumen del lanzamiento TSP</a:t>
            </a:r>
          </a:p>
          <a:p>
            <a:r>
              <a:rPr lang="es-ES" dirty="0" smtClean="0"/>
              <a:t>Asignación de roles</a:t>
            </a:r>
            <a:endParaRPr lang="es-ES" dirty="0" smtClean="0"/>
          </a:p>
          <a:p>
            <a:r>
              <a:rPr lang="es-ES" dirty="0" smtClean="0"/>
              <a:t>Metas del proyecto</a:t>
            </a:r>
          </a:p>
          <a:p>
            <a:r>
              <a:rPr lang="es-ES" dirty="0" smtClean="0"/>
              <a:t>Estrategia de desarrollo</a:t>
            </a:r>
          </a:p>
          <a:p>
            <a:r>
              <a:rPr lang="es-ES" dirty="0" smtClean="0"/>
              <a:t>Plan de calidad</a:t>
            </a:r>
          </a:p>
          <a:p>
            <a:r>
              <a:rPr lang="es-ES" dirty="0" smtClean="0"/>
              <a:t>Riesgos del proyecto</a:t>
            </a:r>
          </a:p>
          <a:p>
            <a:r>
              <a:rPr lang="es-ES" dirty="0" smtClean="0"/>
              <a:t>Planes alternos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008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 del lanzamiento</a:t>
            </a:r>
            <a:endParaRPr lang="es-ES" dirty="0"/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716" y="1600200"/>
            <a:ext cx="722456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64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Asignación de roles</a:t>
            </a:r>
            <a:endParaRPr lang="es-ES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176242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Roles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Integrante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Customer</a:t>
                      </a:r>
                      <a:r>
                        <a:rPr lang="es-MX" dirty="0" smtClean="0"/>
                        <a:t> Interface Manager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Carlos</a:t>
                      </a:r>
                      <a:r>
                        <a:rPr lang="es-MX" baseline="0" dirty="0" smtClean="0"/>
                        <a:t> Ramos Incháustegui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Design</a:t>
                      </a:r>
                      <a:r>
                        <a:rPr lang="es-MX" baseline="0" dirty="0" smtClean="0"/>
                        <a:t> Manager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José Redentor Jiménez Navarro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Implementation</a:t>
                      </a:r>
                      <a:r>
                        <a:rPr lang="es-MX" baseline="0" dirty="0" smtClean="0"/>
                        <a:t> Manager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Martha Elvia</a:t>
                      </a:r>
                      <a:r>
                        <a:rPr lang="es-MX" baseline="0" dirty="0" smtClean="0"/>
                        <a:t> Jiménez Salgado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Planning</a:t>
                      </a:r>
                      <a:r>
                        <a:rPr lang="es-MX" baseline="0" dirty="0" smtClean="0"/>
                        <a:t> Manager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Martha Elvia</a:t>
                      </a:r>
                      <a:r>
                        <a:rPr lang="es-MX" baseline="0" dirty="0" smtClean="0"/>
                        <a:t> Jiménez Salgado</a:t>
                      </a:r>
                      <a:endParaRPr lang="es-MX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Process</a:t>
                      </a:r>
                      <a:r>
                        <a:rPr lang="es-MX" dirty="0" smtClean="0"/>
                        <a:t> Manager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José Redentor Jiménez Navarro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Quality</a:t>
                      </a:r>
                      <a:r>
                        <a:rPr lang="es-MX" dirty="0" smtClean="0"/>
                        <a:t> Manager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José Redentor Jiménez Navarro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Support</a:t>
                      </a:r>
                      <a:r>
                        <a:rPr lang="es-MX" baseline="0" dirty="0" smtClean="0"/>
                        <a:t> Manager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Martha Elvia</a:t>
                      </a:r>
                      <a:r>
                        <a:rPr lang="es-MX" baseline="0" dirty="0" smtClean="0"/>
                        <a:t> Jiménez Salgado</a:t>
                      </a:r>
                      <a:endParaRPr lang="es-MX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Test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Carlos</a:t>
                      </a:r>
                      <a:r>
                        <a:rPr lang="es-MX" baseline="0" dirty="0" smtClean="0"/>
                        <a:t> Ramos Incháustegui</a:t>
                      </a:r>
                      <a:endParaRPr lang="es-MX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2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Metas del proyecto</a:t>
            </a:r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sz="2800" dirty="0"/>
              <a:t>Completar las funcionalidades proporcionadas por el cliente en su </a:t>
            </a:r>
            <a:r>
              <a:rPr lang="es-MX" sz="2800" dirty="0" smtClean="0"/>
              <a:t>documento</a:t>
            </a:r>
          </a:p>
          <a:p>
            <a:r>
              <a:rPr lang="es-MX" sz="2800" dirty="0"/>
              <a:t>Terminar el primer ciclo del proyecto en </a:t>
            </a:r>
            <a:r>
              <a:rPr lang="es-MX" sz="2800" dirty="0" smtClean="0"/>
              <a:t>octubre</a:t>
            </a:r>
          </a:p>
          <a:p>
            <a:r>
              <a:rPr lang="es-MX" sz="2800" dirty="0"/>
              <a:t>Proveer oportunamente la información del proyecto acordada con el administrador del </a:t>
            </a:r>
            <a:r>
              <a:rPr lang="es-MX" sz="2800" dirty="0" smtClean="0"/>
              <a:t>proyecto</a:t>
            </a:r>
          </a:p>
          <a:p>
            <a:r>
              <a:rPr lang="es-MX" sz="2800" dirty="0"/>
              <a:t>Generar </a:t>
            </a:r>
            <a:r>
              <a:rPr lang="es-MX" sz="2800" dirty="0" err="1" smtClean="0"/>
              <a:t>PIPs</a:t>
            </a:r>
            <a:r>
              <a:rPr lang="es-MX" sz="2800" dirty="0" smtClean="0"/>
              <a:t> </a:t>
            </a:r>
            <a:r>
              <a:rPr lang="es-MX" sz="2800" dirty="0"/>
              <a:t>para el proceso de desarrollo de </a:t>
            </a:r>
            <a:r>
              <a:rPr lang="es-MX" sz="2800" dirty="0" smtClean="0"/>
              <a:t>software</a:t>
            </a:r>
          </a:p>
          <a:p>
            <a:r>
              <a:rPr lang="es-MX" sz="2800" dirty="0"/>
              <a:t>Recopilar </a:t>
            </a:r>
            <a:r>
              <a:rPr lang="es-MX" sz="2800" dirty="0" smtClean="0"/>
              <a:t>métricas </a:t>
            </a:r>
            <a:r>
              <a:rPr lang="es-MX" sz="2800" dirty="0"/>
              <a:t>correctas de la ejecución completa de los </a:t>
            </a:r>
            <a:r>
              <a:rPr lang="es-MX" sz="2800" dirty="0" smtClean="0"/>
              <a:t>procesos</a:t>
            </a:r>
          </a:p>
          <a:p>
            <a:r>
              <a:rPr lang="es-MX" sz="2800" dirty="0" smtClean="0"/>
              <a:t>Menos de 1 defecto mayor por </a:t>
            </a:r>
            <a:r>
              <a:rPr lang="es-MX" sz="2800" dirty="0" err="1" smtClean="0"/>
              <a:t>KLoc</a:t>
            </a:r>
            <a:r>
              <a:rPr lang="es-MX" sz="2800" dirty="0" smtClean="0"/>
              <a:t> entregado </a:t>
            </a:r>
            <a:r>
              <a:rPr lang="es-MX" sz="2800" dirty="0"/>
              <a:t>al </a:t>
            </a:r>
            <a:r>
              <a:rPr lang="es-MX" sz="2800" dirty="0" smtClean="0"/>
              <a:t>área </a:t>
            </a:r>
            <a:r>
              <a:rPr lang="es-MX" sz="2800" dirty="0"/>
              <a:t>de pruebas</a:t>
            </a:r>
          </a:p>
        </p:txBody>
      </p:sp>
    </p:spTree>
    <p:extLst>
      <p:ext uri="{BB962C8B-B14F-4D97-AF65-F5344CB8AC3E}">
        <p14:creationId xmlns:p14="http://schemas.microsoft.com/office/powerpoint/2010/main" val="3883791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Estrategia del 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Dividimos el proyecto en 2 ciclos</a:t>
            </a:r>
          </a:p>
          <a:p>
            <a:pPr lvl="1"/>
            <a:r>
              <a:rPr lang="es-ES" dirty="0" smtClean="0"/>
              <a:t>Ciclo 1: De junio a agosto </a:t>
            </a:r>
          </a:p>
          <a:p>
            <a:pPr lvl="1"/>
            <a:r>
              <a:rPr lang="es-ES" dirty="0" smtClean="0"/>
              <a:t>Ciclo 2: De agosto a finales de octubre</a:t>
            </a:r>
          </a:p>
          <a:p>
            <a:r>
              <a:rPr lang="es-ES" dirty="0"/>
              <a:t>E</a:t>
            </a:r>
            <a:r>
              <a:rPr lang="es-ES" dirty="0" smtClean="0"/>
              <a:t>l primer ciclo incluye las funcionalidades de mayor prioridad</a:t>
            </a:r>
          </a:p>
          <a:p>
            <a:r>
              <a:rPr lang="es-ES" dirty="0" smtClean="0"/>
              <a:t>El segundo ciclo incluye las funcionalidades de menor prioridad y las hasta </a:t>
            </a:r>
            <a:r>
              <a:rPr lang="es-ES" dirty="0" smtClean="0"/>
              <a:t>hoy no </a:t>
            </a:r>
            <a:r>
              <a:rPr lang="es-ES" dirty="0" smtClean="0"/>
              <a:t>definidas</a:t>
            </a:r>
          </a:p>
          <a:p>
            <a:r>
              <a:rPr lang="es-ES" dirty="0" smtClean="0"/>
              <a:t>Se identificaron 27 componentes funcionales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6675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Estrategia del </a:t>
            </a:r>
            <a:r>
              <a:rPr lang="es-ES" dirty="0" smtClean="0"/>
              <a:t>desarrollo (2)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Requerimos del apoyo de un diseñador gráfico</a:t>
            </a:r>
          </a:p>
          <a:p>
            <a:endParaRPr lang="es-MX" dirty="0" smtClean="0"/>
          </a:p>
          <a:p>
            <a:r>
              <a:rPr lang="es-MX" dirty="0" smtClean="0"/>
              <a:t>A finales de octubre requeriremos del apoyo de la gerencia para:</a:t>
            </a:r>
          </a:p>
          <a:p>
            <a:pPr lvl="1"/>
            <a:r>
              <a:rPr lang="es-MX" dirty="0" smtClean="0"/>
              <a:t>Generar el manual de usuario en base al manual técnico que entregaremos</a:t>
            </a:r>
          </a:p>
          <a:p>
            <a:pPr lvl="1"/>
            <a:r>
              <a:rPr lang="es-MX" dirty="0" smtClean="0"/>
              <a:t>Generar los contenidos de ayuda en línea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4981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 de calidad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meta es de  1 defecto mayor por </a:t>
            </a:r>
            <a:r>
              <a:rPr lang="es-ES" dirty="0" err="1" smtClean="0"/>
              <a:t>KLoc</a:t>
            </a:r>
            <a:endParaRPr lang="es-ES" dirty="0" smtClean="0"/>
          </a:p>
          <a:p>
            <a:r>
              <a:rPr lang="es-ES" dirty="0" smtClean="0"/>
              <a:t>Inspecciones  únicamente para productos identificados como críticos (2 productos)</a:t>
            </a:r>
          </a:p>
          <a:p>
            <a:r>
              <a:rPr lang="es-ES" dirty="0" smtClean="0"/>
              <a:t>En el plan se estima alcanzar 0.6 defectos/</a:t>
            </a:r>
            <a:r>
              <a:rPr lang="es-ES" dirty="0" err="1" smtClean="0"/>
              <a:t>KLoc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1201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412</Words>
  <Application>Microsoft Office PowerPoint</Application>
  <PresentationFormat>Presentación en pantalla (4:3)</PresentationFormat>
  <Paragraphs>73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Presentación</vt:lpstr>
      <vt:lpstr>SWBStrategy Equipo: Los estoicos</vt:lpstr>
      <vt:lpstr>Resumen ejecutivo</vt:lpstr>
      <vt:lpstr>Orden del día</vt:lpstr>
      <vt:lpstr>Resumen del lanzamiento</vt:lpstr>
      <vt:lpstr>Asignación de roles</vt:lpstr>
      <vt:lpstr>Metas del proyecto</vt:lpstr>
      <vt:lpstr>Estrategia del desarrollo</vt:lpstr>
      <vt:lpstr>Estrategia del desarrollo (2)</vt:lpstr>
      <vt:lpstr>Plan de calidad</vt:lpstr>
      <vt:lpstr>Riesgos del proyecto</vt:lpstr>
      <vt:lpstr>Riesgos del proyecto (2)</vt:lpstr>
      <vt:lpstr>Planes alternos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</dc:title>
  <dc:creator>Martha</dc:creator>
  <cp:lastModifiedBy>Carlos Isaac Ramos Inchaustegui</cp:lastModifiedBy>
  <cp:revision>93</cp:revision>
  <dcterms:created xsi:type="dcterms:W3CDTF">2012-06-18T07:34:22Z</dcterms:created>
  <dcterms:modified xsi:type="dcterms:W3CDTF">2013-05-31T06:13:13Z</dcterms:modified>
</cp:coreProperties>
</file>