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61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02/07/2013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47472"/>
              </p:ext>
            </p:extLst>
          </p:nvPr>
        </p:nvGraphicFramePr>
        <p:xfrm>
          <a:off x="457200" y="4404712"/>
          <a:ext cx="8229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Propongo se me asigne este producto para continuar con el siguiente</a:t>
                      </a: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Solicitud de información de otro sistema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17032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1533</Words>
  <Application>Microsoft Office PowerPoint</Application>
  <PresentationFormat>Presentación en pantalla (4:3)</PresentationFormat>
  <Paragraphs>454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191</cp:revision>
  <dcterms:created xsi:type="dcterms:W3CDTF">2012-07-16T20:20:17Z</dcterms:created>
  <dcterms:modified xsi:type="dcterms:W3CDTF">2013-07-02T17:47:49Z</dcterms:modified>
</cp:coreProperties>
</file>