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70" r:id="rId4"/>
    <p:sldId id="258" r:id="rId5"/>
    <p:sldId id="300" r:id="rId6"/>
    <p:sldId id="371" r:id="rId7"/>
    <p:sldId id="260" r:id="rId8"/>
    <p:sldId id="37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73" r:id="rId17"/>
    <p:sldId id="374" r:id="rId18"/>
    <p:sldId id="375" r:id="rId19"/>
    <p:sldId id="376" r:id="rId20"/>
    <p:sldId id="377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78" r:id="rId34"/>
    <p:sldId id="379" r:id="rId35"/>
    <p:sldId id="380" r:id="rId36"/>
    <p:sldId id="381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80" d="100"/>
          <a:sy n="80" d="100"/>
        </p:scale>
        <p:origin x="-778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01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4650"/>
              </p:ext>
            </p:extLst>
          </p:nvPr>
        </p:nvGraphicFramePr>
        <p:xfrm>
          <a:off x="762000" y="1556792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períodos a elementos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estados a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7957"/>
              </p:ext>
            </p:extLst>
          </p:nvPr>
        </p:nvGraphicFramePr>
        <p:xfrm>
          <a:off x="743123" y="4149080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07604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24744"/>
            <a:ext cx="85915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31785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25/05/2014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27 de julio de 2013.</a:t>
            </a:r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47472"/>
              </p:ext>
            </p:extLst>
          </p:nvPr>
        </p:nvGraphicFramePr>
        <p:xfrm>
          <a:off x="457200" y="4404712"/>
          <a:ext cx="822960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Propongo se me asigne este producto para continuar con el siguiente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71869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25656"/>
            <a:ext cx="6645547" cy="472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70878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21493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97460"/>
              </p:ext>
            </p:extLst>
          </p:nvPr>
        </p:nvGraphicFramePr>
        <p:xfrm>
          <a:off x="467544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14:28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04:32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2.61%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44:47:00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31:13:00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41.05%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11.47%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11:12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07:48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Solicitud de información de otro sistema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17032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3 semanas a  28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Y las siguientes de 19 a 24 horas </a:t>
            </a:r>
            <a:r>
              <a:rPr lang="es-MX" sz="2400" dirty="0"/>
              <a:t>h</a:t>
            </a:r>
            <a:r>
              <a:rPr lang="es-MX" sz="2400" dirty="0" smtClean="0"/>
              <a:t>asta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5548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08862"/>
              </p:ext>
            </p:extLst>
          </p:nvPr>
        </p:nvGraphicFramePr>
        <p:xfrm>
          <a:off x="467544" y="1916832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89754"/>
              </p:ext>
            </p:extLst>
          </p:nvPr>
        </p:nvGraphicFramePr>
        <p:xfrm>
          <a:off x="457200" y="1600200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3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39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56371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41294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23/11/2013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14/09/2014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40259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4.71%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44:06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16.7%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5.66%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4.18%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43:38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1.83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 las actividades planeadas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Demasiado tiempo consumido en el soporte con la herramienta de </a:t>
            </a:r>
            <a:r>
              <a:rPr lang="es-MX" sz="2400" dirty="0" err="1" smtClean="0"/>
              <a:t>Dashboard</a:t>
            </a:r>
            <a:r>
              <a:rPr lang="es-MX" sz="2400" dirty="0" smtClean="0"/>
              <a:t> (Explorador Mozilla y Falta de monitor y teclado)</a:t>
            </a:r>
            <a:endParaRPr lang="es-MX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Adaptación del proceso completo de desarrollo de código y de desarrollo de ontologías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3 </a:t>
            </a:r>
            <a:r>
              <a:rPr lang="es-MX" sz="2400" dirty="0" err="1"/>
              <a:t>hrs</a:t>
            </a:r>
            <a:r>
              <a:rPr lang="es-MX" sz="2400" dirty="0"/>
              <a:t> adicionales y cumpliendo las 20 </a:t>
            </a:r>
            <a:r>
              <a:rPr lang="es-MX" sz="2400" dirty="0" err="1"/>
              <a:t>hrs</a:t>
            </a:r>
            <a:r>
              <a:rPr lang="es-MX" sz="2400" dirty="0"/>
              <a:t> la recuperación pronosticada es 21/10/2013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5573"/>
              </p:ext>
            </p:extLst>
          </p:nvPr>
        </p:nvGraphicFramePr>
        <p:xfrm>
          <a:off x="1524000" y="1397000"/>
          <a:ext cx="679241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resumen/Configuración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resumen/Presentación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Objetivos/Vista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detalle/Tabla de datos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estados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formula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Inicio </a:t>
                      </a:r>
                      <a:r>
                        <a:rPr lang="es-MX" dirty="0" smtClean="0">
                          <a:effectLst/>
                        </a:rPr>
                        <a:t>Series/</a:t>
                      </a:r>
                      <a:r>
                        <a:rPr lang="es-MX" dirty="0" err="1" smtClean="0">
                          <a:effectLst/>
                        </a:rPr>
                        <a:t>Administracion</a:t>
                      </a:r>
                      <a:r>
                        <a:rPr lang="es-MX" dirty="0" smtClean="0">
                          <a:effectLst/>
                        </a:rPr>
                        <a:t>/Casos de prueba integrales para formulas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88213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Asignación de periodos genérico aplicado a Indicadores y Objetivos</a:t>
                      </a:r>
                    </a:p>
                    <a:p>
                      <a:r>
                        <a:rPr lang="es-MX" baseline="0" dirty="0" smtClean="0"/>
                        <a:t>** Implementación de ontología para los Indicadores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4930"/>
            <a:ext cx="6984776" cy="46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66871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68641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11.26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8.88%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-51.29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4678680" cy="174498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05264"/>
            <a:ext cx="817240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7630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11919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</a:t>
            </a:r>
            <a:r>
              <a:rPr lang="es-MX" smtClean="0"/>
              <a:t>del proyecto</a:t>
            </a:r>
            <a:endParaRPr lang="es-ES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46883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13.05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21/05/2014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49285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6.55</a:t>
                      </a:r>
                      <a:r>
                        <a:rPr lang="es-MX" baseline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78051"/>
              </p:ext>
            </p:extLst>
          </p:nvPr>
        </p:nvGraphicFramePr>
        <p:xfrm>
          <a:off x="611560" y="1268760"/>
          <a:ext cx="7848872" cy="58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</a:t>
                      </a:r>
                      <a:r>
                        <a:rPr lang="es-MX" baseline="0" dirty="0" smtClean="0"/>
                        <a:t> proyecto se encuentra atrasado.  Se propone que se incorporen 7 recursos adicionales</a:t>
                      </a:r>
                      <a:endParaRPr lang="es-ES" dirty="0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Avance del 33%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 progreso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90308"/>
              </p:ext>
            </p:extLst>
          </p:nvPr>
        </p:nvGraphicFramePr>
        <p:xfrm>
          <a:off x="611560" y="1268760"/>
          <a:ext cx="7848872" cy="484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Existe</a:t>
                      </a:r>
                      <a:r>
                        <a:rPr lang="es-MX" baseline="0" dirty="0" smtClean="0"/>
                        <a:t> una subestimación del 67% en tiempo</a:t>
                      </a:r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Existe un atraso de 38% en el cumplimiento de </a:t>
                      </a:r>
                      <a:r>
                        <a:rPr lang="es-MX" dirty="0" err="1" smtClean="0"/>
                        <a:t>task</a:t>
                      </a:r>
                      <a:r>
                        <a:rPr lang="es-MX" dirty="0" smtClean="0"/>
                        <a:t> </a:t>
                      </a:r>
                      <a:r>
                        <a:rPr lang="es-MX" smtClean="0"/>
                        <a:t>hours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 la fecha no </a:t>
                      </a:r>
                      <a:r>
                        <a:rPr lang="es-MX" smtClean="0"/>
                        <a:t>es</a:t>
                      </a:r>
                      <a:r>
                        <a:rPr lang="es-MX" baseline="0" smtClean="0"/>
                        <a:t> medible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46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31" y="2388773"/>
            <a:ext cx="4006493" cy="27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46491"/>
            <a:ext cx="5544616" cy="249593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86" y="942975"/>
            <a:ext cx="5424724" cy="241401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4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43479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3479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96923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ontologia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07409"/>
              </p:ext>
            </p:extLst>
          </p:nvPr>
        </p:nvGraphicFramePr>
        <p:xfrm>
          <a:off x="762000" y="2133600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Se instalo una versión anterior del navegador de </a:t>
                      </a:r>
                      <a:r>
                        <a:rPr lang="es-MX" sz="1700" baseline="0" dirty="0" err="1" smtClean="0"/>
                        <a:t>mozilla</a:t>
                      </a:r>
                      <a:r>
                        <a:rPr lang="es-MX" sz="1700" baseline="0" dirty="0" smtClean="0"/>
                        <a:t> en el servidor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llevo a cabo debido a que no es soportada</a:t>
                      </a:r>
                      <a:r>
                        <a:rPr lang="es-MX" sz="1700" baseline="0" dirty="0" smtClean="0"/>
                        <a:t> la actualización del navegador para el SO.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93597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27693"/>
              </p:ext>
            </p:extLst>
          </p:nvPr>
        </p:nvGraphicFramePr>
        <p:xfrm>
          <a:off x="755576" y="2364572"/>
          <a:ext cx="7315200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Adición de información en la presentación del estado de calidad para las juntas semanales.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8361"/>
              </p:ext>
            </p:extLst>
          </p:nvPr>
        </p:nvGraphicFramePr>
        <p:xfrm>
          <a:off x="762000" y="2133600"/>
          <a:ext cx="7315200" cy="2697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agregó a</a:t>
                      </a:r>
                      <a:r>
                        <a:rPr lang="es-MX" sz="1700" baseline="0" dirty="0" smtClean="0"/>
                        <a:t> la presentación semanal los datos del status del proyecto en planeado, real y pronosticado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los datos de subestimación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13667"/>
              </p:ext>
            </p:extLst>
          </p:nvPr>
        </p:nvGraphicFramePr>
        <p:xfrm>
          <a:off x="683568" y="5762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Que debe hacerse con productos que no se llevarán a cabo.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Cuestionar si </a:t>
                      </a:r>
                      <a:r>
                        <a:rPr lang="es-MX" sz="1700" dirty="0" err="1" smtClean="0"/>
                        <a:t>deberan</a:t>
                      </a:r>
                      <a:r>
                        <a:rPr lang="es-MX" sz="1700" dirty="0" smtClean="0"/>
                        <a:t> ser eliminados del WBS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5127848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0515"/>
              </p:ext>
            </p:extLst>
          </p:nvPr>
        </p:nvGraphicFramePr>
        <p:xfrm>
          <a:off x="755576" y="234888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Actualización del Proceso de Desarrollo de Código en base al PIP generado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2000" dirty="0"/>
              <a:t>M</a:t>
            </a:r>
            <a:r>
              <a:rPr kumimoji="0" lang="es-MX" sz="20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odificar</a:t>
            </a: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Proceso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Desarrollo de Ontologías, en base a las necesidades detectadas previamente.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5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97"/>
              </p:ext>
            </p:extLst>
          </p:nvPr>
        </p:nvGraphicFramePr>
        <p:xfrm>
          <a:off x="762000" y="2060848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Periodicidad</a:t>
                      </a:r>
                    </a:p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El bloqueo y desbloqueo de medición  lo estamos proponiendo manual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59453"/>
              </p:ext>
            </p:extLst>
          </p:nvPr>
        </p:nvGraphicFramePr>
        <p:xfrm>
          <a:off x="785192" y="3664064"/>
          <a:ext cx="7315200" cy="260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Sesión semanal de aclaración</a:t>
                      </a:r>
                      <a:r>
                        <a:rPr lang="es-MX" sz="1700" baseline="0" dirty="0" smtClean="0"/>
                        <a:t> de dudas con el cliente</a:t>
                      </a:r>
                      <a:endParaRPr lang="es-MX" sz="1700" dirty="0" smtClean="0"/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Miércoles 3 de julio,</a:t>
                      </a:r>
                      <a:r>
                        <a:rPr lang="es-MX" sz="1700" baseline="0" dirty="0" smtClean="0"/>
                        <a:t> preparen por escrito las dudas.</a:t>
                      </a:r>
                    </a:p>
                    <a:p>
                      <a:r>
                        <a:rPr lang="es-MX" sz="1700" baseline="0" dirty="0" smtClean="0"/>
                        <a:t>De los punto a tratar están: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700" baseline="0" dirty="0" smtClean="0"/>
                        <a:t>Tabla de datos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 (no automático)</a:t>
                      </a:r>
                      <a:endParaRPr lang="es-MX" sz="17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Look &amp; </a:t>
                      </a:r>
                      <a:r>
                        <a:rPr lang="es-MX" sz="1700" dirty="0" err="1" smtClean="0"/>
                        <a:t>feel</a:t>
                      </a:r>
                      <a:r>
                        <a:rPr lang="es-MX" sz="1700" dirty="0" smtClean="0"/>
                        <a:t> de estados y períodos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Respetar el</a:t>
                      </a:r>
                      <a:r>
                        <a:rPr lang="es-MX" sz="1700" baseline="0" dirty="0" smtClean="0"/>
                        <a:t> look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1579</Words>
  <Application>Microsoft Office PowerPoint</Application>
  <PresentationFormat>Presentación en pantalla (4:3)</PresentationFormat>
  <Paragraphs>460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194</cp:revision>
  <dcterms:created xsi:type="dcterms:W3CDTF">2012-07-16T20:20:17Z</dcterms:created>
  <dcterms:modified xsi:type="dcterms:W3CDTF">2013-07-03T00:52:41Z</dcterms:modified>
</cp:coreProperties>
</file>