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2" r:id="rId3"/>
    <p:sldId id="350" r:id="rId4"/>
    <p:sldId id="258" r:id="rId5"/>
    <p:sldId id="300" r:id="rId6"/>
    <p:sldId id="351" r:id="rId7"/>
    <p:sldId id="260" r:id="rId8"/>
    <p:sldId id="35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53" r:id="rId17"/>
    <p:sldId id="354" r:id="rId18"/>
    <p:sldId id="355" r:id="rId19"/>
    <p:sldId id="356" r:id="rId20"/>
    <p:sldId id="361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40" r:id="rId30"/>
    <p:sldId id="342" r:id="rId31"/>
    <p:sldId id="357" r:id="rId32"/>
    <p:sldId id="358" r:id="rId33"/>
    <p:sldId id="359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>
        <p:scale>
          <a:sx n="70" d="100"/>
          <a:sy n="70" d="100"/>
        </p:scale>
        <p:origin x="-1080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24 / 06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34697"/>
              </p:ext>
            </p:extLst>
          </p:nvPr>
        </p:nvGraphicFramePr>
        <p:xfrm>
          <a:off x="762000" y="220486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Evidencias de pruebas realizadas.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A petición del equipo llevaremos documentos de evidencias de las pruebas realizadas.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63377"/>
              </p:ext>
            </p:extLst>
          </p:nvPr>
        </p:nvGraphicFramePr>
        <p:xfrm>
          <a:off x="743123" y="436510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integrales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47257"/>
              </p:ext>
            </p:extLst>
          </p:nvPr>
        </p:nvGraphicFramePr>
        <p:xfrm>
          <a:off x="1219200" y="4393912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7242"/>
              </p:ext>
            </p:extLst>
          </p:nvPr>
        </p:nvGraphicFramePr>
        <p:xfrm>
          <a:off x="673100" y="1268760"/>
          <a:ext cx="7797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15:30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0,78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3,11%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23/06/13)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39:15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10,8%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6,45%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3,61%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28:49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39:09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del producto </a:t>
            </a:r>
            <a:r>
              <a:rPr lang="es-MX" sz="2400" b="1" i="1" dirty="0" smtClean="0"/>
              <a:t>Asignar estados a elementos BSC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17 de junio de 2013.</a:t>
            </a:r>
          </a:p>
          <a:p>
            <a:r>
              <a:rPr lang="es-MX" sz="2400" b="1" dirty="0" smtClean="0"/>
              <a:t>Fecha plan actual de terminación: 11 de noviembre de 2013</a:t>
            </a:r>
          </a:p>
          <a:p>
            <a:r>
              <a:rPr lang="es-MX" sz="2400" b="1" dirty="0" smtClean="0"/>
              <a:t>Fecha pronosticada de terminación: 17  de mayo de 2013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6000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67401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estados</a:t>
                      </a:r>
                      <a:r>
                        <a:rPr lang="es-MX" baseline="0" dirty="0" smtClean="0"/>
                        <a:t> a elementos BSC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268760"/>
            <a:ext cx="6827837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32346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72.78%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54.21%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21574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25202"/>
              </p:ext>
            </p:extLst>
          </p:nvPr>
        </p:nvGraphicFramePr>
        <p:xfrm>
          <a:off x="395536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12:55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06:05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2.48%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57:00:00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30:19:00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26:41:00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46.70%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13.10%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8.91%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10:06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1.40%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2.96%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18:08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29:15:00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1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todas las semanas de 19 a 24 </a:t>
            </a:r>
            <a:r>
              <a:rPr lang="es-MX" sz="2400" dirty="0" err="1" smtClean="0"/>
              <a:t>hrs</a:t>
            </a:r>
            <a:r>
              <a:rPr lang="es-MX" sz="2400" dirty="0" smtClean="0"/>
              <a:t>. Hasta la primera quincena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14/10/2013.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275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85564"/>
              </p:ext>
            </p:extLst>
          </p:nvPr>
        </p:nvGraphicFramePr>
        <p:xfrm>
          <a:off x="467544" y="1916832"/>
          <a:ext cx="8157592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Fin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701232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/Casos de prueba integrales para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FormElement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/-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Disenar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Caso de Prueba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/Temas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ontologia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/Temas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/Casos de prueba integrales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7977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32680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03/08/2014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2136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13:22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5.86%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0.98%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5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31:00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4.38%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17:20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10:20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30:02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1.62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-11.67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Mala administración de tiempo mientras se estuvo en el lugar de trabajo.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861048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2 </a:t>
            </a:r>
            <a:r>
              <a:rPr lang="es-MX" sz="2400" dirty="0" err="1" smtClean="0"/>
              <a:t>hrs</a:t>
            </a:r>
            <a:r>
              <a:rPr lang="es-MX" sz="2400" dirty="0" smtClean="0"/>
              <a:t> </a:t>
            </a:r>
            <a:r>
              <a:rPr lang="es-MX" sz="2400" dirty="0"/>
              <a:t>adicionales y cumpliendo las 20 </a:t>
            </a:r>
            <a:r>
              <a:rPr lang="es-MX" sz="2400" dirty="0" err="1" smtClean="0"/>
              <a:t>hrs</a:t>
            </a:r>
            <a:r>
              <a:rPr lang="es-MX" sz="2400" dirty="0" smtClean="0"/>
              <a:t> </a:t>
            </a:r>
            <a:r>
              <a:rPr lang="es-MX" sz="2400" dirty="0"/>
              <a:t>la recuperación pronosticada es 28/10/2013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54673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Terminar el recurso Asignar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la </a:t>
                      </a:r>
                      <a:r>
                        <a:rPr lang="es-ES" dirty="0" err="1" smtClean="0"/>
                        <a:t>Implementacion</a:t>
                      </a:r>
                      <a:r>
                        <a:rPr lang="es-ES" dirty="0" smtClean="0"/>
                        <a:t> en </a:t>
                      </a:r>
                      <a:r>
                        <a:rPr lang="es-ES" dirty="0" err="1" smtClean="0"/>
                        <a:t>ontologia</a:t>
                      </a:r>
                      <a:r>
                        <a:rPr lang="es-ES" dirty="0" smtClean="0"/>
                        <a:t> - Indicadores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Mapa </a:t>
                      </a:r>
                      <a:r>
                        <a:rPr lang="es-ES" dirty="0" err="1" smtClean="0"/>
                        <a:t>Estrategico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Indicadores/Vista resumen/</a:t>
                      </a:r>
                      <a:r>
                        <a:rPr lang="es-ES" dirty="0" err="1" smtClean="0"/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</a:t>
                      </a:r>
                      <a:r>
                        <a:rPr lang="es-ES" dirty="0" err="1" smtClean="0"/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814199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Asignar periodos de Objetivos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333500"/>
            <a:ext cx="7527846" cy="50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79404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49884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17.53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2.03%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68.66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22.89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-32.95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4518660" cy="131064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80789"/>
            <a:ext cx="8686800" cy="4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4306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metricas</a:t>
                      </a:r>
                      <a:r>
                        <a:rPr lang="es-MX" sz="1800" u="none" strike="noStrike" dirty="0" smtClean="0">
                          <a:effectLst/>
                        </a:rPr>
                        <a:t>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area</a:t>
                      </a:r>
                      <a:r>
                        <a:rPr lang="es-MX" sz="1800" u="none" strike="noStrike" dirty="0" smtClean="0">
                          <a:effectLst/>
                        </a:rPr>
                        <a:t>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4437112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91821"/>
              </p:ext>
            </p:extLst>
          </p:nvPr>
        </p:nvGraphicFramePr>
        <p:xfrm>
          <a:off x="762000" y="2362200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algunos artefactos de diseño desarrollados a la fecha.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realizaron comentarios a los propietarios de los artefactos revisados.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0545" y="499407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avances de las tareas ejecutadas en la semana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9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37 errores en total</a:t>
            </a:r>
          </a:p>
          <a:p>
            <a:r>
              <a:rPr lang="es-MX" dirty="0" smtClean="0"/>
              <a:t>Necesario mejorar el tiempo de revisiones de diseño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1291"/>
            <a:ext cx="4104456" cy="29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3"/>
            <a:ext cx="7704856" cy="47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MX" dirty="0" smtClean="0"/>
              <a:t>Plan de Calidad</a:t>
            </a:r>
            <a:endParaRPr lang="es-MX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7" y="1614478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11560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156795" y="12687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29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5385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17471"/>
              </p:ext>
            </p:extLst>
          </p:nvPr>
        </p:nvGraphicFramePr>
        <p:xfrm>
          <a:off x="755576" y="2066061"/>
          <a:ext cx="7315200" cy="1996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clases en </a:t>
                      </a:r>
                      <a:r>
                        <a:rPr lang="es-MX" sz="1700" dirty="0" err="1" smtClean="0"/>
                        <a:t>subversion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Revisar que se cumplan</a:t>
                      </a:r>
                      <a:r>
                        <a:rPr lang="es-MX" sz="1700" baseline="0" dirty="0" smtClean="0"/>
                        <a:t> con las convenciones de código, debido a que no  están documentadas las clases. Existen muchas líneas de código comentadas no utilizadas. Verificar que su </a:t>
                      </a:r>
                      <a:r>
                        <a:rPr lang="es-MX" sz="1700" baseline="0" dirty="0" err="1" smtClean="0"/>
                        <a:t>checklist</a:t>
                      </a:r>
                      <a:r>
                        <a:rPr lang="es-MX" sz="1700" baseline="0" dirty="0" smtClean="0"/>
                        <a:t> de revisión contemple estos detalles.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2225"/>
              </p:ext>
            </p:extLst>
          </p:nvPr>
        </p:nvGraphicFramePr>
        <p:xfrm>
          <a:off x="611560" y="486916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11362"/>
              </p:ext>
            </p:extLst>
          </p:nvPr>
        </p:nvGraphicFramePr>
        <p:xfrm>
          <a:off x="762000" y="2133600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No se llevo acabo ninguna actividad de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37454"/>
              </p:ext>
            </p:extLst>
          </p:nvPr>
        </p:nvGraphicFramePr>
        <p:xfrm>
          <a:off x="755576" y="4725144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Escalar</a:t>
                      </a:r>
                      <a:r>
                        <a:rPr lang="es-MX" sz="1700" baseline="0" dirty="0" smtClean="0"/>
                        <a:t> la falta de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33110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8544" y="5229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082"/>
              </p:ext>
            </p:extLst>
          </p:nvPr>
        </p:nvGraphicFramePr>
        <p:xfrm>
          <a:off x="762000" y="213360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nuevos productos al </a:t>
                      </a:r>
                      <a:r>
                        <a:rPr lang="es-MX" sz="1700" dirty="0" err="1" smtClean="0"/>
                        <a:t>dashboard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72331"/>
              </p:ext>
            </p:extLst>
          </p:nvPr>
        </p:nvGraphicFramePr>
        <p:xfrm>
          <a:off x="683568" y="5762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1010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están capturando los tamaños reales</a:t>
                      </a:r>
                      <a:r>
                        <a:rPr lang="es-MX" sz="1700" baseline="0" dirty="0" smtClean="0"/>
                        <a:t> de los productos terminados.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18312"/>
              </p:ext>
            </p:extLst>
          </p:nvPr>
        </p:nvGraphicFramePr>
        <p:xfrm>
          <a:off x="762000" y="2060848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Agenda para</a:t>
                      </a:r>
                      <a:r>
                        <a:rPr lang="es-MX" sz="1700" baseline="0" dirty="0" smtClean="0"/>
                        <a:t> sesión de aclaración de dudas.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Como sabemos, en la reunión</a:t>
                      </a:r>
                      <a:r>
                        <a:rPr lang="es-MX" sz="1700" baseline="0" dirty="0" smtClean="0"/>
                        <a:t> del jueves pasado acordamos con el cliente reunirnos los miércoles de 11 a 12 para aclarar dudas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49452"/>
              </p:ext>
            </p:extLst>
          </p:nvPr>
        </p:nvGraphicFramePr>
        <p:xfrm>
          <a:off x="785192" y="4672176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la creación de periodicidades (frecuencias) de evaluaciones.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1342</Words>
  <Application>Microsoft Office PowerPoint</Application>
  <PresentationFormat>Presentación en pantalla (4:3)</PresentationFormat>
  <Paragraphs>439</Paragraphs>
  <Slides>33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Tareas de la próxima semana</vt:lpstr>
      <vt:lpstr>Productos Terminados</vt:lpstr>
      <vt:lpstr>Martha Elvia Jiménez Salgado</vt:lpstr>
      <vt:lpstr>Martha Elvia Jiménez Salgado</vt:lpstr>
      <vt:lpstr>Martha Elvia Jiménez Salgado</vt:lpstr>
      <vt:lpstr>Tareas de la próxima semana</vt:lpstr>
      <vt:lpstr>Productos Terminados</vt:lpstr>
      <vt:lpstr>Status del Equipo</vt:lpstr>
      <vt:lpstr>SWBStrategy</vt:lpstr>
      <vt:lpstr>Presentación de PowerPoint</vt:lpstr>
      <vt:lpstr>Reporte de Metas y Riesgos</vt:lpstr>
      <vt:lpstr>Reporte de Metas y Riesgos</vt:lpstr>
      <vt:lpstr>Estado de Calidad</vt:lpstr>
      <vt:lpstr>Presentación de PowerPoint</vt:lpstr>
      <vt:lpstr>Plan de Calidad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133</cp:revision>
  <dcterms:created xsi:type="dcterms:W3CDTF">2012-07-16T20:20:17Z</dcterms:created>
  <dcterms:modified xsi:type="dcterms:W3CDTF">2013-06-24T22:27:14Z</dcterms:modified>
</cp:coreProperties>
</file>