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D94B58-D61D-4F62-8788-C779C2107AAE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A561A551-2625-4D81-BF39-F60271C52FB9}">
      <dgm:prSet phldrT="[Texto]"/>
      <dgm:spPr/>
      <dgm:t>
        <a:bodyPr/>
        <a:lstStyle/>
        <a:p>
          <a:r>
            <a:rPr lang="es-MX" dirty="0" smtClean="0"/>
            <a:t>LISTADO DE AMIGOS</a:t>
          </a:r>
          <a:endParaRPr lang="es-MX" dirty="0"/>
        </a:p>
      </dgm:t>
    </dgm:pt>
    <dgm:pt modelId="{E3149DE5-1AA9-4D50-B1E4-B7ABBAFE591C}" type="parTrans" cxnId="{FB9E7713-AB61-4CCF-8C36-867B591115C3}">
      <dgm:prSet/>
      <dgm:spPr/>
      <dgm:t>
        <a:bodyPr/>
        <a:lstStyle/>
        <a:p>
          <a:endParaRPr lang="es-MX"/>
        </a:p>
      </dgm:t>
    </dgm:pt>
    <dgm:pt modelId="{9D25D756-0AB0-42B1-B498-8DFBE45B6CBB}" type="sibTrans" cxnId="{FB9E7713-AB61-4CCF-8C36-867B591115C3}">
      <dgm:prSet/>
      <dgm:spPr/>
      <dgm:t>
        <a:bodyPr/>
        <a:lstStyle/>
        <a:p>
          <a:endParaRPr lang="es-MX"/>
        </a:p>
      </dgm:t>
    </dgm:pt>
    <dgm:pt modelId="{80C53111-EE6D-4513-877F-850B41427154}">
      <dgm:prSet phldrT="[Texto]"/>
      <dgm:spPr/>
      <dgm:t>
        <a:bodyPr/>
        <a:lstStyle/>
        <a:p>
          <a:r>
            <a:rPr lang="es-MX" dirty="0" smtClean="0"/>
            <a:t>Muestra en pantalla la imagen de su personaje de mascara y el nombre del usuario, últimos  15 amigos  agregados</a:t>
          </a:r>
          <a:endParaRPr lang="es-MX" dirty="0"/>
        </a:p>
      </dgm:t>
    </dgm:pt>
    <dgm:pt modelId="{2C16333E-CFB8-4F1F-895F-0D8AF43B8A55}" type="parTrans" cxnId="{37B5233B-F141-46E3-A4A3-FF5FC5C2C2D0}">
      <dgm:prSet/>
      <dgm:spPr/>
      <dgm:t>
        <a:bodyPr/>
        <a:lstStyle/>
        <a:p>
          <a:endParaRPr lang="es-MX"/>
        </a:p>
      </dgm:t>
    </dgm:pt>
    <dgm:pt modelId="{72646AD4-C999-4009-AFB1-58C75D741D15}" type="sibTrans" cxnId="{37B5233B-F141-46E3-A4A3-FF5FC5C2C2D0}">
      <dgm:prSet/>
      <dgm:spPr/>
      <dgm:t>
        <a:bodyPr/>
        <a:lstStyle/>
        <a:p>
          <a:endParaRPr lang="es-MX"/>
        </a:p>
      </dgm:t>
    </dgm:pt>
    <dgm:pt modelId="{63521C78-AE08-4145-ADE3-61A4631811EA}">
      <dgm:prSet phldrT="[Texto]"/>
      <dgm:spPr/>
      <dgm:t>
        <a:bodyPr/>
        <a:lstStyle/>
        <a:p>
          <a:r>
            <a:rPr lang="es-MX" dirty="0" smtClean="0"/>
            <a:t>Contiene la opción de eliminar amigo</a:t>
          </a:r>
          <a:endParaRPr lang="es-MX" dirty="0"/>
        </a:p>
      </dgm:t>
    </dgm:pt>
    <dgm:pt modelId="{9DF847EA-56E5-4BF5-8E3C-DB5E672831ED}" type="parTrans" cxnId="{7AD8EF39-E7B9-47CD-A76F-40B59B800EAD}">
      <dgm:prSet/>
      <dgm:spPr/>
      <dgm:t>
        <a:bodyPr/>
        <a:lstStyle/>
        <a:p>
          <a:endParaRPr lang="es-MX"/>
        </a:p>
      </dgm:t>
    </dgm:pt>
    <dgm:pt modelId="{1A849FF5-3B6F-4379-891E-139419E13F02}" type="sibTrans" cxnId="{7AD8EF39-E7B9-47CD-A76F-40B59B800EAD}">
      <dgm:prSet/>
      <dgm:spPr/>
      <dgm:t>
        <a:bodyPr/>
        <a:lstStyle/>
        <a:p>
          <a:endParaRPr lang="es-MX"/>
        </a:p>
      </dgm:t>
    </dgm:pt>
    <dgm:pt modelId="{601F01BB-520B-43E5-9F83-1F2185D8F1E8}">
      <dgm:prSet phldrT="[Texto]"/>
      <dgm:spPr/>
      <dgm:t>
        <a:bodyPr/>
        <a:lstStyle/>
        <a:p>
          <a:r>
            <a:rPr lang="es-MX" dirty="0" smtClean="0"/>
            <a:t>AGREGAR AMIGOS</a:t>
          </a:r>
          <a:endParaRPr lang="es-MX" dirty="0"/>
        </a:p>
      </dgm:t>
    </dgm:pt>
    <dgm:pt modelId="{E2FEBA8E-F1AE-4DB8-8464-8D0DEF60E02F}" type="parTrans" cxnId="{86B1775D-0A95-4CF3-B7A5-565567E977D1}">
      <dgm:prSet/>
      <dgm:spPr/>
      <dgm:t>
        <a:bodyPr/>
        <a:lstStyle/>
        <a:p>
          <a:endParaRPr lang="es-MX"/>
        </a:p>
      </dgm:t>
    </dgm:pt>
    <dgm:pt modelId="{8380C941-9311-4F75-A9E0-540D0DDCA506}" type="sibTrans" cxnId="{86B1775D-0A95-4CF3-B7A5-565567E977D1}">
      <dgm:prSet/>
      <dgm:spPr/>
      <dgm:t>
        <a:bodyPr/>
        <a:lstStyle/>
        <a:p>
          <a:endParaRPr lang="es-MX"/>
        </a:p>
      </dgm:t>
    </dgm:pt>
    <dgm:pt modelId="{46151F4D-87AE-48F2-B5CE-04CF160433DB}">
      <dgm:prSet phldrT="[Texto]"/>
      <dgm:spPr/>
      <dgm:t>
        <a:bodyPr/>
        <a:lstStyle/>
        <a:p>
          <a:r>
            <a:rPr lang="es-MX" dirty="0" smtClean="0"/>
            <a:t>Muestra el universo de gente que contiene la red del SWB con el filtro por default que sea gente de la misma edad que el usuario</a:t>
          </a:r>
          <a:endParaRPr lang="es-MX" dirty="0"/>
        </a:p>
      </dgm:t>
    </dgm:pt>
    <dgm:pt modelId="{94A84BC6-D424-4524-9FD5-ED50D3164831}" type="parTrans" cxnId="{51E4E867-E545-40BA-9950-C830917099B5}">
      <dgm:prSet/>
      <dgm:spPr/>
      <dgm:t>
        <a:bodyPr/>
        <a:lstStyle/>
        <a:p>
          <a:endParaRPr lang="es-MX"/>
        </a:p>
      </dgm:t>
    </dgm:pt>
    <dgm:pt modelId="{B68DDB27-F4F5-4D25-B3B3-301CB38DA7CE}" type="sibTrans" cxnId="{51E4E867-E545-40BA-9950-C830917099B5}">
      <dgm:prSet/>
      <dgm:spPr/>
      <dgm:t>
        <a:bodyPr/>
        <a:lstStyle/>
        <a:p>
          <a:endParaRPr lang="es-MX"/>
        </a:p>
      </dgm:t>
    </dgm:pt>
    <dgm:pt modelId="{8D5CAF95-8B3C-402A-A789-C5FCE85F4F09}">
      <dgm:prSet phldrT="[Texto]"/>
      <dgm:spPr/>
      <dgm:t>
        <a:bodyPr/>
        <a:lstStyle/>
        <a:p>
          <a:r>
            <a:rPr lang="es-MX" dirty="0" smtClean="0"/>
            <a:t>LISTADO CORTO DE AMIGOS</a:t>
          </a:r>
          <a:endParaRPr lang="es-MX" dirty="0"/>
        </a:p>
      </dgm:t>
    </dgm:pt>
    <dgm:pt modelId="{2A64CBF9-254B-4BD7-A921-F2190AC06B3C}" type="parTrans" cxnId="{23F7CAE1-9AF8-4D94-B0D1-692CBB157B51}">
      <dgm:prSet/>
      <dgm:spPr/>
      <dgm:t>
        <a:bodyPr/>
        <a:lstStyle/>
        <a:p>
          <a:endParaRPr lang="es-MX"/>
        </a:p>
      </dgm:t>
    </dgm:pt>
    <dgm:pt modelId="{5C7391A5-CD54-48F5-A2DE-1FE951724CDE}" type="sibTrans" cxnId="{23F7CAE1-9AF8-4D94-B0D1-692CBB157B51}">
      <dgm:prSet/>
      <dgm:spPr/>
      <dgm:t>
        <a:bodyPr/>
        <a:lstStyle/>
        <a:p>
          <a:endParaRPr lang="es-MX"/>
        </a:p>
      </dgm:t>
    </dgm:pt>
    <dgm:pt modelId="{51B10291-E0DA-4A68-BDFB-43BD3271464A}">
      <dgm:prSet phldrT="[Texto]"/>
      <dgm:spPr/>
      <dgm:t>
        <a:bodyPr/>
        <a:lstStyle/>
        <a:p>
          <a:r>
            <a:rPr lang="es-MX" dirty="0" smtClean="0"/>
            <a:t>MENSAJERIA</a:t>
          </a:r>
          <a:endParaRPr lang="es-MX" dirty="0"/>
        </a:p>
      </dgm:t>
    </dgm:pt>
    <dgm:pt modelId="{3CA70485-05E0-41CA-968C-6FCCA70D0619}" type="parTrans" cxnId="{C67459D4-D06C-4ED8-B7C8-81BF97C48110}">
      <dgm:prSet/>
      <dgm:spPr/>
      <dgm:t>
        <a:bodyPr/>
        <a:lstStyle/>
        <a:p>
          <a:endParaRPr lang="es-MX"/>
        </a:p>
      </dgm:t>
    </dgm:pt>
    <dgm:pt modelId="{ACB927F9-6E47-4F82-ACE1-CF841062A717}" type="sibTrans" cxnId="{C67459D4-D06C-4ED8-B7C8-81BF97C48110}">
      <dgm:prSet/>
      <dgm:spPr/>
      <dgm:t>
        <a:bodyPr/>
        <a:lstStyle/>
        <a:p>
          <a:endParaRPr lang="es-MX"/>
        </a:p>
      </dgm:t>
    </dgm:pt>
    <dgm:pt modelId="{ED42F686-8597-469B-A170-354C8BBADEDB}">
      <dgm:prSet phldrT="[Texto]"/>
      <dgm:spPr/>
      <dgm:t>
        <a:bodyPr/>
        <a:lstStyle/>
        <a:p>
          <a:r>
            <a:rPr lang="es-MX" dirty="0" smtClean="0"/>
            <a:t>Muestra todos los amigos, paginados de 30 en 30</a:t>
          </a:r>
          <a:endParaRPr lang="es-MX" dirty="0"/>
        </a:p>
      </dgm:t>
    </dgm:pt>
    <dgm:pt modelId="{AE4623C8-E762-4504-84CA-3C5218687DDB}" type="parTrans" cxnId="{3144DB40-CD56-4720-A75B-F9FA18D04195}">
      <dgm:prSet/>
      <dgm:spPr/>
      <dgm:t>
        <a:bodyPr/>
        <a:lstStyle/>
        <a:p>
          <a:endParaRPr lang="es-MX"/>
        </a:p>
      </dgm:t>
    </dgm:pt>
    <dgm:pt modelId="{EB7EEA3F-1388-4EE8-900E-A22A48C9CD35}" type="sibTrans" cxnId="{3144DB40-CD56-4720-A75B-F9FA18D04195}">
      <dgm:prSet/>
      <dgm:spPr/>
      <dgm:t>
        <a:bodyPr/>
        <a:lstStyle/>
        <a:p>
          <a:endParaRPr lang="es-MX"/>
        </a:p>
      </dgm:t>
    </dgm:pt>
    <dgm:pt modelId="{EFF333EA-C86A-4F12-9168-997BA24DE8C1}">
      <dgm:prSet phldrT="[Texto]"/>
      <dgm:spPr/>
      <dgm:t>
        <a:bodyPr/>
        <a:lstStyle/>
        <a:p>
          <a:r>
            <a:rPr lang="es-MX" dirty="0" smtClean="0"/>
            <a:t>Contiene la opción de enviar mensaje</a:t>
          </a:r>
          <a:endParaRPr lang="es-MX" dirty="0"/>
        </a:p>
      </dgm:t>
    </dgm:pt>
    <dgm:pt modelId="{873D5C03-FC3A-44B2-AF37-7217FD2722C6}" type="parTrans" cxnId="{694D186B-BE61-4A3C-B999-C2E72AEEF7AA}">
      <dgm:prSet/>
      <dgm:spPr/>
      <dgm:t>
        <a:bodyPr/>
        <a:lstStyle/>
        <a:p>
          <a:endParaRPr lang="es-MX"/>
        </a:p>
      </dgm:t>
    </dgm:pt>
    <dgm:pt modelId="{50DCD843-394B-4EFE-8A56-5878462D27BC}" type="sibTrans" cxnId="{694D186B-BE61-4A3C-B999-C2E72AEEF7AA}">
      <dgm:prSet/>
      <dgm:spPr/>
      <dgm:t>
        <a:bodyPr/>
        <a:lstStyle/>
        <a:p>
          <a:endParaRPr lang="es-MX"/>
        </a:p>
      </dgm:t>
    </dgm:pt>
    <dgm:pt modelId="{9AE458E7-0497-446C-A581-2AE30730F876}">
      <dgm:prSet phldrT="[Texto]"/>
      <dgm:spPr/>
      <dgm:t>
        <a:bodyPr/>
        <a:lstStyle/>
        <a:p>
          <a:r>
            <a:rPr lang="es-MX" dirty="0" smtClean="0"/>
            <a:t>Contiene la opción de  agregar nuevo amigo </a:t>
          </a:r>
          <a:endParaRPr lang="es-MX" dirty="0"/>
        </a:p>
      </dgm:t>
    </dgm:pt>
    <dgm:pt modelId="{55EFF00B-AB49-4109-88AA-D6CF72FFB267}" type="parTrans" cxnId="{61C0B92E-06F3-4760-A1E3-E014BB206B2A}">
      <dgm:prSet/>
      <dgm:spPr/>
      <dgm:t>
        <a:bodyPr/>
        <a:lstStyle/>
        <a:p>
          <a:endParaRPr lang="es-MX"/>
        </a:p>
      </dgm:t>
    </dgm:pt>
    <dgm:pt modelId="{A471D10C-CFB7-49D1-8CB8-52F4F7443616}" type="sibTrans" cxnId="{61C0B92E-06F3-4760-A1E3-E014BB206B2A}">
      <dgm:prSet/>
      <dgm:spPr/>
      <dgm:t>
        <a:bodyPr/>
        <a:lstStyle/>
        <a:p>
          <a:endParaRPr lang="es-MX"/>
        </a:p>
      </dgm:t>
    </dgm:pt>
    <dgm:pt modelId="{C4859980-8505-4BD0-9FE3-29CDCBF2714F}">
      <dgm:prSet phldrT="[Texto]"/>
      <dgm:spPr/>
      <dgm:t>
        <a:bodyPr/>
        <a:lstStyle/>
        <a:p>
          <a:r>
            <a:rPr lang="es-MX" dirty="0" smtClean="0"/>
            <a:t>ELIMINAR AMIGOS</a:t>
          </a:r>
          <a:endParaRPr lang="es-MX" dirty="0"/>
        </a:p>
      </dgm:t>
    </dgm:pt>
    <dgm:pt modelId="{26E3433E-099D-4936-9701-2A3096841757}" type="parTrans" cxnId="{C9B1F02B-34C3-4E8E-A5FD-70F679599ADA}">
      <dgm:prSet/>
      <dgm:spPr/>
      <dgm:t>
        <a:bodyPr/>
        <a:lstStyle/>
        <a:p>
          <a:endParaRPr lang="es-MX"/>
        </a:p>
      </dgm:t>
    </dgm:pt>
    <dgm:pt modelId="{A9F631E2-FBBF-465F-8577-E56A7C5D9DDB}" type="sibTrans" cxnId="{C9B1F02B-34C3-4E8E-A5FD-70F679599ADA}">
      <dgm:prSet/>
      <dgm:spPr/>
      <dgm:t>
        <a:bodyPr/>
        <a:lstStyle/>
        <a:p>
          <a:endParaRPr lang="es-MX"/>
        </a:p>
      </dgm:t>
    </dgm:pt>
    <dgm:pt modelId="{85D0E380-0DBF-4344-847A-9EDD4D5FCA0D}">
      <dgm:prSet phldrT="[Texto]"/>
      <dgm:spPr/>
      <dgm:t>
        <a:bodyPr/>
        <a:lstStyle/>
        <a:p>
          <a:r>
            <a:rPr lang="es-MX" dirty="0" smtClean="0"/>
            <a:t>Adicionalmente puede buscar amigos solicitando el nombre y/o apellido</a:t>
          </a:r>
          <a:endParaRPr lang="es-MX" dirty="0"/>
        </a:p>
      </dgm:t>
    </dgm:pt>
    <dgm:pt modelId="{AF68DCF5-8AAE-49A3-AE9F-69E3C3F1A766}" type="parTrans" cxnId="{2D863C4E-34E1-41A5-8C0F-8C3C4E5DCD4F}">
      <dgm:prSet/>
      <dgm:spPr/>
      <dgm:t>
        <a:bodyPr/>
        <a:lstStyle/>
        <a:p>
          <a:endParaRPr lang="es-MX"/>
        </a:p>
      </dgm:t>
    </dgm:pt>
    <dgm:pt modelId="{C799E714-0347-4EFF-9C24-A26B06B36548}" type="sibTrans" cxnId="{2D863C4E-34E1-41A5-8C0F-8C3C4E5DCD4F}">
      <dgm:prSet/>
      <dgm:spPr/>
      <dgm:t>
        <a:bodyPr/>
        <a:lstStyle/>
        <a:p>
          <a:endParaRPr lang="es-MX"/>
        </a:p>
      </dgm:t>
    </dgm:pt>
    <dgm:pt modelId="{0FCDC678-95B5-4BA8-9444-475E409A66B7}">
      <dgm:prSet phldrT="[Texto]"/>
      <dgm:spPr/>
      <dgm:t>
        <a:bodyPr/>
        <a:lstStyle/>
        <a:p>
          <a:r>
            <a:rPr lang="es-MX" dirty="0" smtClean="0"/>
            <a:t>Contiene la opción de eliminar amigo</a:t>
          </a:r>
          <a:endParaRPr lang="es-MX" dirty="0"/>
        </a:p>
      </dgm:t>
    </dgm:pt>
    <dgm:pt modelId="{9EFEE14B-ED43-43E2-A2B2-EB30AAF75A1C}" type="parTrans" cxnId="{C99E93D9-18FA-4F6F-93AA-2E692AC6BCFF}">
      <dgm:prSet/>
      <dgm:spPr/>
      <dgm:t>
        <a:bodyPr/>
        <a:lstStyle/>
        <a:p>
          <a:endParaRPr lang="es-MX"/>
        </a:p>
      </dgm:t>
    </dgm:pt>
    <dgm:pt modelId="{AF542A7F-1040-46DD-BBFA-67C6883240E8}" type="sibTrans" cxnId="{C99E93D9-18FA-4F6F-93AA-2E692AC6BCFF}">
      <dgm:prSet/>
      <dgm:spPr/>
      <dgm:t>
        <a:bodyPr/>
        <a:lstStyle/>
        <a:p>
          <a:endParaRPr lang="es-MX"/>
        </a:p>
      </dgm:t>
    </dgm:pt>
    <dgm:pt modelId="{0FF21842-53E9-40EE-97C0-DF55FB3DE395}">
      <dgm:prSet phldrT="[Texto]"/>
      <dgm:spPr/>
      <dgm:t>
        <a:bodyPr/>
        <a:lstStyle/>
        <a:p>
          <a:r>
            <a:rPr lang="es-MX" dirty="0" smtClean="0"/>
            <a:t>Contiene la opción de enviar mensaje</a:t>
          </a:r>
          <a:endParaRPr lang="es-MX" dirty="0"/>
        </a:p>
      </dgm:t>
    </dgm:pt>
    <dgm:pt modelId="{1E53F3EC-64EA-482F-88FA-5F1EBF3019F8}" type="parTrans" cxnId="{EC7A3EEE-911F-4C02-AC88-CAD9F731EDA5}">
      <dgm:prSet/>
      <dgm:spPr/>
      <dgm:t>
        <a:bodyPr/>
        <a:lstStyle/>
        <a:p>
          <a:endParaRPr lang="es-MX"/>
        </a:p>
      </dgm:t>
    </dgm:pt>
    <dgm:pt modelId="{46B9672A-BA54-4AA0-87F7-229EE4C63996}" type="sibTrans" cxnId="{EC7A3EEE-911F-4C02-AC88-CAD9F731EDA5}">
      <dgm:prSet/>
      <dgm:spPr/>
      <dgm:t>
        <a:bodyPr/>
        <a:lstStyle/>
        <a:p>
          <a:endParaRPr lang="es-MX"/>
        </a:p>
      </dgm:t>
    </dgm:pt>
    <dgm:pt modelId="{2EFCDDCD-546F-41A7-AA1F-7A96F8EC322F}">
      <dgm:prSet phldrT="[Texto]"/>
      <dgm:spPr/>
      <dgm:t>
        <a:bodyPr/>
        <a:lstStyle/>
        <a:p>
          <a:r>
            <a:rPr lang="es-MX" dirty="0" smtClean="0"/>
            <a:t>Contiene la opción de  agregar nuevo amigo </a:t>
          </a:r>
          <a:endParaRPr lang="es-MX" dirty="0"/>
        </a:p>
      </dgm:t>
    </dgm:pt>
    <dgm:pt modelId="{001C989D-50E7-423C-9DD7-E817A63DE1B1}" type="parTrans" cxnId="{B27FE94E-72F4-4CF5-ADA2-01BF4F171683}">
      <dgm:prSet/>
      <dgm:spPr/>
      <dgm:t>
        <a:bodyPr/>
        <a:lstStyle/>
        <a:p>
          <a:endParaRPr lang="es-MX"/>
        </a:p>
      </dgm:t>
    </dgm:pt>
    <dgm:pt modelId="{3E5CCD39-31A9-4F3C-AABB-17ED6551700A}" type="sibTrans" cxnId="{B27FE94E-72F4-4CF5-ADA2-01BF4F171683}">
      <dgm:prSet/>
      <dgm:spPr/>
      <dgm:t>
        <a:bodyPr/>
        <a:lstStyle/>
        <a:p>
          <a:endParaRPr lang="es-MX"/>
        </a:p>
      </dgm:t>
    </dgm:pt>
    <dgm:pt modelId="{B8EC9010-E12E-4008-B352-F7A5B29C99C7}">
      <dgm:prSet phldrT="[Texto]"/>
      <dgm:spPr/>
      <dgm:t>
        <a:bodyPr/>
        <a:lstStyle/>
        <a:p>
          <a:r>
            <a:rPr lang="es-MX" dirty="0" smtClean="0"/>
            <a:t>Muestra el listado de amigos y al elegirlo aparecerá un botón confirmando la eliminación del mismo.</a:t>
          </a:r>
          <a:endParaRPr lang="es-MX" dirty="0"/>
        </a:p>
      </dgm:t>
    </dgm:pt>
    <dgm:pt modelId="{62E45E58-98FB-4508-AD6B-5DD6AA180C11}" type="parTrans" cxnId="{6F4D01D8-B2B6-4E53-8882-6A7D91241126}">
      <dgm:prSet/>
      <dgm:spPr/>
      <dgm:t>
        <a:bodyPr/>
        <a:lstStyle/>
        <a:p>
          <a:endParaRPr lang="es-MX"/>
        </a:p>
      </dgm:t>
    </dgm:pt>
    <dgm:pt modelId="{BE358FAC-968D-498E-9247-DFB28CF02FE0}" type="sibTrans" cxnId="{6F4D01D8-B2B6-4E53-8882-6A7D91241126}">
      <dgm:prSet/>
      <dgm:spPr/>
      <dgm:t>
        <a:bodyPr/>
        <a:lstStyle/>
        <a:p>
          <a:endParaRPr lang="es-MX"/>
        </a:p>
      </dgm:t>
    </dgm:pt>
    <dgm:pt modelId="{67D4D3C5-4AA7-4A16-A0B6-E722C6E51FC3}" type="pres">
      <dgm:prSet presAssocID="{8ED94B58-D61D-4F62-8788-C779C2107AA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218C8A7-751F-439E-99F1-5EC3697BC93E}" type="pres">
      <dgm:prSet presAssocID="{A561A551-2625-4D81-BF39-F60271C52FB9}" presName="root" presStyleCnt="0"/>
      <dgm:spPr/>
    </dgm:pt>
    <dgm:pt modelId="{AEACA48A-B469-4096-BFDE-009DFACCE524}" type="pres">
      <dgm:prSet presAssocID="{A561A551-2625-4D81-BF39-F60271C52FB9}" presName="rootComposite" presStyleCnt="0"/>
      <dgm:spPr/>
    </dgm:pt>
    <dgm:pt modelId="{6D2AFC46-6B26-4DA8-8B1E-A34117A78EE2}" type="pres">
      <dgm:prSet presAssocID="{A561A551-2625-4D81-BF39-F60271C52FB9}" presName="rootText" presStyleLbl="node1" presStyleIdx="0" presStyleCnt="5"/>
      <dgm:spPr/>
    </dgm:pt>
    <dgm:pt modelId="{02183887-C1F9-4B67-B653-C93978DAB5BD}" type="pres">
      <dgm:prSet presAssocID="{A561A551-2625-4D81-BF39-F60271C52FB9}" presName="rootConnector" presStyleLbl="node1" presStyleIdx="0" presStyleCnt="5"/>
      <dgm:spPr/>
    </dgm:pt>
    <dgm:pt modelId="{03AF8463-6466-4EFA-AE29-AB68D6305ECB}" type="pres">
      <dgm:prSet presAssocID="{A561A551-2625-4D81-BF39-F60271C52FB9}" presName="childShape" presStyleCnt="0"/>
      <dgm:spPr/>
    </dgm:pt>
    <dgm:pt modelId="{A66B3DC7-0EF4-4348-9F51-FFF4D2D58FFB}" type="pres">
      <dgm:prSet presAssocID="{AE4623C8-E762-4504-84CA-3C5218687DDB}" presName="Name13" presStyleLbl="parChTrans1D2" presStyleIdx="0" presStyleCnt="11"/>
      <dgm:spPr/>
    </dgm:pt>
    <dgm:pt modelId="{30032190-A53D-426F-B72F-5ABF19C8C25E}" type="pres">
      <dgm:prSet presAssocID="{ED42F686-8597-469B-A170-354C8BBADEDB}" presName="childText" presStyleLbl="bgAcc1" presStyleIdx="0" presStyleCnt="1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BFCE379-DD8A-40D3-97BA-4294E0D92CE3}" type="pres">
      <dgm:prSet presAssocID="{9EFEE14B-ED43-43E2-A2B2-EB30AAF75A1C}" presName="Name13" presStyleLbl="parChTrans1D2" presStyleIdx="1" presStyleCnt="11"/>
      <dgm:spPr/>
    </dgm:pt>
    <dgm:pt modelId="{42CF2B04-D2F4-49F8-82BF-28D0A9F6296C}" type="pres">
      <dgm:prSet presAssocID="{0FCDC678-95B5-4BA8-9444-475E409A66B7}" presName="childText" presStyleLbl="bgAcc1" presStyleIdx="1" presStyleCnt="1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E8DB6D6-EC21-456C-8EC4-6CA29BDD36DF}" type="pres">
      <dgm:prSet presAssocID="{1E53F3EC-64EA-482F-88FA-5F1EBF3019F8}" presName="Name13" presStyleLbl="parChTrans1D2" presStyleIdx="2" presStyleCnt="11"/>
      <dgm:spPr/>
    </dgm:pt>
    <dgm:pt modelId="{73622E28-8EFD-4FA4-B30F-1EFAB5647C4A}" type="pres">
      <dgm:prSet presAssocID="{0FF21842-53E9-40EE-97C0-DF55FB3DE395}" presName="childText" presStyleLbl="bgAcc1" presStyleIdx="2" presStyleCnt="11">
        <dgm:presLayoutVars>
          <dgm:bulletEnabled val="1"/>
        </dgm:presLayoutVars>
      </dgm:prSet>
      <dgm:spPr/>
    </dgm:pt>
    <dgm:pt modelId="{79B80543-B251-4E3D-8B9A-4468CD805FF1}" type="pres">
      <dgm:prSet presAssocID="{001C989D-50E7-423C-9DD7-E817A63DE1B1}" presName="Name13" presStyleLbl="parChTrans1D2" presStyleIdx="3" presStyleCnt="11"/>
      <dgm:spPr/>
    </dgm:pt>
    <dgm:pt modelId="{22C7891C-F216-476A-9ED4-3E20A1E8BE0D}" type="pres">
      <dgm:prSet presAssocID="{2EFCDDCD-546F-41A7-AA1F-7A96F8EC322F}" presName="childText" presStyleLbl="bgAcc1" presStyleIdx="3" presStyleCnt="11">
        <dgm:presLayoutVars>
          <dgm:bulletEnabled val="1"/>
        </dgm:presLayoutVars>
      </dgm:prSet>
      <dgm:spPr/>
    </dgm:pt>
    <dgm:pt modelId="{13E0F378-C850-47B9-BEF5-5916C90FD6C1}" type="pres">
      <dgm:prSet presAssocID="{8D5CAF95-8B3C-402A-A789-C5FCE85F4F09}" presName="root" presStyleCnt="0"/>
      <dgm:spPr/>
    </dgm:pt>
    <dgm:pt modelId="{ED35568F-3D9F-4183-ACF8-5975E27F09E9}" type="pres">
      <dgm:prSet presAssocID="{8D5CAF95-8B3C-402A-A789-C5FCE85F4F09}" presName="rootComposite" presStyleCnt="0"/>
      <dgm:spPr/>
    </dgm:pt>
    <dgm:pt modelId="{1432228E-E9A6-4706-9745-043FAEEED9B1}" type="pres">
      <dgm:prSet presAssocID="{8D5CAF95-8B3C-402A-A789-C5FCE85F4F09}" presName="rootText" presStyleLbl="node1" presStyleIdx="1" presStyleCnt="5"/>
      <dgm:spPr/>
      <dgm:t>
        <a:bodyPr/>
        <a:lstStyle/>
        <a:p>
          <a:endParaRPr lang="es-MX"/>
        </a:p>
      </dgm:t>
    </dgm:pt>
    <dgm:pt modelId="{2AF86CED-32F5-4616-89A9-A499CEBB367F}" type="pres">
      <dgm:prSet presAssocID="{8D5CAF95-8B3C-402A-A789-C5FCE85F4F09}" presName="rootConnector" presStyleLbl="node1" presStyleIdx="1" presStyleCnt="5"/>
      <dgm:spPr/>
    </dgm:pt>
    <dgm:pt modelId="{89D9979B-3B40-4A55-9992-6BBD1920F9AE}" type="pres">
      <dgm:prSet presAssocID="{8D5CAF95-8B3C-402A-A789-C5FCE85F4F09}" presName="childShape" presStyleCnt="0"/>
      <dgm:spPr/>
    </dgm:pt>
    <dgm:pt modelId="{9656801C-F556-4761-8466-E27E435477F0}" type="pres">
      <dgm:prSet presAssocID="{2C16333E-CFB8-4F1F-895F-0D8AF43B8A55}" presName="Name13" presStyleLbl="parChTrans1D2" presStyleIdx="4" presStyleCnt="11"/>
      <dgm:spPr/>
    </dgm:pt>
    <dgm:pt modelId="{6D8B1FF9-F28C-4A4A-8295-E6E8D76C1943}" type="pres">
      <dgm:prSet presAssocID="{80C53111-EE6D-4513-877F-850B41427154}" presName="childText" presStyleLbl="bgAcc1" presStyleIdx="4" presStyleCnt="1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0E0142B-0934-40FA-BC7D-91D7F7766123}" type="pres">
      <dgm:prSet presAssocID="{9DF847EA-56E5-4BF5-8E3C-DB5E672831ED}" presName="Name13" presStyleLbl="parChTrans1D2" presStyleIdx="5" presStyleCnt="11"/>
      <dgm:spPr/>
    </dgm:pt>
    <dgm:pt modelId="{5B6444A9-EAE0-4353-A839-8A69B4728AC1}" type="pres">
      <dgm:prSet presAssocID="{63521C78-AE08-4145-ADE3-61A4631811EA}" presName="childText" presStyleLbl="bgAcc1" presStyleIdx="5" presStyleCnt="1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72AFA4E-9A36-4CEB-92EB-112180D22E35}" type="pres">
      <dgm:prSet presAssocID="{873D5C03-FC3A-44B2-AF37-7217FD2722C6}" presName="Name13" presStyleLbl="parChTrans1D2" presStyleIdx="6" presStyleCnt="11"/>
      <dgm:spPr/>
    </dgm:pt>
    <dgm:pt modelId="{07A28C16-1F01-463B-80A0-4ACAD727D7D6}" type="pres">
      <dgm:prSet presAssocID="{EFF333EA-C86A-4F12-9168-997BA24DE8C1}" presName="childText" presStyleLbl="bgAcc1" presStyleIdx="6" presStyleCnt="1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2A4F828-9E2A-416B-8DA2-DA61BD576F24}" type="pres">
      <dgm:prSet presAssocID="{55EFF00B-AB49-4109-88AA-D6CF72FFB267}" presName="Name13" presStyleLbl="parChTrans1D2" presStyleIdx="7" presStyleCnt="11"/>
      <dgm:spPr/>
    </dgm:pt>
    <dgm:pt modelId="{1949B514-9212-44C2-8A10-7A4D60165B44}" type="pres">
      <dgm:prSet presAssocID="{9AE458E7-0497-446C-A581-2AE30730F876}" presName="childText" presStyleLbl="bgAcc1" presStyleIdx="7" presStyleCnt="11">
        <dgm:presLayoutVars>
          <dgm:bulletEnabled val="1"/>
        </dgm:presLayoutVars>
      </dgm:prSet>
      <dgm:spPr/>
    </dgm:pt>
    <dgm:pt modelId="{F8044DD7-5D81-4E40-AC5D-0E76B9095A8B}" type="pres">
      <dgm:prSet presAssocID="{601F01BB-520B-43E5-9F83-1F2185D8F1E8}" presName="root" presStyleCnt="0"/>
      <dgm:spPr/>
    </dgm:pt>
    <dgm:pt modelId="{D189E1DA-BC72-4E59-9855-ADFE9602DCC6}" type="pres">
      <dgm:prSet presAssocID="{601F01BB-520B-43E5-9F83-1F2185D8F1E8}" presName="rootComposite" presStyleCnt="0"/>
      <dgm:spPr/>
    </dgm:pt>
    <dgm:pt modelId="{704557E3-5D75-47B1-BA6D-01E1B5EC9F35}" type="pres">
      <dgm:prSet presAssocID="{601F01BB-520B-43E5-9F83-1F2185D8F1E8}" presName="rootText" presStyleLbl="node1" presStyleIdx="2" presStyleCnt="5"/>
      <dgm:spPr/>
    </dgm:pt>
    <dgm:pt modelId="{8ADADAAA-DB21-4DF8-B33C-8F51DE6125C0}" type="pres">
      <dgm:prSet presAssocID="{601F01BB-520B-43E5-9F83-1F2185D8F1E8}" presName="rootConnector" presStyleLbl="node1" presStyleIdx="2" presStyleCnt="5"/>
      <dgm:spPr/>
    </dgm:pt>
    <dgm:pt modelId="{9FC21B76-BD60-42EB-BE81-B1A81C041400}" type="pres">
      <dgm:prSet presAssocID="{601F01BB-520B-43E5-9F83-1F2185D8F1E8}" presName="childShape" presStyleCnt="0"/>
      <dgm:spPr/>
    </dgm:pt>
    <dgm:pt modelId="{D2C91E8C-133E-4A19-A1D5-B2BEDCBF43FB}" type="pres">
      <dgm:prSet presAssocID="{94A84BC6-D424-4524-9FD5-ED50D3164831}" presName="Name13" presStyleLbl="parChTrans1D2" presStyleIdx="8" presStyleCnt="11"/>
      <dgm:spPr/>
    </dgm:pt>
    <dgm:pt modelId="{2983A464-69E3-4034-AB7F-82E2B24AA81F}" type="pres">
      <dgm:prSet presAssocID="{46151F4D-87AE-48F2-B5CE-04CF160433DB}" presName="childText" presStyleLbl="bgAcc1" presStyleIdx="8" presStyleCnt="1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812A41E-5244-4B55-98CC-B9949C853BCE}" type="pres">
      <dgm:prSet presAssocID="{AF68DCF5-8AAE-49A3-AE9F-69E3C3F1A766}" presName="Name13" presStyleLbl="parChTrans1D2" presStyleIdx="9" presStyleCnt="11"/>
      <dgm:spPr/>
    </dgm:pt>
    <dgm:pt modelId="{462EB1D0-189B-4BFC-A511-F8C8EFEC84DF}" type="pres">
      <dgm:prSet presAssocID="{85D0E380-0DBF-4344-847A-9EDD4D5FCA0D}" presName="childText" presStyleLbl="bgAcc1" presStyleIdx="9" presStyleCnt="1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899ED89-5102-4FE6-8058-C815F7CA3EA4}" type="pres">
      <dgm:prSet presAssocID="{C4859980-8505-4BD0-9FE3-29CDCBF2714F}" presName="root" presStyleCnt="0"/>
      <dgm:spPr/>
    </dgm:pt>
    <dgm:pt modelId="{0EF3551B-2266-4580-8940-81BE587A1575}" type="pres">
      <dgm:prSet presAssocID="{C4859980-8505-4BD0-9FE3-29CDCBF2714F}" presName="rootComposite" presStyleCnt="0"/>
      <dgm:spPr/>
    </dgm:pt>
    <dgm:pt modelId="{307EB3E8-5920-46C3-BED8-739684FEAC4C}" type="pres">
      <dgm:prSet presAssocID="{C4859980-8505-4BD0-9FE3-29CDCBF2714F}" presName="rootText" presStyleLbl="node1" presStyleIdx="3" presStyleCnt="5"/>
      <dgm:spPr/>
    </dgm:pt>
    <dgm:pt modelId="{8DED99D8-0026-4674-819C-F6758C26D6D4}" type="pres">
      <dgm:prSet presAssocID="{C4859980-8505-4BD0-9FE3-29CDCBF2714F}" presName="rootConnector" presStyleLbl="node1" presStyleIdx="3" presStyleCnt="5"/>
      <dgm:spPr/>
    </dgm:pt>
    <dgm:pt modelId="{480C0646-A87B-4AC6-9212-5BF76EDC10A7}" type="pres">
      <dgm:prSet presAssocID="{C4859980-8505-4BD0-9FE3-29CDCBF2714F}" presName="childShape" presStyleCnt="0"/>
      <dgm:spPr/>
    </dgm:pt>
    <dgm:pt modelId="{A4B74043-1701-4432-9CA0-92A5159C2F3F}" type="pres">
      <dgm:prSet presAssocID="{62E45E58-98FB-4508-AD6B-5DD6AA180C11}" presName="Name13" presStyleLbl="parChTrans1D2" presStyleIdx="10" presStyleCnt="11"/>
      <dgm:spPr/>
    </dgm:pt>
    <dgm:pt modelId="{FCE42240-C700-42A6-BD72-26B7BE403BCE}" type="pres">
      <dgm:prSet presAssocID="{B8EC9010-E12E-4008-B352-F7A5B29C99C7}" presName="childText" presStyleLbl="bgAcc1" presStyleIdx="10" presStyleCnt="1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5169049-2A42-43BA-B742-BB2BCB5D24B3}" type="pres">
      <dgm:prSet presAssocID="{51B10291-E0DA-4A68-BDFB-43BD3271464A}" presName="root" presStyleCnt="0"/>
      <dgm:spPr/>
    </dgm:pt>
    <dgm:pt modelId="{F2A94486-F7F2-4984-9320-039CD99B2E93}" type="pres">
      <dgm:prSet presAssocID="{51B10291-E0DA-4A68-BDFB-43BD3271464A}" presName="rootComposite" presStyleCnt="0"/>
      <dgm:spPr/>
    </dgm:pt>
    <dgm:pt modelId="{0B574897-0EE1-409E-8D9D-FA24BA750507}" type="pres">
      <dgm:prSet presAssocID="{51B10291-E0DA-4A68-BDFB-43BD3271464A}" presName="rootText" presStyleLbl="node1" presStyleIdx="4" presStyleCnt="5"/>
      <dgm:spPr/>
      <dgm:t>
        <a:bodyPr/>
        <a:lstStyle/>
        <a:p>
          <a:endParaRPr lang="es-MX"/>
        </a:p>
      </dgm:t>
    </dgm:pt>
    <dgm:pt modelId="{0F438AEA-F467-4C40-97C4-326C2631B41F}" type="pres">
      <dgm:prSet presAssocID="{51B10291-E0DA-4A68-BDFB-43BD3271464A}" presName="rootConnector" presStyleLbl="node1" presStyleIdx="4" presStyleCnt="5"/>
      <dgm:spPr/>
    </dgm:pt>
    <dgm:pt modelId="{8712FCC8-E38A-420B-BB10-C1D384CF04D0}" type="pres">
      <dgm:prSet presAssocID="{51B10291-E0DA-4A68-BDFB-43BD3271464A}" presName="childShape" presStyleCnt="0"/>
      <dgm:spPr/>
    </dgm:pt>
  </dgm:ptLst>
  <dgm:cxnLst>
    <dgm:cxn modelId="{958FB25D-4DD4-4CFF-AC50-35405CEBC227}" type="presOf" srcId="{EFF333EA-C86A-4F12-9168-997BA24DE8C1}" destId="{07A28C16-1F01-463B-80A0-4ACAD727D7D6}" srcOrd="0" destOrd="0" presId="urn:microsoft.com/office/officeart/2005/8/layout/hierarchy3"/>
    <dgm:cxn modelId="{D63528C1-8C51-4AE8-8CCD-1275A3803637}" type="presOf" srcId="{8D5CAF95-8B3C-402A-A789-C5FCE85F4F09}" destId="{2AF86CED-32F5-4616-89A9-A499CEBB367F}" srcOrd="1" destOrd="0" presId="urn:microsoft.com/office/officeart/2005/8/layout/hierarchy3"/>
    <dgm:cxn modelId="{AD786ED8-5DDA-4637-9D8F-1352BB14AAC3}" type="presOf" srcId="{0FF21842-53E9-40EE-97C0-DF55FB3DE395}" destId="{73622E28-8EFD-4FA4-B30F-1EFAB5647C4A}" srcOrd="0" destOrd="0" presId="urn:microsoft.com/office/officeart/2005/8/layout/hierarchy3"/>
    <dgm:cxn modelId="{C255350A-0114-4E73-A670-BD7D2C1A5EAA}" type="presOf" srcId="{9DF847EA-56E5-4BF5-8E3C-DB5E672831ED}" destId="{60E0142B-0934-40FA-BC7D-91D7F7766123}" srcOrd="0" destOrd="0" presId="urn:microsoft.com/office/officeart/2005/8/layout/hierarchy3"/>
    <dgm:cxn modelId="{33E607F6-7A75-4036-B597-126C9711B193}" type="presOf" srcId="{0FCDC678-95B5-4BA8-9444-475E409A66B7}" destId="{42CF2B04-D2F4-49F8-82BF-28D0A9F6296C}" srcOrd="0" destOrd="0" presId="urn:microsoft.com/office/officeart/2005/8/layout/hierarchy3"/>
    <dgm:cxn modelId="{A5B173E6-12B3-4361-BCF4-CA5FCD64805B}" type="presOf" srcId="{601F01BB-520B-43E5-9F83-1F2185D8F1E8}" destId="{8ADADAAA-DB21-4DF8-B33C-8F51DE6125C0}" srcOrd="1" destOrd="0" presId="urn:microsoft.com/office/officeart/2005/8/layout/hierarchy3"/>
    <dgm:cxn modelId="{13B71407-0C37-4440-8053-9BC27074A510}" type="presOf" srcId="{B8EC9010-E12E-4008-B352-F7A5B29C99C7}" destId="{FCE42240-C700-42A6-BD72-26B7BE403BCE}" srcOrd="0" destOrd="0" presId="urn:microsoft.com/office/officeart/2005/8/layout/hierarchy3"/>
    <dgm:cxn modelId="{23F7CAE1-9AF8-4D94-B0D1-692CBB157B51}" srcId="{8ED94B58-D61D-4F62-8788-C779C2107AAE}" destId="{8D5CAF95-8B3C-402A-A789-C5FCE85F4F09}" srcOrd="1" destOrd="0" parTransId="{2A64CBF9-254B-4BD7-A921-F2190AC06B3C}" sibTransId="{5C7391A5-CD54-48F5-A2DE-1FE951724CDE}"/>
    <dgm:cxn modelId="{694D186B-BE61-4A3C-B999-C2E72AEEF7AA}" srcId="{8D5CAF95-8B3C-402A-A789-C5FCE85F4F09}" destId="{EFF333EA-C86A-4F12-9168-997BA24DE8C1}" srcOrd="2" destOrd="0" parTransId="{873D5C03-FC3A-44B2-AF37-7217FD2722C6}" sibTransId="{50DCD843-394B-4EFE-8A56-5878462D27BC}"/>
    <dgm:cxn modelId="{76C6ACBE-73CC-4F80-9DB9-7142ABE3EEEA}" type="presOf" srcId="{A561A551-2625-4D81-BF39-F60271C52FB9}" destId="{6D2AFC46-6B26-4DA8-8B1E-A34117A78EE2}" srcOrd="0" destOrd="0" presId="urn:microsoft.com/office/officeart/2005/8/layout/hierarchy3"/>
    <dgm:cxn modelId="{6F4D01D8-B2B6-4E53-8882-6A7D91241126}" srcId="{C4859980-8505-4BD0-9FE3-29CDCBF2714F}" destId="{B8EC9010-E12E-4008-B352-F7A5B29C99C7}" srcOrd="0" destOrd="0" parTransId="{62E45E58-98FB-4508-AD6B-5DD6AA180C11}" sibTransId="{BE358FAC-968D-498E-9247-DFB28CF02FE0}"/>
    <dgm:cxn modelId="{C99E93D9-18FA-4F6F-93AA-2E692AC6BCFF}" srcId="{A561A551-2625-4D81-BF39-F60271C52FB9}" destId="{0FCDC678-95B5-4BA8-9444-475E409A66B7}" srcOrd="1" destOrd="0" parTransId="{9EFEE14B-ED43-43E2-A2B2-EB30AAF75A1C}" sibTransId="{AF542A7F-1040-46DD-BBFA-67C6883240E8}"/>
    <dgm:cxn modelId="{A7F5A8B6-4ECE-486C-85EE-D299B25D4B30}" type="presOf" srcId="{601F01BB-520B-43E5-9F83-1F2185D8F1E8}" destId="{704557E3-5D75-47B1-BA6D-01E1B5EC9F35}" srcOrd="0" destOrd="0" presId="urn:microsoft.com/office/officeart/2005/8/layout/hierarchy3"/>
    <dgm:cxn modelId="{D1FA7A63-E9D4-4F61-8A72-79477517E8FB}" type="presOf" srcId="{94A84BC6-D424-4524-9FD5-ED50D3164831}" destId="{D2C91E8C-133E-4A19-A1D5-B2BEDCBF43FB}" srcOrd="0" destOrd="0" presId="urn:microsoft.com/office/officeart/2005/8/layout/hierarchy3"/>
    <dgm:cxn modelId="{D948E595-A103-424F-B677-429E1E4DE485}" type="presOf" srcId="{ED42F686-8597-469B-A170-354C8BBADEDB}" destId="{30032190-A53D-426F-B72F-5ABF19C8C25E}" srcOrd="0" destOrd="0" presId="urn:microsoft.com/office/officeart/2005/8/layout/hierarchy3"/>
    <dgm:cxn modelId="{86B1775D-0A95-4CF3-B7A5-565567E977D1}" srcId="{8ED94B58-D61D-4F62-8788-C779C2107AAE}" destId="{601F01BB-520B-43E5-9F83-1F2185D8F1E8}" srcOrd="2" destOrd="0" parTransId="{E2FEBA8E-F1AE-4DB8-8464-8D0DEF60E02F}" sibTransId="{8380C941-9311-4F75-A9E0-540D0DDCA506}"/>
    <dgm:cxn modelId="{3144DB40-CD56-4720-A75B-F9FA18D04195}" srcId="{A561A551-2625-4D81-BF39-F60271C52FB9}" destId="{ED42F686-8597-469B-A170-354C8BBADEDB}" srcOrd="0" destOrd="0" parTransId="{AE4623C8-E762-4504-84CA-3C5218687DDB}" sibTransId="{EB7EEA3F-1388-4EE8-900E-A22A48C9CD35}"/>
    <dgm:cxn modelId="{FC6D24AD-EF0E-4A2F-94FE-9B5BE3370D47}" type="presOf" srcId="{1E53F3EC-64EA-482F-88FA-5F1EBF3019F8}" destId="{4E8DB6D6-EC21-456C-8EC4-6CA29BDD36DF}" srcOrd="0" destOrd="0" presId="urn:microsoft.com/office/officeart/2005/8/layout/hierarchy3"/>
    <dgm:cxn modelId="{FC27BBCC-3E5D-4505-B625-3491F885DD3F}" type="presOf" srcId="{2C16333E-CFB8-4F1F-895F-0D8AF43B8A55}" destId="{9656801C-F556-4761-8466-E27E435477F0}" srcOrd="0" destOrd="0" presId="urn:microsoft.com/office/officeart/2005/8/layout/hierarchy3"/>
    <dgm:cxn modelId="{61C0B92E-06F3-4760-A1E3-E014BB206B2A}" srcId="{8D5CAF95-8B3C-402A-A789-C5FCE85F4F09}" destId="{9AE458E7-0497-446C-A581-2AE30730F876}" srcOrd="3" destOrd="0" parTransId="{55EFF00B-AB49-4109-88AA-D6CF72FFB267}" sibTransId="{A471D10C-CFB7-49D1-8CB8-52F4F7443616}"/>
    <dgm:cxn modelId="{9DE1088B-DA79-49A2-9D48-BA5F7EE958F4}" type="presOf" srcId="{8ED94B58-D61D-4F62-8788-C779C2107AAE}" destId="{67D4D3C5-4AA7-4A16-A0B6-E722C6E51FC3}" srcOrd="0" destOrd="0" presId="urn:microsoft.com/office/officeart/2005/8/layout/hierarchy3"/>
    <dgm:cxn modelId="{18B4FAB6-0755-4857-8DBE-1EDCE879FB31}" type="presOf" srcId="{C4859980-8505-4BD0-9FE3-29CDCBF2714F}" destId="{307EB3E8-5920-46C3-BED8-739684FEAC4C}" srcOrd="0" destOrd="0" presId="urn:microsoft.com/office/officeart/2005/8/layout/hierarchy3"/>
    <dgm:cxn modelId="{EC7A3EEE-911F-4C02-AC88-CAD9F731EDA5}" srcId="{A561A551-2625-4D81-BF39-F60271C52FB9}" destId="{0FF21842-53E9-40EE-97C0-DF55FB3DE395}" srcOrd="2" destOrd="0" parTransId="{1E53F3EC-64EA-482F-88FA-5F1EBF3019F8}" sibTransId="{46B9672A-BA54-4AA0-87F7-229EE4C63996}"/>
    <dgm:cxn modelId="{CB7E8A59-AA51-47C8-AA0D-28C8D64A414F}" type="presOf" srcId="{AE4623C8-E762-4504-84CA-3C5218687DDB}" destId="{A66B3DC7-0EF4-4348-9F51-FFF4D2D58FFB}" srcOrd="0" destOrd="0" presId="urn:microsoft.com/office/officeart/2005/8/layout/hierarchy3"/>
    <dgm:cxn modelId="{313F8E1D-C823-4CF8-BB6B-209672338E6B}" type="presOf" srcId="{80C53111-EE6D-4513-877F-850B41427154}" destId="{6D8B1FF9-F28C-4A4A-8295-E6E8D76C1943}" srcOrd="0" destOrd="0" presId="urn:microsoft.com/office/officeart/2005/8/layout/hierarchy3"/>
    <dgm:cxn modelId="{47A8FE54-EDD2-4C83-B395-A3368DCCB010}" type="presOf" srcId="{85D0E380-0DBF-4344-847A-9EDD4D5FCA0D}" destId="{462EB1D0-189B-4BFC-A511-F8C8EFEC84DF}" srcOrd="0" destOrd="0" presId="urn:microsoft.com/office/officeart/2005/8/layout/hierarchy3"/>
    <dgm:cxn modelId="{9980E75E-A211-4777-806B-23A648A9B018}" type="presOf" srcId="{51B10291-E0DA-4A68-BDFB-43BD3271464A}" destId="{0B574897-0EE1-409E-8D9D-FA24BA750507}" srcOrd="0" destOrd="0" presId="urn:microsoft.com/office/officeart/2005/8/layout/hierarchy3"/>
    <dgm:cxn modelId="{2C852A68-B7DC-4C2A-9F41-46C1CAD9A7C7}" type="presOf" srcId="{9EFEE14B-ED43-43E2-A2B2-EB30AAF75A1C}" destId="{1BFCE379-DD8A-40D3-97BA-4294E0D92CE3}" srcOrd="0" destOrd="0" presId="urn:microsoft.com/office/officeart/2005/8/layout/hierarchy3"/>
    <dgm:cxn modelId="{C67459D4-D06C-4ED8-B7C8-81BF97C48110}" srcId="{8ED94B58-D61D-4F62-8788-C779C2107AAE}" destId="{51B10291-E0DA-4A68-BDFB-43BD3271464A}" srcOrd="4" destOrd="0" parTransId="{3CA70485-05E0-41CA-968C-6FCCA70D0619}" sibTransId="{ACB927F9-6E47-4F82-ACE1-CF841062A717}"/>
    <dgm:cxn modelId="{7AD8EF39-E7B9-47CD-A76F-40B59B800EAD}" srcId="{8D5CAF95-8B3C-402A-A789-C5FCE85F4F09}" destId="{63521C78-AE08-4145-ADE3-61A4631811EA}" srcOrd="1" destOrd="0" parTransId="{9DF847EA-56E5-4BF5-8E3C-DB5E672831ED}" sibTransId="{1A849FF5-3B6F-4379-891E-139419E13F02}"/>
    <dgm:cxn modelId="{AE8C30F1-BF45-433C-A30B-97618E87C1B8}" type="presOf" srcId="{51B10291-E0DA-4A68-BDFB-43BD3271464A}" destId="{0F438AEA-F467-4C40-97C4-326C2631B41F}" srcOrd="1" destOrd="0" presId="urn:microsoft.com/office/officeart/2005/8/layout/hierarchy3"/>
    <dgm:cxn modelId="{ECC7CC98-70E0-4541-BFE2-E5B0A5130C1C}" type="presOf" srcId="{46151F4D-87AE-48F2-B5CE-04CF160433DB}" destId="{2983A464-69E3-4034-AB7F-82E2B24AA81F}" srcOrd="0" destOrd="0" presId="urn:microsoft.com/office/officeart/2005/8/layout/hierarchy3"/>
    <dgm:cxn modelId="{8AFA26B0-47DD-4C06-8532-A16DF8CFAA7F}" type="presOf" srcId="{AF68DCF5-8AAE-49A3-AE9F-69E3C3F1A766}" destId="{5812A41E-5244-4B55-98CC-B9949C853BCE}" srcOrd="0" destOrd="0" presId="urn:microsoft.com/office/officeart/2005/8/layout/hierarchy3"/>
    <dgm:cxn modelId="{37B5233B-F141-46E3-A4A3-FF5FC5C2C2D0}" srcId="{8D5CAF95-8B3C-402A-A789-C5FCE85F4F09}" destId="{80C53111-EE6D-4513-877F-850B41427154}" srcOrd="0" destOrd="0" parTransId="{2C16333E-CFB8-4F1F-895F-0D8AF43B8A55}" sibTransId="{72646AD4-C999-4009-AFB1-58C75D741D15}"/>
    <dgm:cxn modelId="{51E4E867-E545-40BA-9950-C830917099B5}" srcId="{601F01BB-520B-43E5-9F83-1F2185D8F1E8}" destId="{46151F4D-87AE-48F2-B5CE-04CF160433DB}" srcOrd="0" destOrd="0" parTransId="{94A84BC6-D424-4524-9FD5-ED50D3164831}" sibTransId="{B68DDB27-F4F5-4D25-B3B3-301CB38DA7CE}"/>
    <dgm:cxn modelId="{067F53F5-9AC9-4599-8B0F-ECC5213CE520}" type="presOf" srcId="{2EFCDDCD-546F-41A7-AA1F-7A96F8EC322F}" destId="{22C7891C-F216-476A-9ED4-3E20A1E8BE0D}" srcOrd="0" destOrd="0" presId="urn:microsoft.com/office/officeart/2005/8/layout/hierarchy3"/>
    <dgm:cxn modelId="{79447175-78E0-48E9-B978-F63907594084}" type="presOf" srcId="{001C989D-50E7-423C-9DD7-E817A63DE1B1}" destId="{79B80543-B251-4E3D-8B9A-4468CD805FF1}" srcOrd="0" destOrd="0" presId="urn:microsoft.com/office/officeart/2005/8/layout/hierarchy3"/>
    <dgm:cxn modelId="{B27FE94E-72F4-4CF5-ADA2-01BF4F171683}" srcId="{A561A551-2625-4D81-BF39-F60271C52FB9}" destId="{2EFCDDCD-546F-41A7-AA1F-7A96F8EC322F}" srcOrd="3" destOrd="0" parTransId="{001C989D-50E7-423C-9DD7-E817A63DE1B1}" sibTransId="{3E5CCD39-31A9-4F3C-AABB-17ED6551700A}"/>
    <dgm:cxn modelId="{EB4D919F-48C3-4F54-8E62-80F21ED46A7B}" type="presOf" srcId="{55EFF00B-AB49-4109-88AA-D6CF72FFB267}" destId="{82A4F828-9E2A-416B-8DA2-DA61BD576F24}" srcOrd="0" destOrd="0" presId="urn:microsoft.com/office/officeart/2005/8/layout/hierarchy3"/>
    <dgm:cxn modelId="{0192E37A-D3A7-426F-839D-6DA99C7644F5}" type="presOf" srcId="{A561A551-2625-4D81-BF39-F60271C52FB9}" destId="{02183887-C1F9-4B67-B653-C93978DAB5BD}" srcOrd="1" destOrd="0" presId="urn:microsoft.com/office/officeart/2005/8/layout/hierarchy3"/>
    <dgm:cxn modelId="{2D863C4E-34E1-41A5-8C0F-8C3C4E5DCD4F}" srcId="{601F01BB-520B-43E5-9F83-1F2185D8F1E8}" destId="{85D0E380-0DBF-4344-847A-9EDD4D5FCA0D}" srcOrd="1" destOrd="0" parTransId="{AF68DCF5-8AAE-49A3-AE9F-69E3C3F1A766}" sibTransId="{C799E714-0347-4EFF-9C24-A26B06B36548}"/>
    <dgm:cxn modelId="{DE9F728B-F456-45A2-80A6-627D3F55D5C8}" type="presOf" srcId="{63521C78-AE08-4145-ADE3-61A4631811EA}" destId="{5B6444A9-EAE0-4353-A839-8A69B4728AC1}" srcOrd="0" destOrd="0" presId="urn:microsoft.com/office/officeart/2005/8/layout/hierarchy3"/>
    <dgm:cxn modelId="{FFB5E0B3-2C21-4880-84A9-B39FAFC88B6B}" type="presOf" srcId="{873D5C03-FC3A-44B2-AF37-7217FD2722C6}" destId="{E72AFA4E-9A36-4CEB-92EB-112180D22E35}" srcOrd="0" destOrd="0" presId="urn:microsoft.com/office/officeart/2005/8/layout/hierarchy3"/>
    <dgm:cxn modelId="{839A258F-28BD-43CD-AF4D-C834F4F2CAB4}" type="presOf" srcId="{62E45E58-98FB-4508-AD6B-5DD6AA180C11}" destId="{A4B74043-1701-4432-9CA0-92A5159C2F3F}" srcOrd="0" destOrd="0" presId="urn:microsoft.com/office/officeart/2005/8/layout/hierarchy3"/>
    <dgm:cxn modelId="{76B2EF74-CC0F-4167-BFE4-F6C5D961D2B5}" type="presOf" srcId="{9AE458E7-0497-446C-A581-2AE30730F876}" destId="{1949B514-9212-44C2-8A10-7A4D60165B44}" srcOrd="0" destOrd="0" presId="urn:microsoft.com/office/officeart/2005/8/layout/hierarchy3"/>
    <dgm:cxn modelId="{FB9E7713-AB61-4CCF-8C36-867B591115C3}" srcId="{8ED94B58-D61D-4F62-8788-C779C2107AAE}" destId="{A561A551-2625-4D81-BF39-F60271C52FB9}" srcOrd="0" destOrd="0" parTransId="{E3149DE5-1AA9-4D50-B1E4-B7ABBAFE591C}" sibTransId="{9D25D756-0AB0-42B1-B498-8DFBE45B6CBB}"/>
    <dgm:cxn modelId="{C9B1F02B-34C3-4E8E-A5FD-70F679599ADA}" srcId="{8ED94B58-D61D-4F62-8788-C779C2107AAE}" destId="{C4859980-8505-4BD0-9FE3-29CDCBF2714F}" srcOrd="3" destOrd="0" parTransId="{26E3433E-099D-4936-9701-2A3096841757}" sibTransId="{A9F631E2-FBBF-465F-8577-E56A7C5D9DDB}"/>
    <dgm:cxn modelId="{EC28426F-D857-49A8-B947-3E4D1514318D}" type="presOf" srcId="{8D5CAF95-8B3C-402A-A789-C5FCE85F4F09}" destId="{1432228E-E9A6-4706-9745-043FAEEED9B1}" srcOrd="0" destOrd="0" presId="urn:microsoft.com/office/officeart/2005/8/layout/hierarchy3"/>
    <dgm:cxn modelId="{74781400-ED40-4868-9C2E-D6529413A8CE}" type="presOf" srcId="{C4859980-8505-4BD0-9FE3-29CDCBF2714F}" destId="{8DED99D8-0026-4674-819C-F6758C26D6D4}" srcOrd="1" destOrd="0" presId="urn:microsoft.com/office/officeart/2005/8/layout/hierarchy3"/>
    <dgm:cxn modelId="{A5A3355A-05CE-4D4F-A425-52CB7E3F8C90}" type="presParOf" srcId="{67D4D3C5-4AA7-4A16-A0B6-E722C6E51FC3}" destId="{C218C8A7-751F-439E-99F1-5EC3697BC93E}" srcOrd="0" destOrd="0" presId="urn:microsoft.com/office/officeart/2005/8/layout/hierarchy3"/>
    <dgm:cxn modelId="{B448DFA0-FE7E-4735-B41F-8BDB586C49D0}" type="presParOf" srcId="{C218C8A7-751F-439E-99F1-5EC3697BC93E}" destId="{AEACA48A-B469-4096-BFDE-009DFACCE524}" srcOrd="0" destOrd="0" presId="urn:microsoft.com/office/officeart/2005/8/layout/hierarchy3"/>
    <dgm:cxn modelId="{B748B0F9-5498-44DA-9B5C-8EBFFFC5EE42}" type="presParOf" srcId="{AEACA48A-B469-4096-BFDE-009DFACCE524}" destId="{6D2AFC46-6B26-4DA8-8B1E-A34117A78EE2}" srcOrd="0" destOrd="0" presId="urn:microsoft.com/office/officeart/2005/8/layout/hierarchy3"/>
    <dgm:cxn modelId="{F667E581-A8D3-4AAE-89A7-9D31A715E1E4}" type="presParOf" srcId="{AEACA48A-B469-4096-BFDE-009DFACCE524}" destId="{02183887-C1F9-4B67-B653-C93978DAB5BD}" srcOrd="1" destOrd="0" presId="urn:microsoft.com/office/officeart/2005/8/layout/hierarchy3"/>
    <dgm:cxn modelId="{6F3AA2DA-F4FE-45AF-A2DE-4FA30FC86700}" type="presParOf" srcId="{C218C8A7-751F-439E-99F1-5EC3697BC93E}" destId="{03AF8463-6466-4EFA-AE29-AB68D6305ECB}" srcOrd="1" destOrd="0" presId="urn:microsoft.com/office/officeart/2005/8/layout/hierarchy3"/>
    <dgm:cxn modelId="{F1F62805-A88D-46CB-9CF9-07686298CF7B}" type="presParOf" srcId="{03AF8463-6466-4EFA-AE29-AB68D6305ECB}" destId="{A66B3DC7-0EF4-4348-9F51-FFF4D2D58FFB}" srcOrd="0" destOrd="0" presId="urn:microsoft.com/office/officeart/2005/8/layout/hierarchy3"/>
    <dgm:cxn modelId="{372884D3-40E4-410B-A070-E33C5AF6FAEA}" type="presParOf" srcId="{03AF8463-6466-4EFA-AE29-AB68D6305ECB}" destId="{30032190-A53D-426F-B72F-5ABF19C8C25E}" srcOrd="1" destOrd="0" presId="urn:microsoft.com/office/officeart/2005/8/layout/hierarchy3"/>
    <dgm:cxn modelId="{ABF12FDC-DE70-49C7-8445-76D3E36A4110}" type="presParOf" srcId="{03AF8463-6466-4EFA-AE29-AB68D6305ECB}" destId="{1BFCE379-DD8A-40D3-97BA-4294E0D92CE3}" srcOrd="2" destOrd="0" presId="urn:microsoft.com/office/officeart/2005/8/layout/hierarchy3"/>
    <dgm:cxn modelId="{65F1AABF-C6A1-4CA6-AEB0-7D7306BB4B00}" type="presParOf" srcId="{03AF8463-6466-4EFA-AE29-AB68D6305ECB}" destId="{42CF2B04-D2F4-49F8-82BF-28D0A9F6296C}" srcOrd="3" destOrd="0" presId="urn:microsoft.com/office/officeart/2005/8/layout/hierarchy3"/>
    <dgm:cxn modelId="{8FC52D4F-FF17-47B4-9118-46BFF05D3B9D}" type="presParOf" srcId="{03AF8463-6466-4EFA-AE29-AB68D6305ECB}" destId="{4E8DB6D6-EC21-456C-8EC4-6CA29BDD36DF}" srcOrd="4" destOrd="0" presId="urn:microsoft.com/office/officeart/2005/8/layout/hierarchy3"/>
    <dgm:cxn modelId="{2CDAFA07-3C0C-4AFF-9E5F-6E287F3A1ED5}" type="presParOf" srcId="{03AF8463-6466-4EFA-AE29-AB68D6305ECB}" destId="{73622E28-8EFD-4FA4-B30F-1EFAB5647C4A}" srcOrd="5" destOrd="0" presId="urn:microsoft.com/office/officeart/2005/8/layout/hierarchy3"/>
    <dgm:cxn modelId="{AF00B18D-4302-4F52-B7C7-B3E581E8973A}" type="presParOf" srcId="{03AF8463-6466-4EFA-AE29-AB68D6305ECB}" destId="{79B80543-B251-4E3D-8B9A-4468CD805FF1}" srcOrd="6" destOrd="0" presId="urn:microsoft.com/office/officeart/2005/8/layout/hierarchy3"/>
    <dgm:cxn modelId="{76854065-9D01-4C52-8D30-F5B90DA680B2}" type="presParOf" srcId="{03AF8463-6466-4EFA-AE29-AB68D6305ECB}" destId="{22C7891C-F216-476A-9ED4-3E20A1E8BE0D}" srcOrd="7" destOrd="0" presId="urn:microsoft.com/office/officeart/2005/8/layout/hierarchy3"/>
    <dgm:cxn modelId="{FA143D5D-6CC9-4384-A878-3C13AD611C8F}" type="presParOf" srcId="{67D4D3C5-4AA7-4A16-A0B6-E722C6E51FC3}" destId="{13E0F378-C850-47B9-BEF5-5916C90FD6C1}" srcOrd="1" destOrd="0" presId="urn:microsoft.com/office/officeart/2005/8/layout/hierarchy3"/>
    <dgm:cxn modelId="{B55A31DD-3BA3-4454-9B07-24E544CED14B}" type="presParOf" srcId="{13E0F378-C850-47B9-BEF5-5916C90FD6C1}" destId="{ED35568F-3D9F-4183-ACF8-5975E27F09E9}" srcOrd="0" destOrd="0" presId="urn:microsoft.com/office/officeart/2005/8/layout/hierarchy3"/>
    <dgm:cxn modelId="{94DE4E77-4C5D-489C-8FD8-9CC66F8D219C}" type="presParOf" srcId="{ED35568F-3D9F-4183-ACF8-5975E27F09E9}" destId="{1432228E-E9A6-4706-9745-043FAEEED9B1}" srcOrd="0" destOrd="0" presId="urn:microsoft.com/office/officeart/2005/8/layout/hierarchy3"/>
    <dgm:cxn modelId="{FE191714-C087-4830-BD50-E68F227E7D44}" type="presParOf" srcId="{ED35568F-3D9F-4183-ACF8-5975E27F09E9}" destId="{2AF86CED-32F5-4616-89A9-A499CEBB367F}" srcOrd="1" destOrd="0" presId="urn:microsoft.com/office/officeart/2005/8/layout/hierarchy3"/>
    <dgm:cxn modelId="{A14A3B17-F759-4AB8-8BC7-DDBCDB9474B4}" type="presParOf" srcId="{13E0F378-C850-47B9-BEF5-5916C90FD6C1}" destId="{89D9979B-3B40-4A55-9992-6BBD1920F9AE}" srcOrd="1" destOrd="0" presId="urn:microsoft.com/office/officeart/2005/8/layout/hierarchy3"/>
    <dgm:cxn modelId="{C5983A55-5369-4DBA-8C53-539EA5AB6EC3}" type="presParOf" srcId="{89D9979B-3B40-4A55-9992-6BBD1920F9AE}" destId="{9656801C-F556-4761-8466-E27E435477F0}" srcOrd="0" destOrd="0" presId="urn:microsoft.com/office/officeart/2005/8/layout/hierarchy3"/>
    <dgm:cxn modelId="{AE510C1A-E727-48A2-ADF0-C142EEDD1C5D}" type="presParOf" srcId="{89D9979B-3B40-4A55-9992-6BBD1920F9AE}" destId="{6D8B1FF9-F28C-4A4A-8295-E6E8D76C1943}" srcOrd="1" destOrd="0" presId="urn:microsoft.com/office/officeart/2005/8/layout/hierarchy3"/>
    <dgm:cxn modelId="{CF59628C-73A6-4D35-ABF0-60EF0875A1B4}" type="presParOf" srcId="{89D9979B-3B40-4A55-9992-6BBD1920F9AE}" destId="{60E0142B-0934-40FA-BC7D-91D7F7766123}" srcOrd="2" destOrd="0" presId="urn:microsoft.com/office/officeart/2005/8/layout/hierarchy3"/>
    <dgm:cxn modelId="{3DD753E9-5098-4BE1-9B52-30A9D79C1937}" type="presParOf" srcId="{89D9979B-3B40-4A55-9992-6BBD1920F9AE}" destId="{5B6444A9-EAE0-4353-A839-8A69B4728AC1}" srcOrd="3" destOrd="0" presId="urn:microsoft.com/office/officeart/2005/8/layout/hierarchy3"/>
    <dgm:cxn modelId="{DCA8A1EC-F05E-4D11-A33C-801455001FA4}" type="presParOf" srcId="{89D9979B-3B40-4A55-9992-6BBD1920F9AE}" destId="{E72AFA4E-9A36-4CEB-92EB-112180D22E35}" srcOrd="4" destOrd="0" presId="urn:microsoft.com/office/officeart/2005/8/layout/hierarchy3"/>
    <dgm:cxn modelId="{BC5017D8-89B3-4A51-9536-C87D034371C0}" type="presParOf" srcId="{89D9979B-3B40-4A55-9992-6BBD1920F9AE}" destId="{07A28C16-1F01-463B-80A0-4ACAD727D7D6}" srcOrd="5" destOrd="0" presId="urn:microsoft.com/office/officeart/2005/8/layout/hierarchy3"/>
    <dgm:cxn modelId="{7CC859A5-B51B-4B15-9E7A-DEC0C400A3A4}" type="presParOf" srcId="{89D9979B-3B40-4A55-9992-6BBD1920F9AE}" destId="{82A4F828-9E2A-416B-8DA2-DA61BD576F24}" srcOrd="6" destOrd="0" presId="urn:microsoft.com/office/officeart/2005/8/layout/hierarchy3"/>
    <dgm:cxn modelId="{E71B0AB8-766B-4FBC-BA28-8A975D3F085E}" type="presParOf" srcId="{89D9979B-3B40-4A55-9992-6BBD1920F9AE}" destId="{1949B514-9212-44C2-8A10-7A4D60165B44}" srcOrd="7" destOrd="0" presId="urn:microsoft.com/office/officeart/2005/8/layout/hierarchy3"/>
    <dgm:cxn modelId="{E0B5FC77-2377-4958-B325-D91612A3FB38}" type="presParOf" srcId="{67D4D3C5-4AA7-4A16-A0B6-E722C6E51FC3}" destId="{F8044DD7-5D81-4E40-AC5D-0E76B9095A8B}" srcOrd="2" destOrd="0" presId="urn:microsoft.com/office/officeart/2005/8/layout/hierarchy3"/>
    <dgm:cxn modelId="{92E91821-E7EE-4901-9281-EE7CA03C5254}" type="presParOf" srcId="{F8044DD7-5D81-4E40-AC5D-0E76B9095A8B}" destId="{D189E1DA-BC72-4E59-9855-ADFE9602DCC6}" srcOrd="0" destOrd="0" presId="urn:microsoft.com/office/officeart/2005/8/layout/hierarchy3"/>
    <dgm:cxn modelId="{F3A84BD4-0B5E-42B1-9EEB-83E0AF0252B2}" type="presParOf" srcId="{D189E1DA-BC72-4E59-9855-ADFE9602DCC6}" destId="{704557E3-5D75-47B1-BA6D-01E1B5EC9F35}" srcOrd="0" destOrd="0" presId="urn:microsoft.com/office/officeart/2005/8/layout/hierarchy3"/>
    <dgm:cxn modelId="{8E3ACB19-99BC-4244-98AA-4F711BE10165}" type="presParOf" srcId="{D189E1DA-BC72-4E59-9855-ADFE9602DCC6}" destId="{8ADADAAA-DB21-4DF8-B33C-8F51DE6125C0}" srcOrd="1" destOrd="0" presId="urn:microsoft.com/office/officeart/2005/8/layout/hierarchy3"/>
    <dgm:cxn modelId="{A35F148D-EEFB-413F-99D0-E9D0C6226855}" type="presParOf" srcId="{F8044DD7-5D81-4E40-AC5D-0E76B9095A8B}" destId="{9FC21B76-BD60-42EB-BE81-B1A81C041400}" srcOrd="1" destOrd="0" presId="urn:microsoft.com/office/officeart/2005/8/layout/hierarchy3"/>
    <dgm:cxn modelId="{75B77268-083C-4788-8AA3-6E1FA0D97C68}" type="presParOf" srcId="{9FC21B76-BD60-42EB-BE81-B1A81C041400}" destId="{D2C91E8C-133E-4A19-A1D5-B2BEDCBF43FB}" srcOrd="0" destOrd="0" presId="urn:microsoft.com/office/officeart/2005/8/layout/hierarchy3"/>
    <dgm:cxn modelId="{153DBFEA-2D18-4BCB-AB97-C0C3FB728119}" type="presParOf" srcId="{9FC21B76-BD60-42EB-BE81-B1A81C041400}" destId="{2983A464-69E3-4034-AB7F-82E2B24AA81F}" srcOrd="1" destOrd="0" presId="urn:microsoft.com/office/officeart/2005/8/layout/hierarchy3"/>
    <dgm:cxn modelId="{D564DA57-2110-4861-AED2-824EEDE8F352}" type="presParOf" srcId="{9FC21B76-BD60-42EB-BE81-B1A81C041400}" destId="{5812A41E-5244-4B55-98CC-B9949C853BCE}" srcOrd="2" destOrd="0" presId="urn:microsoft.com/office/officeart/2005/8/layout/hierarchy3"/>
    <dgm:cxn modelId="{557B16F0-6F02-443A-8620-807C28BDA9A0}" type="presParOf" srcId="{9FC21B76-BD60-42EB-BE81-B1A81C041400}" destId="{462EB1D0-189B-4BFC-A511-F8C8EFEC84DF}" srcOrd="3" destOrd="0" presId="urn:microsoft.com/office/officeart/2005/8/layout/hierarchy3"/>
    <dgm:cxn modelId="{445A97A2-F1C1-4080-8CB1-A137DC38ED4E}" type="presParOf" srcId="{67D4D3C5-4AA7-4A16-A0B6-E722C6E51FC3}" destId="{9899ED89-5102-4FE6-8058-C815F7CA3EA4}" srcOrd="3" destOrd="0" presId="urn:microsoft.com/office/officeart/2005/8/layout/hierarchy3"/>
    <dgm:cxn modelId="{A7F2DE16-0E37-436F-BA94-B85FB841B0AB}" type="presParOf" srcId="{9899ED89-5102-4FE6-8058-C815F7CA3EA4}" destId="{0EF3551B-2266-4580-8940-81BE587A1575}" srcOrd="0" destOrd="0" presId="urn:microsoft.com/office/officeart/2005/8/layout/hierarchy3"/>
    <dgm:cxn modelId="{1C64FFA7-D3E4-4149-B1CC-E34139812FC7}" type="presParOf" srcId="{0EF3551B-2266-4580-8940-81BE587A1575}" destId="{307EB3E8-5920-46C3-BED8-739684FEAC4C}" srcOrd="0" destOrd="0" presId="urn:microsoft.com/office/officeart/2005/8/layout/hierarchy3"/>
    <dgm:cxn modelId="{CDF634C8-C025-4C3B-8AAC-35166A2C5CE2}" type="presParOf" srcId="{0EF3551B-2266-4580-8940-81BE587A1575}" destId="{8DED99D8-0026-4674-819C-F6758C26D6D4}" srcOrd="1" destOrd="0" presId="urn:microsoft.com/office/officeart/2005/8/layout/hierarchy3"/>
    <dgm:cxn modelId="{BC409EBB-3D55-4AAA-9AA3-BF600B993D13}" type="presParOf" srcId="{9899ED89-5102-4FE6-8058-C815F7CA3EA4}" destId="{480C0646-A87B-4AC6-9212-5BF76EDC10A7}" srcOrd="1" destOrd="0" presId="urn:microsoft.com/office/officeart/2005/8/layout/hierarchy3"/>
    <dgm:cxn modelId="{07161FCC-4E5A-4871-BEC3-2F11B112BF15}" type="presParOf" srcId="{480C0646-A87B-4AC6-9212-5BF76EDC10A7}" destId="{A4B74043-1701-4432-9CA0-92A5159C2F3F}" srcOrd="0" destOrd="0" presId="urn:microsoft.com/office/officeart/2005/8/layout/hierarchy3"/>
    <dgm:cxn modelId="{1164C4C5-8906-4C6A-B543-190A14B14FC4}" type="presParOf" srcId="{480C0646-A87B-4AC6-9212-5BF76EDC10A7}" destId="{FCE42240-C700-42A6-BD72-26B7BE403BCE}" srcOrd="1" destOrd="0" presId="urn:microsoft.com/office/officeart/2005/8/layout/hierarchy3"/>
    <dgm:cxn modelId="{C63ECB0A-7657-4F50-BAFB-7FCD88D24102}" type="presParOf" srcId="{67D4D3C5-4AA7-4A16-A0B6-E722C6E51FC3}" destId="{B5169049-2A42-43BA-B742-BB2BCB5D24B3}" srcOrd="4" destOrd="0" presId="urn:microsoft.com/office/officeart/2005/8/layout/hierarchy3"/>
    <dgm:cxn modelId="{88C07739-2EE6-45A5-BF46-2CB40ED6C8ED}" type="presParOf" srcId="{B5169049-2A42-43BA-B742-BB2BCB5D24B3}" destId="{F2A94486-F7F2-4984-9320-039CD99B2E93}" srcOrd="0" destOrd="0" presId="urn:microsoft.com/office/officeart/2005/8/layout/hierarchy3"/>
    <dgm:cxn modelId="{AEA4B7A2-8773-43BE-8AA5-108B17A52128}" type="presParOf" srcId="{F2A94486-F7F2-4984-9320-039CD99B2E93}" destId="{0B574897-0EE1-409E-8D9D-FA24BA750507}" srcOrd="0" destOrd="0" presId="urn:microsoft.com/office/officeart/2005/8/layout/hierarchy3"/>
    <dgm:cxn modelId="{E0DB2B83-91D0-4FE1-9B8D-084B5A838A2B}" type="presParOf" srcId="{F2A94486-F7F2-4984-9320-039CD99B2E93}" destId="{0F438AEA-F467-4C40-97C4-326C2631B41F}" srcOrd="1" destOrd="0" presId="urn:microsoft.com/office/officeart/2005/8/layout/hierarchy3"/>
    <dgm:cxn modelId="{9F099ED9-6E66-4287-99D3-D1D0E4C66195}" type="presParOf" srcId="{B5169049-2A42-43BA-B742-BB2BCB5D24B3}" destId="{8712FCC8-E38A-420B-BB10-C1D384CF04D0}" srcOrd="1" destOrd="0" presId="urn:microsoft.com/office/officeart/2005/8/layout/hierarchy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7D34-CACE-4DE4-9740-20544E90C6D2}" type="datetimeFigureOut">
              <a:rPr lang="es-MX" smtClean="0"/>
              <a:t>06/12/2010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8D92-B56A-4D80-9866-3E3743C8235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7D34-CACE-4DE4-9740-20544E90C6D2}" type="datetimeFigureOut">
              <a:rPr lang="es-MX" smtClean="0"/>
              <a:t>06/12/2010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8D92-B56A-4D80-9866-3E3743C8235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7D34-CACE-4DE4-9740-20544E90C6D2}" type="datetimeFigureOut">
              <a:rPr lang="es-MX" smtClean="0"/>
              <a:t>06/12/2010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8D92-B56A-4D80-9866-3E3743C8235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7D34-CACE-4DE4-9740-20544E90C6D2}" type="datetimeFigureOut">
              <a:rPr lang="es-MX" smtClean="0"/>
              <a:t>06/12/2010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8D92-B56A-4D80-9866-3E3743C8235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7D34-CACE-4DE4-9740-20544E90C6D2}" type="datetimeFigureOut">
              <a:rPr lang="es-MX" smtClean="0"/>
              <a:t>06/12/2010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8D92-B56A-4D80-9866-3E3743C8235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7D34-CACE-4DE4-9740-20544E90C6D2}" type="datetimeFigureOut">
              <a:rPr lang="es-MX" smtClean="0"/>
              <a:t>06/12/2010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8D92-B56A-4D80-9866-3E3743C8235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7D34-CACE-4DE4-9740-20544E90C6D2}" type="datetimeFigureOut">
              <a:rPr lang="es-MX" smtClean="0"/>
              <a:t>06/12/2010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8D92-B56A-4D80-9866-3E3743C8235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7D34-CACE-4DE4-9740-20544E90C6D2}" type="datetimeFigureOut">
              <a:rPr lang="es-MX" smtClean="0"/>
              <a:t>06/12/2010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8D92-B56A-4D80-9866-3E3743C8235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7D34-CACE-4DE4-9740-20544E90C6D2}" type="datetimeFigureOut">
              <a:rPr lang="es-MX" smtClean="0"/>
              <a:t>06/12/2010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8D92-B56A-4D80-9866-3E3743C8235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7D34-CACE-4DE4-9740-20544E90C6D2}" type="datetimeFigureOut">
              <a:rPr lang="es-MX" smtClean="0"/>
              <a:t>06/12/2010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8D92-B56A-4D80-9866-3E3743C8235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7D34-CACE-4DE4-9740-20544E90C6D2}" type="datetimeFigureOut">
              <a:rPr lang="es-MX" smtClean="0"/>
              <a:t>06/12/2010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8D92-B56A-4D80-9866-3E3743C8235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B7D34-CACE-4DE4-9740-20544E90C6D2}" type="datetimeFigureOut">
              <a:rPr lang="es-MX" smtClean="0"/>
              <a:t>06/12/2010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08D92-B56A-4D80-9866-3E3743C8235B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/>
        </p:nvGraphicFramePr>
        <p:xfrm>
          <a:off x="0" y="285728"/>
          <a:ext cx="8929718" cy="5175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0" y="5429264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MX" dirty="0" smtClean="0"/>
              <a:t>El listado debe desplegar el nombre del usuario y su mascara correspondiente.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La imagen de la mascara se encontrara en una Base de  Datos,  relacionando el id de usuario con la imagen ya predeterminada.</a:t>
            </a:r>
            <a:endParaRPr lang="es-MX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169</Words>
  <Application>Microsoft Office PowerPoint</Application>
  <PresentationFormat>Presentación en pantalla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Infotec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vanessa.hernandez</dc:creator>
  <cp:lastModifiedBy>vanessa.hernandez</cp:lastModifiedBy>
  <cp:revision>8</cp:revision>
  <dcterms:created xsi:type="dcterms:W3CDTF">2010-12-06T22:38:14Z</dcterms:created>
  <dcterms:modified xsi:type="dcterms:W3CDTF">2010-12-06T23:54:56Z</dcterms:modified>
</cp:coreProperties>
</file>