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2" r:id="rId3"/>
    <p:sldId id="350" r:id="rId4"/>
    <p:sldId id="258" r:id="rId5"/>
    <p:sldId id="300" r:id="rId6"/>
    <p:sldId id="351" r:id="rId7"/>
    <p:sldId id="260" r:id="rId8"/>
    <p:sldId id="35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53" r:id="rId17"/>
    <p:sldId id="354" r:id="rId18"/>
    <p:sldId id="355" r:id="rId19"/>
    <p:sldId id="356" r:id="rId20"/>
    <p:sldId id="361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57" r:id="rId34"/>
    <p:sldId id="358" r:id="rId35"/>
    <p:sldId id="359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20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24 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4697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63377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4725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7242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39:09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17 de julio de 2013.</a:t>
            </a:r>
          </a:p>
          <a:p>
            <a:r>
              <a:rPr lang="es-MX" sz="2400" b="1" dirty="0" smtClean="0"/>
              <a:t>Fecha plan actual de terminación: 11 de noviembre de 2014</a:t>
            </a:r>
          </a:p>
          <a:p>
            <a:r>
              <a:rPr lang="es-MX" sz="2400" b="1" dirty="0" smtClean="0"/>
              <a:t>Fecha pronosticada de terminación: 17  de mayo de 2014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7401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68760"/>
            <a:ext cx="682783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32346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21574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25202"/>
              </p:ext>
            </p:extLst>
          </p:nvPr>
        </p:nvGraphicFramePr>
        <p:xfrm>
          <a:off x="395536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06:05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57:00:00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30:19:00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26:41:00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46.70%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13.10%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8.91%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10:06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18:08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29:15:00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todas las semanas de 19 a 24 </a:t>
            </a:r>
            <a:r>
              <a:rPr lang="es-MX" sz="2400" dirty="0" err="1" smtClean="0"/>
              <a:t>hrs</a:t>
            </a:r>
            <a:r>
              <a:rPr lang="es-MX" sz="2400" dirty="0" smtClean="0"/>
              <a:t>. Hasta la primera quincena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14/10/2013.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275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85564"/>
              </p:ext>
            </p:extLst>
          </p:nvPr>
        </p:nvGraphicFramePr>
        <p:xfrm>
          <a:off x="467544" y="1916832"/>
          <a:ext cx="815759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Fin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01232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 para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FormElement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/-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Disenar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Caso de Prueba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ontologia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7977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2802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03/08/2014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2136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13:22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5.86%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0.98%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31:00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4.38%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17:20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10:20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1.62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-11.67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Mala administración de tiempo mientras se estuvo en el lugar de trabajo.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861048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2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/>
              <a:t>adicionales y cumpliendo las 20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/>
              <a:t>la recuperación pronosticada es 28/10/2013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2063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Terminar el recurso Asignar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la Implementación en ontología - Indicadores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14199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Asignar periodos de Objetivos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333500"/>
            <a:ext cx="7527846" cy="50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79404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49884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17.53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2.03%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68.66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22.89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-32.95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4518660" cy="13106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80789"/>
            <a:ext cx="8686800" cy="4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Aquí van datos de planeado, real y pronosticado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91821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algunos artefactos de diseño desarrollados a la fecha.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realizaron comentarios a los propietarios de los artefactos revisados.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9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1291"/>
            <a:ext cx="4104456" cy="29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3"/>
            <a:ext cx="7704856" cy="47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MX" dirty="0" smtClean="0"/>
              <a:t>Plan de Calidad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7" y="1614478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11560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156795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9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5385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17471"/>
              </p:ext>
            </p:extLst>
          </p:nvPr>
        </p:nvGraphicFramePr>
        <p:xfrm>
          <a:off x="755576" y="2066061"/>
          <a:ext cx="7315200" cy="199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clases en </a:t>
                      </a:r>
                      <a:r>
                        <a:rPr lang="es-MX" sz="1700" dirty="0" err="1" smtClean="0"/>
                        <a:t>subversion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Revisar que se cumplan</a:t>
                      </a:r>
                      <a:r>
                        <a:rPr lang="es-MX" sz="1700" baseline="0" dirty="0" smtClean="0"/>
                        <a:t> con las convenciones de código, debido a que no  están documentadas las clases. Existen muchas líneas de código comentadas no utilizadas. Verificar que su </a:t>
                      </a:r>
                      <a:r>
                        <a:rPr lang="es-MX" sz="1700" baseline="0" dirty="0" err="1" smtClean="0"/>
                        <a:t>checklist</a:t>
                      </a:r>
                      <a:r>
                        <a:rPr lang="es-MX" sz="1700" baseline="0" dirty="0" smtClean="0"/>
                        <a:t> de revisión contemple estos detalles.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2225"/>
              </p:ext>
            </p:extLst>
          </p:nvPr>
        </p:nvGraphicFramePr>
        <p:xfrm>
          <a:off x="611560" y="486916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1362"/>
              </p:ext>
            </p:extLst>
          </p:nvPr>
        </p:nvGraphicFramePr>
        <p:xfrm>
          <a:off x="762000" y="2133600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No se llevo acabo ninguna actividad de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46299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Escalar</a:t>
                      </a:r>
                      <a:r>
                        <a:rPr lang="es-MX" sz="1700" baseline="0" dirty="0" smtClean="0"/>
                        <a:t> la falta de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331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082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10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están capturando los tamaños reales</a:t>
                      </a:r>
                      <a:r>
                        <a:rPr lang="es-MX" sz="1700" baseline="0" dirty="0" smtClean="0"/>
                        <a:t> de los productos terminados.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8312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49452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1354</Words>
  <Application>Microsoft Office PowerPoint</Application>
  <PresentationFormat>Presentación en pantalla (4:3)</PresentationFormat>
  <Paragraphs>441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de la próxima semana</vt:lpstr>
      <vt:lpstr>Productos Terminados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Aquí van datos de planeado, real y pronosticado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Plan de Calidad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142</cp:revision>
  <dcterms:created xsi:type="dcterms:W3CDTF">2012-07-16T20:20:17Z</dcterms:created>
  <dcterms:modified xsi:type="dcterms:W3CDTF">2013-06-25T00:42:48Z</dcterms:modified>
</cp:coreProperties>
</file>