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2" r:id="rId3"/>
    <p:sldId id="331" r:id="rId4"/>
    <p:sldId id="258" r:id="rId5"/>
    <p:sldId id="300" r:id="rId6"/>
    <p:sldId id="332" r:id="rId7"/>
    <p:sldId id="260" r:id="rId8"/>
    <p:sldId id="333" r:id="rId9"/>
    <p:sldId id="325" r:id="rId10"/>
    <p:sldId id="326" r:id="rId11"/>
    <p:sldId id="271" r:id="rId12"/>
    <p:sldId id="327" r:id="rId13"/>
    <p:sldId id="328" r:id="rId14"/>
    <p:sldId id="329" r:id="rId15"/>
    <p:sldId id="330" r:id="rId16"/>
    <p:sldId id="334" r:id="rId17"/>
    <p:sldId id="335" r:id="rId18"/>
    <p:sldId id="336" r:id="rId19"/>
    <p:sldId id="337" r:id="rId20"/>
    <p:sldId id="318" r:id="rId21"/>
    <p:sldId id="278" r:id="rId22"/>
    <p:sldId id="295" r:id="rId23"/>
    <p:sldId id="296" r:id="rId24"/>
    <p:sldId id="272" r:id="rId25"/>
    <p:sldId id="273" r:id="rId26"/>
    <p:sldId id="274" r:id="rId27"/>
    <p:sldId id="338" r:id="rId28"/>
    <p:sldId id="339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>
        <p:scale>
          <a:sx n="90" d="100"/>
          <a:sy n="90" d="100"/>
        </p:scale>
        <p:origin x="-504" y="9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10 / 06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07801"/>
              </p:ext>
            </p:extLst>
          </p:nvPr>
        </p:nvGraphicFramePr>
        <p:xfrm>
          <a:off x="762000" y="2204864"/>
          <a:ext cx="73152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Para probar la funcionalidad de eliminar de estados y períodos será necesario </a:t>
                      </a:r>
                      <a:r>
                        <a:rPr lang="es-MX" sz="1700" baseline="0" dirty="0" err="1" smtClean="0"/>
                        <a:t>sobreescribir</a:t>
                      </a:r>
                      <a:r>
                        <a:rPr lang="es-MX" sz="1700" baseline="0" dirty="0" smtClean="0"/>
                        <a:t> el recurso </a:t>
                      </a:r>
                      <a:r>
                        <a:rPr lang="es-MX" sz="1700" baseline="0" dirty="0" err="1" smtClean="0"/>
                        <a:t>SemanticObjectEditor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La</a:t>
                      </a:r>
                      <a:r>
                        <a:rPr lang="es-MX" sz="1700" baseline="0" dirty="0" smtClean="0"/>
                        <a:t> implementación de este recurso lo tengo asignado y esta semana lo realizaré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50912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03355"/>
              </p:ext>
            </p:extLst>
          </p:nvPr>
        </p:nvGraphicFramePr>
        <p:xfrm>
          <a:off x="743123" y="5085184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Grupos de estados.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Períodos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Estos productos siguen</a:t>
                      </a:r>
                      <a:r>
                        <a:rPr lang="es-MX" sz="1700" baseline="0" dirty="0" smtClean="0"/>
                        <a:t> sin completar sus pruebas.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6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Nombre del Team </a:t>
            </a:r>
            <a:r>
              <a:rPr lang="es-MX" dirty="0" err="1" smtClean="0"/>
              <a:t>Member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07908"/>
              </p:ext>
            </p:extLst>
          </p:nvPr>
        </p:nvGraphicFramePr>
        <p:xfrm>
          <a:off x="1219200" y="4393912"/>
          <a:ext cx="731324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832520"/>
                <a:gridCol w="1080120"/>
                <a:gridCol w="1440160"/>
                <a:gridCol w="819574"/>
                <a:gridCol w="1085426"/>
                <a:gridCol w="205544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(27/08/2012)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7:15%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2.48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3.35%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10.06 %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10.06 %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37710"/>
              </p:ext>
            </p:extLst>
          </p:nvPr>
        </p:nvGraphicFramePr>
        <p:xfrm>
          <a:off x="527051" y="1268760"/>
          <a:ext cx="8089897" cy="216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848"/>
                <a:gridCol w="761402"/>
                <a:gridCol w="761402"/>
                <a:gridCol w="761402"/>
                <a:gridCol w="761402"/>
                <a:gridCol w="180833"/>
                <a:gridCol w="761402"/>
                <a:gridCol w="761402"/>
                <a:gridCol w="761402"/>
                <a:gridCol w="761402"/>
              </a:tblGrid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Horas Directas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Valor Ganado (EV)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Last Week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7:15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4,29%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0,88%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23:45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0,59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8,76%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3,35%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62%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11:53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0,59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4,38%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1,68%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Completed Tasks To Date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14:56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13:03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0,87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Productos que no estaban contemplados en el plan.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Hacer más eficiente las reuniones.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Los mantenimientos están concluidos.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Aumentar las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15 de julio de 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113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698700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SemanticObjectEditor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</a:t>
                      </a:r>
                      <a:r>
                        <a:rPr lang="es-MX" baseline="0" dirty="0" smtClean="0"/>
                        <a:t> estados a los objetivos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5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96" y="1268760"/>
            <a:ext cx="683736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4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67888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54.21%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72.78%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(09/06/2013)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57.89%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48.95%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20182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88025"/>
              </p:ext>
            </p:extLst>
          </p:nvPr>
        </p:nvGraphicFramePr>
        <p:xfrm>
          <a:off x="467544" y="1052736"/>
          <a:ext cx="8229598" cy="199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62"/>
                <a:gridCol w="707162"/>
                <a:gridCol w="707162"/>
                <a:gridCol w="707162"/>
                <a:gridCol w="981187"/>
                <a:gridCol w="707162"/>
                <a:gridCol w="176791"/>
                <a:gridCol w="707162"/>
                <a:gridCol w="707162"/>
                <a:gridCol w="707162"/>
                <a:gridCol w="707162"/>
                <a:gridCol w="707162"/>
              </a:tblGrid>
              <a:tr h="185697"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Horas Directas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Valor Ganado (EV)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1067"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Actual/Plan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Plan-Actual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Atraso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Actual/Plan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Plan-Actual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Atraso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</a:tr>
              <a:tr h="17685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effectLst/>
                        </a:rPr>
                        <a:t>Last Week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19:00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07:42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11:18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4.15%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0.47%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0.11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3.68%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  <a:tr h="3537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effectLst/>
                        </a:rPr>
                        <a:t>A la Fecha </a:t>
                      </a:r>
                      <a:r>
                        <a:rPr lang="es-ES" sz="1000" u="none" strike="noStrike" dirty="0" smtClean="0">
                          <a:effectLst/>
                        </a:rPr>
                        <a:t>(16/06/13</a:t>
                      </a:r>
                      <a:r>
                        <a:rPr lang="es-ES" sz="1000" u="none" strike="noStrike" dirty="0">
                          <a:effectLst/>
                        </a:rPr>
                        <a:t>)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38:00:00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17:24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20:36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54.21%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8.56%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2.33%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0.27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6.23%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72.78%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  <a:tr h="5305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Average per Week To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19:00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08:42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10:18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4.28%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1.17%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0.27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3.11%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  <a:tr h="5305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effectLst/>
                        </a:rPr>
                        <a:t>Completed Tasks To Date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10:01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12:01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1.2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MX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-2:00</a:t>
                      </a:r>
                      <a:endParaRPr lang="es-E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6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Pérdida de algunas horas por la elaboración de la primera presentación.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284984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Aumentar número de Task-</a:t>
            </a:r>
            <a:r>
              <a:rPr lang="es-MX" sz="2400" dirty="0" err="1" smtClean="0"/>
              <a:t>Hours</a:t>
            </a:r>
            <a:r>
              <a:rPr lang="es-MX" sz="2400" dirty="0" smtClean="0"/>
              <a:t> en la semana, durante varias semanas.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Lunes 01 de julio de 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94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458657"/>
              </p:ext>
            </p:extLst>
          </p:nvPr>
        </p:nvGraphicFramePr>
        <p:xfrm>
          <a:off x="467544" y="1916832"/>
          <a:ext cx="815759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Temas Estratégicos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Temas Estratégicos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Casos  de prueba integrales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Casos de prueba integrales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Indicadores – Administració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– Configuración tabla de datos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60608" cy="448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36399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</a:t>
                      </a:r>
                      <a:r>
                        <a:rPr lang="es-MX" baseline="0" dirty="0" smtClean="0"/>
                        <a:t>(16/06/2013</a:t>
                      </a:r>
                      <a:r>
                        <a:rPr lang="es-MX" baseline="0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8699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06/05/2014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24210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11:28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8:32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4.51%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3.48%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32:00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17:38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14:22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3.41%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0.46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3.92%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8:49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7:11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3.67%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1.70%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0.46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1.97%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14:25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########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Se dedico más tiempo del que se planeaba para obtener los datos de avance personal y del equipo.</a:t>
            </a:r>
          </a:p>
          <a:p>
            <a:pPr marL="342900" indent="-342900">
              <a:buFont typeface="Arial" pitchFamily="34" charset="0"/>
              <a:buChar char="•"/>
            </a:pPr>
            <a:endParaRPr lang="es-MX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Se </a:t>
            </a:r>
            <a:r>
              <a:rPr lang="es-MX" sz="2400" dirty="0" smtClean="0"/>
              <a:t>dedico más tiempo </a:t>
            </a:r>
            <a:r>
              <a:rPr lang="es-MX" sz="2400" dirty="0" smtClean="0"/>
              <a:t>del planeado en actividades de </a:t>
            </a:r>
            <a:r>
              <a:rPr lang="es-MX" sz="2400" dirty="0" err="1" smtClean="0"/>
              <a:t>mentoring</a:t>
            </a:r>
            <a:r>
              <a:rPr lang="es-MX" sz="2400" dirty="0"/>
              <a:t>.</a:t>
            </a:r>
            <a:endParaRPr lang="es-MX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861048"/>
            <a:ext cx="8364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Dedicar el tiempo que se tiene para el </a:t>
            </a:r>
            <a:r>
              <a:rPr lang="es-MX" sz="2400" dirty="0" smtClean="0"/>
              <a:t>proyecto</a:t>
            </a:r>
            <a:r>
              <a:rPr lang="es-MX" sz="2400" dirty="0" smtClean="0"/>
              <a:t>, aunque esta semana se tuvo un avance no fue suficiente. Revisar las fechas planeadas debido a que están llevándonos más tiempo del que se planeo.</a:t>
            </a:r>
            <a:endParaRPr lang="es-MX" sz="2400" dirty="0" smtClean="0"/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Con 2 </a:t>
            </a:r>
            <a:r>
              <a:rPr lang="es-MX" sz="2400" dirty="0" err="1" smtClean="0"/>
              <a:t>hrs</a:t>
            </a:r>
            <a:r>
              <a:rPr lang="es-MX" sz="2400" dirty="0" smtClean="0"/>
              <a:t> adicionales y cumpliendo las 20hrs la recuperación pronosticada es 8/07/2013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10086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Implementacion</a:t>
                      </a:r>
                      <a:r>
                        <a:rPr lang="es-ES" dirty="0" smtClean="0"/>
                        <a:t> en </a:t>
                      </a:r>
                      <a:r>
                        <a:rPr lang="es-ES" dirty="0" err="1" smtClean="0"/>
                        <a:t>ontologia</a:t>
                      </a:r>
                      <a:r>
                        <a:rPr lang="es-ES" dirty="0" smtClean="0"/>
                        <a:t> - Indicadores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Mapa </a:t>
                      </a:r>
                      <a:r>
                        <a:rPr lang="es-ES" dirty="0" err="1" smtClean="0"/>
                        <a:t>Estrategico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Indicadores/Vista resumen/</a:t>
                      </a:r>
                      <a:r>
                        <a:rPr lang="es-ES" dirty="0" err="1" smtClean="0"/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7" y="1268760"/>
            <a:ext cx="77628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41207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</a:t>
                      </a:r>
                      <a:r>
                        <a:rPr lang="es-MX" baseline="0" dirty="0" smtClean="0"/>
                        <a:t>(16/06/2013</a:t>
                      </a:r>
                      <a:r>
                        <a:rPr lang="es-MX" baseline="0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49.25%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4579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32.75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3.53%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51.53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25.76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2.59%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-2.07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87551"/>
            <a:ext cx="4398950" cy="2048654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2" y="5949280"/>
            <a:ext cx="8037347" cy="4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54" y="2313460"/>
            <a:ext cx="4258911" cy="2960687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17 errores en total</a:t>
            </a:r>
          </a:p>
          <a:p>
            <a:r>
              <a:rPr lang="es-MX" dirty="0" smtClean="0"/>
              <a:t>Necesario mejorar el tiempo de revisiones de 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80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43530"/>
            <a:ext cx="8172400" cy="50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4437112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81836"/>
              </p:ext>
            </p:extLst>
          </p:nvPr>
        </p:nvGraphicFramePr>
        <p:xfrm>
          <a:off x="762000" y="2362200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En conjunto</a:t>
                      </a:r>
                      <a:r>
                        <a:rPr lang="es-MX" sz="1700" baseline="0" dirty="0" smtClean="0"/>
                        <a:t> con el equipo se determinó que, para los componentes que solo se desarrollan con el proceso de ontologías, no es necesario elaborar el diagrama de actividades.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0545" y="499407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avances de las tareas ejecutadas en la semana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4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6812" y="378904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94924"/>
              </p:ext>
            </p:extLst>
          </p:nvPr>
        </p:nvGraphicFramePr>
        <p:xfrm>
          <a:off x="762000" y="22098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Generación de documento</a:t>
                      </a:r>
                      <a:r>
                        <a:rPr lang="es-MX" sz="1700" baseline="0" dirty="0" smtClean="0"/>
                        <a:t> para la reutilización de código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80105"/>
              </p:ext>
            </p:extLst>
          </p:nvPr>
        </p:nvGraphicFramePr>
        <p:xfrm>
          <a:off x="611560" y="4307295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Pendiente: La recomendación es utilizar el estándar de Java para la codificación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Comentar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que debe ser tomado como acuerdo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11362"/>
              </p:ext>
            </p:extLst>
          </p:nvPr>
        </p:nvGraphicFramePr>
        <p:xfrm>
          <a:off x="762000" y="2133600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No se llevo acabo ninguna actividad de soporte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13927"/>
              </p:ext>
            </p:extLst>
          </p:nvPr>
        </p:nvGraphicFramePr>
        <p:xfrm>
          <a:off x="755576" y="4725144"/>
          <a:ext cx="76200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65138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8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8544" y="5229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082"/>
              </p:ext>
            </p:extLst>
          </p:nvPr>
        </p:nvGraphicFramePr>
        <p:xfrm>
          <a:off x="762000" y="213360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nuevos productos al </a:t>
                      </a:r>
                      <a:r>
                        <a:rPr lang="es-MX" sz="1700" dirty="0" err="1" smtClean="0"/>
                        <a:t>dashboard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72331"/>
              </p:ext>
            </p:extLst>
          </p:nvPr>
        </p:nvGraphicFramePr>
        <p:xfrm>
          <a:off x="683568" y="57626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91661"/>
              </p:ext>
            </p:extLst>
          </p:nvPr>
        </p:nvGraphicFramePr>
        <p:xfrm>
          <a:off x="762000" y="2133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Ejecución del proceso PSP por</a:t>
                      </a:r>
                      <a:r>
                        <a:rPr lang="es-MX" sz="1700" baseline="0" dirty="0" smtClean="0"/>
                        <a:t> parte de cada uno de los miembros de trabajo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Los datos capturados por los miembros</a:t>
                      </a:r>
                      <a:r>
                        <a:rPr lang="es-MX" sz="1700" baseline="0" dirty="0" smtClean="0"/>
                        <a:t> del equipo son coherentes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4958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08103"/>
              </p:ext>
            </p:extLst>
          </p:nvPr>
        </p:nvGraphicFramePr>
        <p:xfrm>
          <a:off x="762000" y="2060848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El cliente quedó</a:t>
                      </a:r>
                      <a:r>
                        <a:rPr lang="es-MX" sz="1700" baseline="0" dirty="0" smtClean="0"/>
                        <a:t> de realizar una reunión esta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De</a:t>
                      </a:r>
                      <a:r>
                        <a:rPr lang="es-MX" sz="1700" baseline="0" dirty="0" smtClean="0"/>
                        <a:t> no tener noticias a más tardar el miércoles, se lo notificaré a Management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1814"/>
              </p:ext>
            </p:extLst>
          </p:nvPr>
        </p:nvGraphicFramePr>
        <p:xfrm>
          <a:off x="609600" y="5257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1118</Words>
  <Application>Microsoft Office PowerPoint</Application>
  <PresentationFormat>Presentación en pantalla (4:3)</PresentationFormat>
  <Paragraphs>402</Paragraphs>
  <Slides>28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Nombre del Team Member</vt:lpstr>
      <vt:lpstr>Carlos Ramos Incháustegui</vt:lpstr>
      <vt:lpstr>Tareas de la próxima semana</vt:lpstr>
      <vt:lpstr>José Jiménez</vt:lpstr>
      <vt:lpstr>José Jiménez</vt:lpstr>
      <vt:lpstr>José Jiménez</vt:lpstr>
      <vt:lpstr>Tareas de la próxima semana</vt:lpstr>
      <vt:lpstr>Martha Elvia Jiménez Salgado</vt:lpstr>
      <vt:lpstr>Martha Elvia Jiménez Salgado</vt:lpstr>
      <vt:lpstr>Martha Elvia Jiménez Salgado</vt:lpstr>
      <vt:lpstr>Tareas de la próxima semana</vt:lpstr>
      <vt:lpstr>Status del Equipo</vt:lpstr>
      <vt:lpstr>SWBStrategy</vt:lpstr>
      <vt:lpstr>Presentación de PowerPoint</vt:lpstr>
      <vt:lpstr>Estado de Calidad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102</cp:revision>
  <dcterms:created xsi:type="dcterms:W3CDTF">2012-07-16T20:20:17Z</dcterms:created>
  <dcterms:modified xsi:type="dcterms:W3CDTF">2013-06-17T17:12:31Z</dcterms:modified>
</cp:coreProperties>
</file>