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70" r:id="rId4"/>
    <p:sldId id="258" r:id="rId5"/>
    <p:sldId id="300" r:id="rId6"/>
    <p:sldId id="371" r:id="rId7"/>
    <p:sldId id="260" r:id="rId8"/>
    <p:sldId id="37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73" r:id="rId17"/>
    <p:sldId id="374" r:id="rId18"/>
    <p:sldId id="375" r:id="rId19"/>
    <p:sldId id="376" r:id="rId20"/>
    <p:sldId id="377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78" r:id="rId34"/>
    <p:sldId id="379" r:id="rId35"/>
    <p:sldId id="380" r:id="rId36"/>
    <p:sldId id="381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100" d="100"/>
          <a:sy n="100" d="100"/>
        </p:scale>
        <p:origin x="-202" y="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01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34697"/>
              </p:ext>
            </p:extLst>
          </p:nvPr>
        </p:nvGraphicFramePr>
        <p:xfrm>
          <a:off x="762000" y="220486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Evidencias de pruebas realizadas.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A petición del equipo llevaremos documentos de evidencias de las pruebas realizadas.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63377"/>
              </p:ext>
            </p:extLst>
          </p:nvPr>
        </p:nvGraphicFramePr>
        <p:xfrm>
          <a:off x="743123" y="436510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integrales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47257"/>
              </p:ext>
            </p:extLst>
          </p:nvPr>
        </p:nvGraphicFramePr>
        <p:xfrm>
          <a:off x="1219200" y="4393912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7242"/>
              </p:ext>
            </p:extLst>
          </p:nvPr>
        </p:nvGraphicFramePr>
        <p:xfrm>
          <a:off x="673100" y="1268760"/>
          <a:ext cx="7797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15:30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0,78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3,11%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23/06/13)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39:15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10,8%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6,45%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3,61%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28:49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39:09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del producto </a:t>
            </a:r>
            <a:r>
              <a:rPr lang="es-MX" sz="2400" b="1" i="1" dirty="0" smtClean="0"/>
              <a:t>Asignar estados a elementos BSC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17 de julio de 2013.</a:t>
            </a:r>
          </a:p>
          <a:p>
            <a:r>
              <a:rPr lang="es-MX" sz="2400" b="1" dirty="0" smtClean="0"/>
              <a:t>Fecha plan actual de terminación: 11 de noviembre de 2014</a:t>
            </a:r>
          </a:p>
          <a:p>
            <a:r>
              <a:rPr lang="es-MX" sz="2400" b="1" dirty="0" smtClean="0"/>
              <a:t>Fecha pronosticada de terminación: 17  de mayo de 2014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6000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67401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estados</a:t>
                      </a:r>
                      <a:r>
                        <a:rPr lang="es-MX" baseline="0" dirty="0" smtClean="0"/>
                        <a:t> a elementos BSC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25656"/>
            <a:ext cx="6645547" cy="472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087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21493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97460"/>
              </p:ext>
            </p:extLst>
          </p:nvPr>
        </p:nvGraphicFramePr>
        <p:xfrm>
          <a:off x="467544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04:32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44:47:00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31:13:00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41.05%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11.47%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3 semanas a  28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Y las siguientes de 19 a 24 horas </a:t>
            </a:r>
            <a:r>
              <a:rPr lang="es-MX" sz="2400" dirty="0"/>
              <a:t>h</a:t>
            </a:r>
            <a:r>
              <a:rPr lang="es-MX" sz="2400" dirty="0" smtClean="0"/>
              <a:t>asta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548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08862"/>
              </p:ext>
            </p:extLst>
          </p:nvPr>
        </p:nvGraphicFramePr>
        <p:xfrm>
          <a:off x="467544" y="1916832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89754"/>
              </p:ext>
            </p:extLst>
          </p:nvPr>
        </p:nvGraphicFramePr>
        <p:xfrm>
          <a:off x="457200" y="1600200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3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9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56371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1294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4025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4.71%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44:06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16.7%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5.66%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Demasiado tiempo consumido en el soporte con la herramienta de </a:t>
            </a:r>
            <a:r>
              <a:rPr lang="es-MX" sz="2400" dirty="0" err="1" smtClean="0"/>
              <a:t>Dashboard</a:t>
            </a:r>
            <a:r>
              <a:rPr lang="es-MX" sz="2400" dirty="0" smtClean="0"/>
              <a:t> (Explorador Mozilla y Falta de monitor y teclado)</a:t>
            </a:r>
            <a:endParaRPr lang="es-MX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Adaptación del proceso completo de desarrollo de código y de desarrollo de ontologías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3 </a:t>
            </a:r>
            <a:r>
              <a:rPr lang="es-MX" sz="2400" dirty="0" err="1"/>
              <a:t>hrs</a:t>
            </a:r>
            <a:r>
              <a:rPr lang="es-MX" sz="2400" dirty="0"/>
              <a:t> adicionales y cumpliendo las 20 </a:t>
            </a:r>
            <a:r>
              <a:rPr lang="es-MX" sz="2400" dirty="0" err="1"/>
              <a:t>hrs</a:t>
            </a:r>
            <a:r>
              <a:rPr lang="es-MX" sz="2400" dirty="0"/>
              <a:t> la recuperación pronosticada es 21/10/2013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5573"/>
              </p:ext>
            </p:extLst>
          </p:nvPr>
        </p:nvGraphicFramePr>
        <p:xfrm>
          <a:off x="1524000" y="1397000"/>
          <a:ext cx="679241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resumen/Presentación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Objetivos/Vista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detalle/Tabla de datos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estados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formula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Inicio </a:t>
                      </a:r>
                      <a:r>
                        <a:rPr lang="es-MX" dirty="0" smtClean="0">
                          <a:effectLst/>
                        </a:rPr>
                        <a:t>Series/</a:t>
                      </a:r>
                      <a:r>
                        <a:rPr lang="es-MX" dirty="0" err="1" smtClean="0">
                          <a:effectLst/>
                        </a:rPr>
                        <a:t>Administracion</a:t>
                      </a:r>
                      <a:r>
                        <a:rPr lang="es-MX" dirty="0" smtClean="0">
                          <a:effectLst/>
                        </a:rPr>
                        <a:t>/Casos de prueba integrales para formulas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82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Asignación de periodos genérico aplicado a Indicadores y Objetivos</a:t>
                      </a:r>
                    </a:p>
                    <a:p>
                      <a:r>
                        <a:rPr lang="es-MX" baseline="0" dirty="0" smtClean="0"/>
                        <a:t>** Implementación de ontología para los Indicadores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4930"/>
            <a:ext cx="6984776" cy="4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66871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8641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8.88%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-51.29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678680" cy="174498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817240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7630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1919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46883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13.05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21/05/2014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49285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6.55</a:t>
                      </a:r>
                      <a:r>
                        <a:rPr lang="es-MX" baseline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20432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31" y="2388773"/>
            <a:ext cx="4006493" cy="2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46491"/>
            <a:ext cx="5544616" cy="249593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86" y="942975"/>
            <a:ext cx="5424724" cy="24140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43479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3479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5385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97667"/>
              </p:ext>
            </p:extLst>
          </p:nvPr>
        </p:nvGraphicFramePr>
        <p:xfrm>
          <a:off x="755576" y="2066061"/>
          <a:ext cx="7315200" cy="1996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rgbClr val="FF0000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rgbClr val="FF0000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rgbClr val="FF0000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rgbClr val="FF0000"/>
                          </a:solidFill>
                        </a:rPr>
                        <a:t> con las convenciones de código, debido a que no  están documentadas las clases. Existen muchas líneas de código comentadas no utilizadas. Verificar que su </a:t>
                      </a:r>
                      <a:r>
                        <a:rPr lang="es-MX" sz="1700" baseline="0" dirty="0" err="1" smtClean="0">
                          <a:solidFill>
                            <a:srgbClr val="FF0000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rgbClr val="FF0000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s-MX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2225"/>
              </p:ext>
            </p:extLst>
          </p:nvPr>
        </p:nvGraphicFramePr>
        <p:xfrm>
          <a:off x="611560" y="486916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07409"/>
              </p:ext>
            </p:extLst>
          </p:nvPr>
        </p:nvGraphicFramePr>
        <p:xfrm>
          <a:off x="762000" y="213360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Se instalo una versión anterior del navegador de </a:t>
                      </a:r>
                      <a:r>
                        <a:rPr lang="es-MX" sz="1700" baseline="0" dirty="0" err="1" smtClean="0"/>
                        <a:t>mozilla</a:t>
                      </a:r>
                      <a:r>
                        <a:rPr lang="es-MX" sz="1700" baseline="0" dirty="0" smtClean="0"/>
                        <a:t> en el servidor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llevo a cabo debido a que no es soportada</a:t>
                      </a:r>
                      <a:r>
                        <a:rPr lang="es-MX" sz="1700" baseline="0" dirty="0" smtClean="0"/>
                        <a:t> la actualización del navegador para el SO.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93597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27693"/>
              </p:ext>
            </p:extLst>
          </p:nvPr>
        </p:nvGraphicFramePr>
        <p:xfrm>
          <a:off x="755576" y="2364572"/>
          <a:ext cx="7315200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Adición de información en la presentación del estado de calidad para las juntas semanales.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8361"/>
              </p:ext>
            </p:extLst>
          </p:nvPr>
        </p:nvGraphicFramePr>
        <p:xfrm>
          <a:off x="762000" y="2133600"/>
          <a:ext cx="7315200" cy="269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agregó a</a:t>
                      </a:r>
                      <a:r>
                        <a:rPr lang="es-MX" sz="1700" baseline="0" dirty="0" smtClean="0"/>
                        <a:t> la presentación semanal los datos del status del proyecto en planeado, real y pronosticado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los datos de subestimación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13667"/>
              </p:ext>
            </p:extLst>
          </p:nvPr>
        </p:nvGraphicFramePr>
        <p:xfrm>
          <a:off x="683568" y="5762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Que debe hacerse con productos que no se llevarán a cabo.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Cuestionar si </a:t>
                      </a:r>
                      <a:r>
                        <a:rPr lang="es-MX" sz="1700" dirty="0" err="1" smtClean="0"/>
                        <a:t>deberan</a:t>
                      </a:r>
                      <a:r>
                        <a:rPr lang="es-MX" sz="1700" dirty="0" smtClean="0"/>
                        <a:t> ser eliminados del WBS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5127848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051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Actualización del Proceso de Desarrollo de Código en base al PIP generado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000" dirty="0"/>
              <a:t>M</a:t>
            </a:r>
            <a:r>
              <a:rPr kumimoji="0" lang="es-MX" sz="20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odificar</a:t>
            </a: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Proceso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Desarrollo de Ontologías, en base a las necesidades detectadas previamente.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18312"/>
              </p:ext>
            </p:extLst>
          </p:nvPr>
        </p:nvGraphicFramePr>
        <p:xfrm>
          <a:off x="762000" y="2060848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Agenda para</a:t>
                      </a:r>
                      <a:r>
                        <a:rPr lang="es-MX" sz="1700" baseline="0" dirty="0" smtClean="0"/>
                        <a:t> sesión de aclaración de dudas.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Como sabemos, en la reunión</a:t>
                      </a:r>
                      <a:r>
                        <a:rPr lang="es-MX" sz="1700" baseline="0" dirty="0" smtClean="0"/>
                        <a:t> del jueves pasado acordamos con el cliente reunirnos los miércoles de 11 a 12 para aclarar dudas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49452"/>
              </p:ext>
            </p:extLst>
          </p:nvPr>
        </p:nvGraphicFramePr>
        <p:xfrm>
          <a:off x="785192" y="4672176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la creación de periodicidades (frecuencias) de evaluaciones.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1515</Words>
  <Application>Microsoft Office PowerPoint</Application>
  <PresentationFormat>Presentación en pantalla (4:3)</PresentationFormat>
  <Paragraphs>489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163</cp:revision>
  <dcterms:created xsi:type="dcterms:W3CDTF">2012-07-16T20:20:17Z</dcterms:created>
  <dcterms:modified xsi:type="dcterms:W3CDTF">2013-07-01T19:08:19Z</dcterms:modified>
</cp:coreProperties>
</file>