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0" r:id="rId2"/>
    <p:sldId id="366" r:id="rId3"/>
    <p:sldId id="377" r:id="rId4"/>
    <p:sldId id="378" r:id="rId5"/>
    <p:sldId id="379" r:id="rId6"/>
    <p:sldId id="380" r:id="rId7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FC161"/>
    <a:srgbClr val="8BC842"/>
    <a:srgbClr val="0000CC"/>
    <a:srgbClr val="38903A"/>
    <a:srgbClr val="0066FF"/>
    <a:srgbClr val="6600CC"/>
    <a:srgbClr val="3333FF"/>
    <a:srgbClr val="89D18B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8029" autoAdjust="0"/>
  </p:normalViewPr>
  <p:slideViewPr>
    <p:cSldViewPr>
      <p:cViewPr>
        <p:scale>
          <a:sx n="100" d="100"/>
          <a:sy n="100" d="100"/>
        </p:scale>
        <p:origin x="-44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12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72B8-2E53-484C-8B7F-54F78E2D9E22}" type="datetimeFigureOut">
              <a:rPr lang="es-ES" smtClean="0"/>
              <a:pPr/>
              <a:t>04/07/2013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7A384-D2A9-4F2D-854A-FC02DEC32A8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81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CA1CDD-8289-4CCF-B3D0-34256582B98A}" type="slidenum">
              <a:rPr lang="es-ES_tradnl" smtClean="0">
                <a:latin typeface="Arial" pitchFamily="34" charset="0"/>
                <a:ea typeface="ＭＳ Ｐゴシック"/>
                <a:cs typeface="ＭＳ Ｐゴシック"/>
              </a:rPr>
              <a:pPr/>
              <a:t>1</a:t>
            </a:fld>
            <a:endParaRPr lang="es-ES_tradnl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4000496" y="2928934"/>
            <a:ext cx="4257660" cy="17526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>
            <a:lvl1pPr marL="0" indent="0" algn="r">
              <a:lnSpc>
                <a:spcPts val="24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Sub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57686" y="1357298"/>
            <a:ext cx="425766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03200"/>
            <a:ext cx="8229600" cy="368280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4257676" cy="5214974"/>
          </a:xfrm>
        </p:spPr>
        <p:txBody>
          <a:bodyPr anchor="ctr"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 sz="1600">
                <a:solidFill>
                  <a:srgbClr val="336699"/>
                </a:solidFill>
              </a:defRPr>
            </a:lvl3pPr>
            <a:lvl4pPr>
              <a:buNone/>
              <a:defRPr sz="1600" i="0">
                <a:solidFill>
                  <a:srgbClr val="336699"/>
                </a:solidFill>
              </a:defRPr>
            </a:lvl4pPr>
            <a:lvl5pPr>
              <a:buNone/>
              <a:defRPr sz="1400">
                <a:solidFill>
                  <a:srgbClr val="336699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28" y="71414"/>
            <a:ext cx="8229600" cy="500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719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0118-41D1-4E4B-BB3C-54E92F8A1FEA}" type="datetimeFigureOut">
              <a:rPr lang="es-MX" smtClean="0"/>
              <a:pPr/>
              <a:t>04/07/2013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07FE-7E90-400D-A45D-B9CF3C37619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newsflash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i="1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i="1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628800"/>
            <a:ext cx="7776864" cy="1872208"/>
          </a:xfrm>
        </p:spPr>
        <p:txBody>
          <a:bodyPr>
            <a:no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SWBStrategy</a:t>
            </a:r>
            <a: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15616" y="3717032"/>
            <a:ext cx="777686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s-MX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0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4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26876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00232" y="357166"/>
            <a:ext cx="441018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0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s-ES" sz="3200" dirty="0">
                <a:latin typeface="+mj-lt"/>
                <a:ea typeface="+mj-ea"/>
                <a:cs typeface="+mj-cs"/>
              </a:rPr>
              <a:t>Valor ganado acumulado </a:t>
            </a:r>
            <a:endParaRPr lang="es-MX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3508" y="5516872"/>
            <a:ext cx="8856984" cy="265330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s-ES" sz="1400" b="1" dirty="0" smtClean="0"/>
              <a:t>Avance Actual: 5.82 %</a:t>
            </a:r>
            <a:r>
              <a:rPr lang="es-ES" sz="1400" dirty="0" smtClean="0"/>
              <a:t>                 </a:t>
            </a:r>
            <a:r>
              <a:rPr lang="es-ES" sz="1400" b="1" dirty="0" smtClean="0"/>
              <a:t>Avance Esperado:</a:t>
            </a:r>
            <a:r>
              <a:rPr lang="es-ES" sz="1400" dirty="0" smtClean="0"/>
              <a:t> </a:t>
            </a:r>
            <a:r>
              <a:rPr lang="es-ES" sz="1400" b="1" dirty="0" smtClean="0"/>
              <a:t>14.7%               Estatus </a:t>
            </a:r>
            <a:r>
              <a:rPr lang="es-ES" sz="1400" b="1" dirty="0"/>
              <a:t>:  Atrasado </a:t>
            </a:r>
            <a:r>
              <a:rPr lang="es-ES" sz="1400" b="1" dirty="0" smtClean="0"/>
              <a:t>60%             Horas:  38% de atraso</a:t>
            </a:r>
            <a:endParaRPr lang="es-ES" sz="14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90440" y="6092508"/>
            <a:ext cx="2077542" cy="262252"/>
          </a:xfrm>
          <a:prstGeom prst="rect">
            <a:avLst/>
          </a:prstGeom>
          <a:noFill/>
          <a:ln w="25400" algn="ctr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MX" sz="1100" b="1" dirty="0"/>
              <a:t>Fecha  Plan - Inicio: 03/06/2013  </a:t>
            </a:r>
            <a:endParaRPr lang="es-ES" sz="1100" b="1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2162" y="6093296"/>
            <a:ext cx="210185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es-ES" sz="1100" b="1" dirty="0"/>
              <a:t>Fecha del Reporte:  </a:t>
            </a:r>
            <a:r>
              <a:rPr lang="es-ES" sz="1100" b="1" dirty="0" smtClean="0"/>
              <a:t>04/07/2013</a:t>
            </a:r>
            <a:endParaRPr lang="es-ES" sz="1100" b="1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318441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actual:                 </a:t>
            </a:r>
            <a:r>
              <a:rPr lang="es-MX" sz="1100" b="1" dirty="0" smtClean="0"/>
              <a:t>17/11/2013  </a:t>
            </a:r>
            <a:endParaRPr lang="es-ES" sz="110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10729" y="504643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pronosticada:   15/09/2014  </a:t>
            </a:r>
            <a:endParaRPr lang="es-ES" sz="11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12162" y="5065481"/>
            <a:ext cx="2435110" cy="262252"/>
          </a:xfrm>
          <a:prstGeom prst="rect">
            <a:avLst/>
          </a:prstGeom>
          <a:noFill/>
          <a:ln w="25400">
            <a:solidFill>
              <a:srgbClr val="00408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s-MX" sz="1100" b="1" dirty="0" smtClean="0"/>
              <a:t>Fecha fin planeada:            </a:t>
            </a:r>
            <a:r>
              <a:rPr lang="es-MX" sz="1100" b="1" dirty="0" smtClean="0"/>
              <a:t>4/11/2013  </a:t>
            </a:r>
            <a:endParaRPr lang="es-ES" sz="1100" dirty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4" y="1344930"/>
            <a:ext cx="5222790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19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28794" y="785794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latin typeface="+mj-lt"/>
                <a:ea typeface="+mj-ea"/>
                <a:cs typeface="+mj-cs"/>
              </a:rPr>
              <a:t>Resumen Semanal</a:t>
            </a:r>
            <a:endParaRPr lang="es-MX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40234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24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42710"/>
              </p:ext>
            </p:extLst>
          </p:nvPr>
        </p:nvGraphicFramePr>
        <p:xfrm>
          <a:off x="539552" y="874586"/>
          <a:ext cx="8280920" cy="2612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Causas</a:t>
                      </a:r>
                      <a:r>
                        <a:rPr lang="es-MX" sz="1700" baseline="0" dirty="0" smtClean="0"/>
                        <a:t> de Atraso</a:t>
                      </a:r>
                      <a:endParaRPr lang="es-MX" sz="1700" dirty="0"/>
                    </a:p>
                  </a:txBody>
                  <a:tcPr/>
                </a:tc>
              </a:tr>
              <a:tr h="1154978">
                <a:tc>
                  <a:txBody>
                    <a:bodyPr/>
                    <a:lstStyle/>
                    <a:p>
                      <a:endParaRPr lang="es-MX" sz="1700" dirty="0" smtClean="0"/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1800" dirty="0" smtClean="0"/>
                        <a:t>Subestimación de las actividades planeadas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1800" dirty="0" smtClean="0"/>
                        <a:t>Demasiado tiempo consumido en el soporte con la herramienta de </a:t>
                      </a:r>
                      <a:r>
                        <a:rPr lang="es-MX" sz="1800" dirty="0" err="1" smtClean="0"/>
                        <a:t>Dashboard</a:t>
                      </a:r>
                      <a:r>
                        <a:rPr lang="es-MX" sz="1800" dirty="0" smtClean="0"/>
                        <a:t> (Explorador Mozilla y Falta de monitor y teclado)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1800" dirty="0" smtClean="0"/>
                        <a:t>Adaptación del proceso completo de desarrollo de código y de desarrollo de ontologías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1800" dirty="0" smtClean="0"/>
                        <a:t>Trabajos de mantenimiento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2413"/>
              </p:ext>
            </p:extLst>
          </p:nvPr>
        </p:nvGraphicFramePr>
        <p:xfrm>
          <a:off x="539552" y="3508608"/>
          <a:ext cx="8317588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45886"/>
                <a:gridCol w="2071702"/>
              </a:tblGrid>
              <a:tr h="560653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Acciones</a:t>
                      </a:r>
                      <a:r>
                        <a:rPr lang="es-MX" sz="1700" baseline="0" dirty="0" smtClean="0"/>
                        <a:t> de Corrección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Fecha estimada de Recuperación</a:t>
                      </a:r>
                      <a:endParaRPr lang="es-MX" sz="1700" dirty="0"/>
                    </a:p>
                  </a:txBody>
                  <a:tcPr/>
                </a:tc>
              </a:tr>
              <a:tr h="30835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Compromiso de cubrir</a:t>
                      </a:r>
                      <a:r>
                        <a:rPr lang="es-MX" sz="1600" baseline="0" dirty="0" smtClean="0"/>
                        <a:t> en </a:t>
                      </a:r>
                      <a:r>
                        <a:rPr lang="es-MX" sz="1600" baseline="0" dirty="0" err="1" smtClean="0"/>
                        <a:t>promeido</a:t>
                      </a:r>
                      <a:r>
                        <a:rPr lang="es-MX" sz="1600" baseline="0" dirty="0" smtClean="0"/>
                        <a:t> 6 horas diarias</a:t>
                      </a:r>
                      <a:endParaRPr lang="es-MX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21/10/2013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97183"/>
              </p:ext>
            </p:extLst>
          </p:nvPr>
        </p:nvGraphicFramePr>
        <p:xfrm>
          <a:off x="714348" y="1643050"/>
          <a:ext cx="7286675" cy="32493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9620"/>
                <a:gridCol w="3717055"/>
              </a:tblGrid>
              <a:tr h="437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/>
                        <a:t>Riesgos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Acciones de mitigación</a:t>
                      </a:r>
                      <a:endParaRPr lang="es-MX" sz="18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/>
                        <a:t>Falta de especificación de los requerimientos faltantes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día de mañana esperamos tener un reunión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 el cliente para acordar una agenda para aclara dudas sobre detalles en los requerimientos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 funcionalidades cubiertas son menos a las esperadas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 continuamos sin cubrir las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hours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comprometidas a finales de octubre faltarían funcionalidades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Incumplimiento de las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task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s-MX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hours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planeadas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El equipo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declaró buscar cubrir las horas comprometidas para recuperarnos el 15 de julio </a:t>
                      </a:r>
                    </a:p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del presente.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tamaño real de los requerimientos no definidos resulte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mayor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que el estimado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 tiene detectado una subestimación de 1.98% en los tamaños de los componentes y se le daremos seguimiento para detectar si se incrementa y tomar decisiones oportunamente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670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050" y="1191"/>
            <a:ext cx="692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SWBStrategy</a:t>
            </a:r>
            <a:endParaRPr lang="es-MX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96391"/>
              </p:ext>
            </p:extLst>
          </p:nvPr>
        </p:nvGraphicFramePr>
        <p:xfrm>
          <a:off x="539552" y="874586"/>
          <a:ext cx="8280920" cy="28424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/>
              </a:tblGrid>
              <a:tr h="450774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Productos terminados</a:t>
                      </a:r>
                      <a:endParaRPr lang="es-MX" sz="1700" dirty="0"/>
                    </a:p>
                  </a:txBody>
                  <a:tcPr/>
                </a:tc>
              </a:tr>
              <a:tr h="2786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6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0320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425"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Implementación de ontología para los Indicadores</a:t>
                      </a:r>
                      <a:endParaRPr lang="es-ES" sz="1100" dirty="0" smtClean="0"/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0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aseline="0" dirty="0" smtClean="0"/>
                        <a:t>Recurso Asignación de periodos genérico aplicado a Indicadores y Objetivos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1054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Asignar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estados a elementos BSC (Objetivos e indicadores)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547007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Instituc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19883</TotalTime>
  <Words>345</Words>
  <Application>Microsoft Office PowerPoint</Application>
  <PresentationFormat>Presentación en pantalla (4:3)</PresentationFormat>
  <Paragraphs>79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Presentación Institucional</vt:lpstr>
      <vt:lpstr>           SWBStrategy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Institucional</dc:title>
  <dc:creator>Miguel Angel Arroyo Rosales</dc:creator>
  <cp:lastModifiedBy>Carlos Isaac Ramos Inchaustegui</cp:lastModifiedBy>
  <cp:revision>1471</cp:revision>
  <dcterms:created xsi:type="dcterms:W3CDTF">2009-03-04T17:43:40Z</dcterms:created>
  <dcterms:modified xsi:type="dcterms:W3CDTF">2013-07-04T17:47:51Z</dcterms:modified>
</cp:coreProperties>
</file>