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ptal.com/javascript/guide-to-full-stack-javascript-initjs" TargetMode="External"/><Relationship Id="rId2" Type="http://schemas.openxmlformats.org/officeDocument/2006/relationships/hyperlink" Target="http://builds.balsamiq.com/b/mockups-web-dem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reationix/step" TargetMode="External"/><Relationship Id="rId4" Type="http://schemas.openxmlformats.org/officeDocument/2006/relationships/hyperlink" Target="https://github.com/picanteverde/in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周边、二手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真实、无中介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5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752599"/>
          </a:xfrm>
        </p:spPr>
        <p:txBody>
          <a:bodyPr/>
          <a:lstStyle/>
          <a:p>
            <a:r>
              <a:rPr lang="zh-CN" altLang="en-US" dirty="0" smtClean="0"/>
              <a:t>出让</a:t>
            </a:r>
            <a:r>
              <a:rPr lang="en-US" altLang="zh-CN" dirty="0" smtClean="0"/>
              <a:t>/</a:t>
            </a:r>
            <a:r>
              <a:rPr lang="zh-CN" altLang="en-US" dirty="0" smtClean="0"/>
              <a:t>售二手用品（分类，地</a:t>
            </a:r>
            <a:r>
              <a:rPr lang="zh-CN" altLang="en-US" dirty="0"/>
              <a:t>点）</a:t>
            </a:r>
            <a:endParaRPr lang="en-US" altLang="zh-CN" dirty="0" smtClean="0"/>
          </a:p>
          <a:p>
            <a:r>
              <a:rPr lang="zh-CN" altLang="en-US" dirty="0" smtClean="0"/>
              <a:t>出售二手房</a:t>
            </a:r>
            <a:r>
              <a:rPr lang="zh-CN" altLang="en-US" dirty="0"/>
              <a:t>（地点）</a:t>
            </a:r>
            <a:endParaRPr lang="en-US" altLang="zh-CN" dirty="0" smtClean="0"/>
          </a:p>
          <a:p>
            <a:r>
              <a:rPr lang="zh-CN" altLang="en-US" dirty="0" smtClean="0"/>
              <a:t>出租房屋（地点）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456307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用微信发布信息</a:t>
            </a:r>
            <a:r>
              <a:rPr lang="en-US" altLang="zh-CN" dirty="0" smtClean="0"/>
              <a:t>—</a:t>
            </a:r>
            <a:r>
              <a:rPr lang="zh-CN" altLang="en-US" dirty="0"/>
              <a:t>名</a:t>
            </a:r>
            <a:r>
              <a:rPr lang="zh-CN" altLang="en-US" dirty="0" smtClean="0"/>
              <a:t>称、分类、地点（位置）、价钱、描述说明（声音、</a:t>
            </a:r>
            <a:r>
              <a:rPr lang="zh-CN" altLang="en-US" dirty="0"/>
              <a:t>照片、 </a:t>
            </a:r>
            <a:r>
              <a:rPr lang="zh-CN" altLang="en-US" dirty="0" smtClean="0"/>
              <a:t>视频）、交易方式</a:t>
            </a:r>
            <a:endParaRPr lang="en-US" altLang="zh-CN" dirty="0" smtClean="0"/>
          </a:p>
          <a:p>
            <a:r>
              <a:rPr lang="zh-CN" altLang="en-US" dirty="0"/>
              <a:t>用微</a:t>
            </a:r>
            <a:r>
              <a:rPr lang="zh-CN" altLang="en-US" dirty="0" smtClean="0"/>
              <a:t>信改变</a:t>
            </a:r>
            <a:r>
              <a:rPr lang="zh-CN" altLang="en-US" dirty="0"/>
              <a:t>信</a:t>
            </a:r>
            <a:r>
              <a:rPr lang="zh-CN" altLang="en-US" dirty="0" smtClean="0"/>
              <a:t>息状态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如关闭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574268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用微信</a:t>
            </a:r>
            <a:r>
              <a:rPr lang="zh-CN" altLang="en-US" dirty="0"/>
              <a:t>设置</a:t>
            </a:r>
            <a:r>
              <a:rPr lang="zh-CN" altLang="en-US" dirty="0" smtClean="0"/>
              <a:t>接收信息条件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分类、地点（位置）</a:t>
            </a:r>
            <a:endParaRPr lang="en-US" altLang="zh-CN" dirty="0" smtClean="0"/>
          </a:p>
          <a:p>
            <a:r>
              <a:rPr lang="zh-CN" altLang="en-US" dirty="0"/>
              <a:t>用微</a:t>
            </a:r>
            <a:r>
              <a:rPr lang="zh-CN" altLang="en-US" dirty="0" smtClean="0"/>
              <a:t>信查看过往未关闭的信息</a:t>
            </a:r>
            <a:endParaRPr lang="en-US" altLang="zh-CN" dirty="0" smtClean="0"/>
          </a:p>
          <a:p>
            <a:r>
              <a:rPr lang="zh-CN" altLang="en-US" dirty="0" smtClean="0"/>
              <a:t>标记虚假信息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14400" y="3352800"/>
            <a:ext cx="4038600" cy="923330"/>
            <a:chOff x="2057400" y="4419600"/>
            <a:chExt cx="4038600" cy="923330"/>
          </a:xfrm>
        </p:grpSpPr>
        <p:sp>
          <p:nvSpPr>
            <p:cNvPr id="7" name="TextBox 6"/>
            <p:cNvSpPr txBox="1"/>
            <p:nvPr/>
          </p:nvSpPr>
          <p:spPr>
            <a:xfrm>
              <a:off x="2057400" y="4419600"/>
              <a:ext cx="1143000" cy="92333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我要</a:t>
              </a:r>
              <a:r>
                <a:rPr lang="zh-CN" altLang="en-US" u="sn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出售</a:t>
              </a:r>
              <a:endParaRPr lang="en-US" altLang="zh-CN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zh-CN" altLang="en-US" dirty="0"/>
                <a:t>发布</a:t>
              </a:r>
              <a:r>
                <a:rPr lang="zh-CN" altLang="en-US" dirty="0" smtClean="0"/>
                <a:t>出售</a:t>
              </a:r>
              <a:endParaRPr lang="en-US" altLang="zh-CN" dirty="0" smtClean="0"/>
            </a:p>
            <a:p>
              <a:r>
                <a:rPr lang="zh-CN" altLang="en-US" dirty="0" smtClean="0"/>
                <a:t>出售记录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24400" y="4419600"/>
              <a:ext cx="1371600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接收设置</a:t>
              </a:r>
              <a:endParaRPr lang="en-US" altLang="zh-CN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29000" y="4419600"/>
              <a:ext cx="1143000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u="sn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全</a:t>
              </a:r>
              <a:r>
                <a:rPr lang="zh-CN" altLang="en-US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部消息</a:t>
              </a:r>
              <a:endParaRPr lang="en-US" altLang="zh-CN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62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商</a:t>
            </a:r>
            <a:r>
              <a:rPr lang="zh-CN" altLang="en-US" dirty="0" smtClean="0"/>
              <a:t>务方案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真实性认证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[</a:t>
            </a:r>
            <a:r>
              <a:rPr lang="zh-CN" altLang="en-US" dirty="0" smtClean="0"/>
              <a:t>任意数额的红包？手机号验证？</a:t>
            </a:r>
            <a:r>
              <a:rPr lang="en-US" altLang="zh-CN" dirty="0" smtClean="0"/>
              <a:t>]</a:t>
            </a:r>
          </a:p>
          <a:p>
            <a:r>
              <a:rPr lang="zh-CN" altLang="en-US" dirty="0"/>
              <a:t>虚</a:t>
            </a:r>
            <a:r>
              <a:rPr lang="zh-CN" altLang="en-US" dirty="0" smtClean="0"/>
              <a:t>假信息的处罚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取消发布消息权利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个月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33528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价值：数据、关系、流量、交易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广告赞助？</a:t>
            </a:r>
            <a:endParaRPr lang="en-US" altLang="zh-CN" dirty="0" smtClean="0"/>
          </a:p>
          <a:p>
            <a:r>
              <a:rPr lang="zh-CN" altLang="en-US" dirty="0"/>
              <a:t>用</a:t>
            </a:r>
            <a:r>
              <a:rPr lang="zh-CN" altLang="en-US" dirty="0" smtClean="0"/>
              <a:t>户资料？（能从微信获得哪些信息呢？）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6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发布出售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600200"/>
            <a:ext cx="739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、想出售什么</a:t>
            </a:r>
            <a:r>
              <a:rPr lang="zh-CN" altLang="en-US" dirty="0"/>
              <a:t>物品</a:t>
            </a:r>
            <a:r>
              <a:rPr lang="zh-CN" altLang="en-US" dirty="0" smtClean="0"/>
              <a:t>呢？请输入一句清晰明确的话让买家一看就明白。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、物品分类，请输入分类序号，</a:t>
            </a:r>
            <a:r>
              <a:rPr lang="en-US" altLang="zh-CN" dirty="0" smtClean="0"/>
              <a:t>1-</a:t>
            </a:r>
            <a:r>
              <a:rPr lang="zh-CN" altLang="en-US" dirty="0" smtClean="0"/>
              <a:t>书籍， </a:t>
            </a:r>
            <a:r>
              <a:rPr lang="en-US" altLang="zh-CN" dirty="0" smtClean="0"/>
              <a:t>2-</a:t>
            </a:r>
            <a:r>
              <a:rPr lang="zh-CN" altLang="en-US" dirty="0" smtClean="0"/>
              <a:t>玩具，</a:t>
            </a:r>
            <a:r>
              <a:rPr lang="en-US" altLang="zh-CN" dirty="0" smtClean="0"/>
              <a:t>3-</a:t>
            </a:r>
            <a:r>
              <a:rPr lang="zh-CN" altLang="en-US" dirty="0" smtClean="0"/>
              <a:t>儿童运动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、物品或你所在的位置，请输入位置或输入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表示使用你当前位置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、价格，输入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表示面议，输入其他数字表示金额（单位元）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、交易方式，输入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表示自提，输入</a:t>
            </a:r>
            <a:r>
              <a:rPr lang="en-US" altLang="zh-CN" dirty="0" smtClean="0"/>
              <a:t>1</a:t>
            </a:r>
            <a:r>
              <a:rPr lang="zh-CN" altLang="en-US" dirty="0" smtClean="0"/>
              <a:t>表示快递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、物品描述，用文字、声音、图片、视频来描述你的宝贝，用</a:t>
            </a:r>
            <a:r>
              <a:rPr lang="en-US" altLang="zh-CN" dirty="0" smtClean="0"/>
              <a:t>#</a:t>
            </a:r>
            <a:r>
              <a:rPr lang="zh-CN" altLang="en-US" dirty="0" smtClean="0"/>
              <a:t>来结束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38100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系统将按步骤引导卖家完成出售信息发布，给出合理的提示（像</a:t>
            </a:r>
            <a:r>
              <a:rPr lang="en-US" altLang="zh-CN" dirty="0" smtClean="0"/>
              <a:t>console</a:t>
            </a:r>
            <a:r>
              <a:rPr lang="zh-CN" altLang="en-US" dirty="0"/>
              <a:t>交</a:t>
            </a:r>
            <a:r>
              <a:rPr lang="zh-CN" altLang="en-US" dirty="0" smtClean="0"/>
              <a:t>互一样）</a:t>
            </a:r>
            <a:endParaRPr lang="en-US" altLang="zh-CN" dirty="0" smtClean="0"/>
          </a:p>
          <a:p>
            <a:r>
              <a:rPr lang="zh-CN" altLang="en-US" dirty="0"/>
              <a:t>完</a:t>
            </a:r>
            <a:r>
              <a:rPr lang="zh-CN" altLang="en-US" dirty="0" smtClean="0"/>
              <a:t>成</a:t>
            </a:r>
            <a:r>
              <a:rPr lang="zh-CN" altLang="en-US" dirty="0"/>
              <a:t>信息发</a:t>
            </a:r>
            <a:r>
              <a:rPr lang="zh-CN" altLang="en-US" dirty="0" smtClean="0"/>
              <a:t>布后进行人工审核，让</a:t>
            </a:r>
            <a:r>
              <a:rPr lang="zh-CN" altLang="en-US" dirty="0"/>
              <a:t>卖</a:t>
            </a:r>
            <a:r>
              <a:rPr lang="zh-CN" altLang="en-US" dirty="0" smtClean="0"/>
              <a:t>家重新输入或补充相关信息</a:t>
            </a:r>
            <a:endParaRPr lang="en-US" altLang="zh-CN" dirty="0" smtClean="0"/>
          </a:p>
          <a:p>
            <a:r>
              <a:rPr lang="zh-CN" altLang="en-US" dirty="0" smtClean="0"/>
              <a:t>完善后推送</a:t>
            </a:r>
            <a:r>
              <a:rPr lang="zh-CN" altLang="en-US" dirty="0"/>
              <a:t>信息</a:t>
            </a:r>
            <a:r>
              <a:rPr lang="zh-CN" altLang="en-US" dirty="0" smtClean="0"/>
              <a:t>给买家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5334000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http://builds.balsamiq.com/b/mockups-web-demo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www.toptal.com/javascript/guide-to-full-stack-javascript-initjs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https://github.com/picanteverde/init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https://github.com/creationix/step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50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500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周边、二手</vt:lpstr>
      <vt:lpstr>场景</vt:lpstr>
      <vt:lpstr>商务方案</vt:lpstr>
      <vt:lpstr>发布出售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周边、二手</dc:title>
  <dc:creator>Kuangming Shi</dc:creator>
  <cp:lastModifiedBy>Kuangming Shi</cp:lastModifiedBy>
  <cp:revision>22</cp:revision>
  <dcterms:created xsi:type="dcterms:W3CDTF">2006-08-16T00:00:00Z</dcterms:created>
  <dcterms:modified xsi:type="dcterms:W3CDTF">2014-03-19T09:12:02Z</dcterms:modified>
</cp:coreProperties>
</file>