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4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feyin.net/featur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rgprt.com/wuxiandayinfuwuqi/18-4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imob.com/site/help?help=11" TargetMode="External"/><Relationship Id="rId2" Type="http://schemas.openxmlformats.org/officeDocument/2006/relationships/hyperlink" Target="http://www.weimob.com/site/guide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ewaimai.com/course.html" TargetMode="External"/><Relationship Id="rId5" Type="http://schemas.openxmlformats.org/officeDocument/2006/relationships/hyperlink" Target="http://www.lewaimai.com/price.html" TargetMode="External"/><Relationship Id="rId4" Type="http://schemas.openxmlformats.org/officeDocument/2006/relationships/hyperlink" Target="http://www.lewaimai.com/succes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.4008123123.com/" TargetMode="External"/><Relationship Id="rId2" Type="http://schemas.openxmlformats.org/officeDocument/2006/relationships/hyperlink" Target="http://www.4008823823.com.c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4008-517-517.cn/cn/jsp-desktop/index.jsp" TargetMode="External"/><Relationship Id="rId4" Type="http://schemas.openxmlformats.org/officeDocument/2006/relationships/hyperlink" Target="http://d.4008123123.com/phhs_ios/app/appIndex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www.breathalyzervending.com/wp-content/uploads/2012/12/WiFi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884" y="3733800"/>
            <a:ext cx="457200" cy="37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50770"/>
            <a:ext cx="2057400" cy="2004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04884" y="373380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免</a:t>
            </a:r>
            <a:r>
              <a:rPr lang="zh-CN" altLang="en-US" sz="2000" dirty="0" smtClean="0"/>
              <a:t>费</a:t>
            </a:r>
            <a:r>
              <a:rPr lang="en-US" altLang="zh-CN" sz="2000" dirty="0" smtClean="0"/>
              <a:t>WIFI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82428" y="2505670"/>
            <a:ext cx="3714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用微信扫描左边的二维码关注</a:t>
            </a:r>
            <a:r>
              <a:rPr lang="en-US" altLang="zh-CN" dirty="0" smtClean="0"/>
              <a:t>xxx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微信选菜下单</a:t>
            </a:r>
            <a:r>
              <a:rPr lang="en-US" altLang="zh-CN" dirty="0" smtClean="0"/>
              <a:t>\</a:t>
            </a:r>
            <a:r>
              <a:rPr lang="zh-CN" altLang="en-US" dirty="0" smtClean="0"/>
              <a:t>补单，简单方便</a:t>
            </a:r>
            <a:endParaRPr lang="en-US" altLang="zh-CN" dirty="0" smtClean="0"/>
          </a:p>
          <a:p>
            <a:r>
              <a:rPr lang="zh-CN" altLang="en-US" dirty="0" smtClean="0"/>
              <a:t>用微信支付独享</a:t>
            </a:r>
            <a:r>
              <a:rPr lang="en-US" altLang="zh-CN" dirty="0" smtClean="0"/>
              <a:t>9</a:t>
            </a:r>
            <a:r>
              <a:rPr lang="zh-CN" altLang="en-US" dirty="0" smtClean="0"/>
              <a:t>折会员优惠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3505200"/>
            <a:ext cx="4764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5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55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1447800"/>
            <a:ext cx="7239000" cy="3584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219200" y="1670912"/>
            <a:ext cx="2526624" cy="3235960"/>
            <a:chOff x="4800600" y="1834718"/>
            <a:chExt cx="3276600" cy="4196488"/>
          </a:xfrm>
        </p:grpSpPr>
        <p:sp>
          <p:nvSpPr>
            <p:cNvPr id="7" name="Rectangle 6"/>
            <p:cNvSpPr/>
            <p:nvPr/>
          </p:nvSpPr>
          <p:spPr>
            <a:xfrm>
              <a:off x="4800600" y="1834718"/>
              <a:ext cx="3276600" cy="4185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able"/>
            <p:cNvSpPr>
              <a:spLocks noEditPoints="1" noChangeArrowheads="1"/>
            </p:cNvSpPr>
            <p:nvPr/>
          </p:nvSpPr>
          <p:spPr bwMode="auto">
            <a:xfrm>
              <a:off x="4953000" y="2043113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table"/>
            <p:cNvSpPr>
              <a:spLocks noEditPoints="1" noChangeArrowheads="1"/>
            </p:cNvSpPr>
            <p:nvPr/>
          </p:nvSpPr>
          <p:spPr bwMode="auto">
            <a:xfrm>
              <a:off x="5964545" y="2025588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table"/>
            <p:cNvSpPr>
              <a:spLocks noEditPoints="1" noChangeArrowheads="1"/>
            </p:cNvSpPr>
            <p:nvPr/>
          </p:nvSpPr>
          <p:spPr bwMode="auto">
            <a:xfrm>
              <a:off x="7086600" y="2057400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table"/>
            <p:cNvSpPr>
              <a:spLocks noEditPoints="1" noChangeArrowheads="1"/>
            </p:cNvSpPr>
            <p:nvPr/>
          </p:nvSpPr>
          <p:spPr bwMode="auto">
            <a:xfrm>
              <a:off x="4921188" y="3148013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6" name="table"/>
            <p:cNvSpPr>
              <a:spLocks noEditPoints="1" noChangeArrowheads="1"/>
            </p:cNvSpPr>
            <p:nvPr/>
          </p:nvSpPr>
          <p:spPr bwMode="auto">
            <a:xfrm>
              <a:off x="6012656" y="3182044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7" name="table"/>
            <p:cNvSpPr>
              <a:spLocks noEditPoints="1" noChangeArrowheads="1"/>
            </p:cNvSpPr>
            <p:nvPr/>
          </p:nvSpPr>
          <p:spPr bwMode="auto">
            <a:xfrm>
              <a:off x="7086600" y="3182044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6</a:t>
              </a:r>
              <a:endParaRPr lang="en-US" dirty="0"/>
            </a:p>
          </p:txBody>
        </p:sp>
        <p:sp>
          <p:nvSpPr>
            <p:cNvPr id="18" name="table"/>
            <p:cNvSpPr>
              <a:spLocks noEditPoints="1" noChangeArrowheads="1"/>
            </p:cNvSpPr>
            <p:nvPr/>
          </p:nvSpPr>
          <p:spPr bwMode="auto">
            <a:xfrm>
              <a:off x="4953000" y="4343400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7</a:t>
              </a:r>
              <a:endParaRPr lang="en-US" dirty="0"/>
            </a:p>
          </p:txBody>
        </p:sp>
        <p:sp>
          <p:nvSpPr>
            <p:cNvPr id="19" name="table"/>
            <p:cNvSpPr>
              <a:spLocks noEditPoints="1" noChangeArrowheads="1"/>
            </p:cNvSpPr>
            <p:nvPr/>
          </p:nvSpPr>
          <p:spPr bwMode="auto">
            <a:xfrm>
              <a:off x="6012656" y="4343399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8</a:t>
              </a:r>
              <a:endParaRPr lang="en-US" dirty="0"/>
            </a:p>
          </p:txBody>
        </p:sp>
        <p:sp>
          <p:nvSpPr>
            <p:cNvPr id="20" name="table"/>
            <p:cNvSpPr>
              <a:spLocks noEditPoints="1" noChangeArrowheads="1"/>
            </p:cNvSpPr>
            <p:nvPr/>
          </p:nvSpPr>
          <p:spPr bwMode="auto">
            <a:xfrm>
              <a:off x="7086599" y="4343400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9</a:t>
              </a:r>
              <a:endParaRPr lang="en-US" dirty="0"/>
            </a:p>
          </p:txBody>
        </p:sp>
        <p:pic>
          <p:nvPicPr>
            <p:cNvPr id="2053" name="Picture 5" descr="C:\Users\kshi\AppData\Local\Microsoft\Windows\Temporary Internet Files\Content.IE5\SUMZ667V\MC90038397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678" y="5347517"/>
              <a:ext cx="728782" cy="672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209800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616" y="2209800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450" y="2258816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2828" y="3381241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899" y="3381241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449" y="3381241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163" y="4576627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0" y="4566194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426" y="4564639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C:\Users\kshi\AppData\Local\Microsoft\Windows\Temporary Internet Files\Content.IE5\1CK1I8KH\MC900388986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590" y="5351756"/>
              <a:ext cx="388342" cy="6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3886200" y="1673656"/>
            <a:ext cx="3048000" cy="3235960"/>
            <a:chOff x="4800600" y="1834718"/>
            <a:chExt cx="3276600" cy="4196488"/>
          </a:xfrm>
        </p:grpSpPr>
        <p:sp>
          <p:nvSpPr>
            <p:cNvPr id="34" name="Rectangle 33"/>
            <p:cNvSpPr/>
            <p:nvPr/>
          </p:nvSpPr>
          <p:spPr>
            <a:xfrm>
              <a:off x="4800600" y="1834718"/>
              <a:ext cx="3276600" cy="41850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able"/>
            <p:cNvSpPr>
              <a:spLocks noEditPoints="1" noChangeArrowheads="1"/>
            </p:cNvSpPr>
            <p:nvPr/>
          </p:nvSpPr>
          <p:spPr bwMode="auto">
            <a:xfrm>
              <a:off x="4953000" y="2043113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6" name="table"/>
            <p:cNvSpPr>
              <a:spLocks noEditPoints="1" noChangeArrowheads="1"/>
            </p:cNvSpPr>
            <p:nvPr/>
          </p:nvSpPr>
          <p:spPr bwMode="auto">
            <a:xfrm>
              <a:off x="5964545" y="2025588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37" name="table"/>
            <p:cNvSpPr>
              <a:spLocks noEditPoints="1" noChangeArrowheads="1"/>
            </p:cNvSpPr>
            <p:nvPr/>
          </p:nvSpPr>
          <p:spPr bwMode="auto">
            <a:xfrm>
              <a:off x="7086600" y="2057400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38" name="table"/>
            <p:cNvSpPr>
              <a:spLocks noEditPoints="1" noChangeArrowheads="1"/>
            </p:cNvSpPr>
            <p:nvPr/>
          </p:nvSpPr>
          <p:spPr bwMode="auto">
            <a:xfrm>
              <a:off x="4921188" y="3148013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39" name="table"/>
            <p:cNvSpPr>
              <a:spLocks noEditPoints="1" noChangeArrowheads="1"/>
            </p:cNvSpPr>
            <p:nvPr/>
          </p:nvSpPr>
          <p:spPr bwMode="auto">
            <a:xfrm>
              <a:off x="6012656" y="3182044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40" name="table"/>
            <p:cNvSpPr>
              <a:spLocks noEditPoints="1" noChangeArrowheads="1"/>
            </p:cNvSpPr>
            <p:nvPr/>
          </p:nvSpPr>
          <p:spPr bwMode="auto">
            <a:xfrm>
              <a:off x="7086600" y="3182044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15</a:t>
              </a:r>
              <a:endParaRPr lang="en-US" dirty="0"/>
            </a:p>
          </p:txBody>
        </p:sp>
        <p:sp>
          <p:nvSpPr>
            <p:cNvPr id="41" name="table"/>
            <p:cNvSpPr>
              <a:spLocks noEditPoints="1" noChangeArrowheads="1"/>
            </p:cNvSpPr>
            <p:nvPr/>
          </p:nvSpPr>
          <p:spPr bwMode="auto">
            <a:xfrm>
              <a:off x="4953000" y="4343400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16</a:t>
              </a:r>
              <a:endParaRPr lang="en-US" dirty="0"/>
            </a:p>
          </p:txBody>
        </p:sp>
        <p:sp>
          <p:nvSpPr>
            <p:cNvPr id="42" name="table"/>
            <p:cNvSpPr>
              <a:spLocks noEditPoints="1" noChangeArrowheads="1"/>
            </p:cNvSpPr>
            <p:nvPr/>
          </p:nvSpPr>
          <p:spPr bwMode="auto">
            <a:xfrm>
              <a:off x="6012656" y="4343399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17</a:t>
              </a:r>
              <a:endParaRPr lang="en-US" dirty="0"/>
            </a:p>
          </p:txBody>
        </p:sp>
        <p:sp>
          <p:nvSpPr>
            <p:cNvPr id="43" name="table"/>
            <p:cNvSpPr>
              <a:spLocks noEditPoints="1" noChangeArrowheads="1"/>
            </p:cNvSpPr>
            <p:nvPr/>
          </p:nvSpPr>
          <p:spPr bwMode="auto">
            <a:xfrm>
              <a:off x="7086599" y="4343400"/>
              <a:ext cx="852487" cy="85248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015 w 21600"/>
                <a:gd name="T9" fmla="*/ 4491 h 21600"/>
                <a:gd name="T10" fmla="*/ 17622 w 21600"/>
                <a:gd name="T11" fmla="*/ 1712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7641" y="17591"/>
                  </a:moveTo>
                  <a:lnTo>
                    <a:pt x="18067" y="17165"/>
                  </a:lnTo>
                  <a:lnTo>
                    <a:pt x="18443" y="16689"/>
                  </a:lnTo>
                  <a:lnTo>
                    <a:pt x="18794" y="16162"/>
                  </a:lnTo>
                  <a:lnTo>
                    <a:pt x="19144" y="15661"/>
                  </a:lnTo>
                  <a:lnTo>
                    <a:pt x="19420" y="15135"/>
                  </a:lnTo>
                  <a:lnTo>
                    <a:pt x="19645" y="14584"/>
                  </a:lnTo>
                  <a:lnTo>
                    <a:pt x="19871" y="13982"/>
                  </a:lnTo>
                  <a:lnTo>
                    <a:pt x="20071" y="13406"/>
                  </a:lnTo>
                  <a:lnTo>
                    <a:pt x="20297" y="13456"/>
                  </a:lnTo>
                  <a:lnTo>
                    <a:pt x="20472" y="13456"/>
                  </a:lnTo>
                  <a:lnTo>
                    <a:pt x="20648" y="13406"/>
                  </a:lnTo>
                  <a:lnTo>
                    <a:pt x="20823" y="13331"/>
                  </a:lnTo>
                  <a:lnTo>
                    <a:pt x="20948" y="13206"/>
                  </a:lnTo>
                  <a:lnTo>
                    <a:pt x="21099" y="13080"/>
                  </a:lnTo>
                  <a:lnTo>
                    <a:pt x="21149" y="12905"/>
                  </a:lnTo>
                  <a:lnTo>
                    <a:pt x="21299" y="12704"/>
                  </a:lnTo>
                  <a:lnTo>
                    <a:pt x="21425" y="12253"/>
                  </a:lnTo>
                  <a:lnTo>
                    <a:pt x="21550" y="11727"/>
                  </a:lnTo>
                  <a:lnTo>
                    <a:pt x="21600" y="11276"/>
                  </a:lnTo>
                  <a:lnTo>
                    <a:pt x="21600" y="10800"/>
                  </a:lnTo>
                  <a:lnTo>
                    <a:pt x="21600" y="10324"/>
                  </a:lnTo>
                  <a:lnTo>
                    <a:pt x="21550" y="9823"/>
                  </a:lnTo>
                  <a:lnTo>
                    <a:pt x="21425" y="9347"/>
                  </a:lnTo>
                  <a:lnTo>
                    <a:pt x="21299" y="8896"/>
                  </a:lnTo>
                  <a:lnTo>
                    <a:pt x="21149" y="8695"/>
                  </a:lnTo>
                  <a:lnTo>
                    <a:pt x="21099" y="8520"/>
                  </a:lnTo>
                  <a:lnTo>
                    <a:pt x="20948" y="8344"/>
                  </a:lnTo>
                  <a:lnTo>
                    <a:pt x="20823" y="8269"/>
                  </a:lnTo>
                  <a:lnTo>
                    <a:pt x="20648" y="8169"/>
                  </a:lnTo>
                  <a:lnTo>
                    <a:pt x="20472" y="8144"/>
                  </a:lnTo>
                  <a:lnTo>
                    <a:pt x="20297" y="8144"/>
                  </a:lnTo>
                  <a:lnTo>
                    <a:pt x="20071" y="8169"/>
                  </a:lnTo>
                  <a:lnTo>
                    <a:pt x="19871" y="7618"/>
                  </a:lnTo>
                  <a:lnTo>
                    <a:pt x="19645" y="7016"/>
                  </a:lnTo>
                  <a:lnTo>
                    <a:pt x="19420" y="6490"/>
                  </a:lnTo>
                  <a:lnTo>
                    <a:pt x="19144" y="5939"/>
                  </a:lnTo>
                  <a:lnTo>
                    <a:pt x="18794" y="5438"/>
                  </a:lnTo>
                  <a:lnTo>
                    <a:pt x="18443" y="4961"/>
                  </a:lnTo>
                  <a:lnTo>
                    <a:pt x="18067" y="4460"/>
                  </a:lnTo>
                  <a:lnTo>
                    <a:pt x="17691" y="4034"/>
                  </a:lnTo>
                  <a:lnTo>
                    <a:pt x="17215" y="3608"/>
                  </a:lnTo>
                  <a:lnTo>
                    <a:pt x="16739" y="3232"/>
                  </a:lnTo>
                  <a:lnTo>
                    <a:pt x="16263" y="2832"/>
                  </a:lnTo>
                  <a:lnTo>
                    <a:pt x="15686" y="2506"/>
                  </a:lnTo>
                  <a:lnTo>
                    <a:pt x="15185" y="2205"/>
                  </a:lnTo>
                  <a:lnTo>
                    <a:pt x="14609" y="1929"/>
                  </a:lnTo>
                  <a:lnTo>
                    <a:pt x="14032" y="1704"/>
                  </a:lnTo>
                  <a:lnTo>
                    <a:pt x="13431" y="1503"/>
                  </a:lnTo>
                  <a:lnTo>
                    <a:pt x="13481" y="1278"/>
                  </a:lnTo>
                  <a:lnTo>
                    <a:pt x="13481" y="1103"/>
                  </a:lnTo>
                  <a:lnTo>
                    <a:pt x="13431" y="952"/>
                  </a:lnTo>
                  <a:lnTo>
                    <a:pt x="13356" y="777"/>
                  </a:lnTo>
                  <a:lnTo>
                    <a:pt x="13256" y="626"/>
                  </a:lnTo>
                  <a:lnTo>
                    <a:pt x="13080" y="526"/>
                  </a:lnTo>
                  <a:lnTo>
                    <a:pt x="12930" y="426"/>
                  </a:lnTo>
                  <a:lnTo>
                    <a:pt x="12704" y="301"/>
                  </a:lnTo>
                  <a:lnTo>
                    <a:pt x="12278" y="175"/>
                  </a:lnTo>
                  <a:lnTo>
                    <a:pt x="11802" y="25"/>
                  </a:lnTo>
                  <a:lnTo>
                    <a:pt x="11276" y="0"/>
                  </a:lnTo>
                  <a:lnTo>
                    <a:pt x="10825" y="0"/>
                  </a:lnTo>
                  <a:lnTo>
                    <a:pt x="10324" y="0"/>
                  </a:lnTo>
                  <a:lnTo>
                    <a:pt x="9848" y="25"/>
                  </a:lnTo>
                  <a:lnTo>
                    <a:pt x="9347" y="175"/>
                  </a:lnTo>
                  <a:lnTo>
                    <a:pt x="8921" y="301"/>
                  </a:lnTo>
                  <a:lnTo>
                    <a:pt x="8695" y="426"/>
                  </a:lnTo>
                  <a:lnTo>
                    <a:pt x="8545" y="526"/>
                  </a:lnTo>
                  <a:lnTo>
                    <a:pt x="8394" y="626"/>
                  </a:lnTo>
                  <a:lnTo>
                    <a:pt x="8269" y="777"/>
                  </a:lnTo>
                  <a:lnTo>
                    <a:pt x="8169" y="952"/>
                  </a:lnTo>
                  <a:lnTo>
                    <a:pt x="8144" y="1103"/>
                  </a:lnTo>
                  <a:lnTo>
                    <a:pt x="8144" y="1278"/>
                  </a:lnTo>
                  <a:lnTo>
                    <a:pt x="8219" y="1503"/>
                  </a:lnTo>
                  <a:lnTo>
                    <a:pt x="7618" y="1704"/>
                  </a:lnTo>
                  <a:lnTo>
                    <a:pt x="7066" y="1929"/>
                  </a:lnTo>
                  <a:lnTo>
                    <a:pt x="6490" y="2205"/>
                  </a:lnTo>
                  <a:lnTo>
                    <a:pt x="5939" y="2456"/>
                  </a:lnTo>
                  <a:lnTo>
                    <a:pt x="5438" y="2781"/>
                  </a:lnTo>
                  <a:lnTo>
                    <a:pt x="4961" y="3132"/>
                  </a:lnTo>
                  <a:lnTo>
                    <a:pt x="4485" y="3533"/>
                  </a:lnTo>
                  <a:lnTo>
                    <a:pt x="4059" y="3959"/>
                  </a:lnTo>
                  <a:lnTo>
                    <a:pt x="3633" y="4385"/>
                  </a:lnTo>
                  <a:lnTo>
                    <a:pt x="3232" y="4861"/>
                  </a:lnTo>
                  <a:lnTo>
                    <a:pt x="2857" y="5387"/>
                  </a:lnTo>
                  <a:lnTo>
                    <a:pt x="2506" y="5889"/>
                  </a:lnTo>
                  <a:lnTo>
                    <a:pt x="2205" y="6465"/>
                  </a:lnTo>
                  <a:lnTo>
                    <a:pt x="1955" y="7016"/>
                  </a:lnTo>
                  <a:lnTo>
                    <a:pt x="1729" y="7568"/>
                  </a:lnTo>
                  <a:lnTo>
                    <a:pt x="1529" y="8169"/>
                  </a:lnTo>
                  <a:lnTo>
                    <a:pt x="1303" y="8144"/>
                  </a:lnTo>
                  <a:lnTo>
                    <a:pt x="1128" y="8144"/>
                  </a:lnTo>
                  <a:lnTo>
                    <a:pt x="977" y="8169"/>
                  </a:lnTo>
                  <a:lnTo>
                    <a:pt x="802" y="8269"/>
                  </a:lnTo>
                  <a:lnTo>
                    <a:pt x="652" y="8344"/>
                  </a:lnTo>
                  <a:lnTo>
                    <a:pt x="526" y="8520"/>
                  </a:lnTo>
                  <a:lnTo>
                    <a:pt x="451" y="8695"/>
                  </a:lnTo>
                  <a:lnTo>
                    <a:pt x="326" y="8896"/>
                  </a:lnTo>
                  <a:lnTo>
                    <a:pt x="200" y="9347"/>
                  </a:lnTo>
                  <a:lnTo>
                    <a:pt x="50" y="9823"/>
                  </a:lnTo>
                  <a:lnTo>
                    <a:pt x="0" y="10324"/>
                  </a:lnTo>
                  <a:lnTo>
                    <a:pt x="0" y="10800"/>
                  </a:lnTo>
                  <a:lnTo>
                    <a:pt x="0" y="11276"/>
                  </a:lnTo>
                  <a:lnTo>
                    <a:pt x="50" y="11727"/>
                  </a:lnTo>
                  <a:lnTo>
                    <a:pt x="200" y="12253"/>
                  </a:lnTo>
                  <a:lnTo>
                    <a:pt x="326" y="12704"/>
                  </a:lnTo>
                  <a:lnTo>
                    <a:pt x="451" y="12905"/>
                  </a:lnTo>
                  <a:lnTo>
                    <a:pt x="526" y="13080"/>
                  </a:lnTo>
                  <a:lnTo>
                    <a:pt x="652" y="13206"/>
                  </a:lnTo>
                  <a:lnTo>
                    <a:pt x="802" y="13331"/>
                  </a:lnTo>
                  <a:lnTo>
                    <a:pt x="977" y="13406"/>
                  </a:lnTo>
                  <a:lnTo>
                    <a:pt x="1128" y="13456"/>
                  </a:lnTo>
                  <a:lnTo>
                    <a:pt x="1303" y="13456"/>
                  </a:lnTo>
                  <a:lnTo>
                    <a:pt x="1529" y="13406"/>
                  </a:lnTo>
                  <a:lnTo>
                    <a:pt x="1729" y="13982"/>
                  </a:lnTo>
                  <a:lnTo>
                    <a:pt x="1955" y="14584"/>
                  </a:lnTo>
                  <a:lnTo>
                    <a:pt x="2255" y="15135"/>
                  </a:lnTo>
                  <a:lnTo>
                    <a:pt x="2556" y="15736"/>
                  </a:lnTo>
                  <a:lnTo>
                    <a:pt x="2907" y="16263"/>
                  </a:lnTo>
                  <a:lnTo>
                    <a:pt x="3283" y="16764"/>
                  </a:lnTo>
                  <a:lnTo>
                    <a:pt x="3684" y="17240"/>
                  </a:lnTo>
                  <a:lnTo>
                    <a:pt x="4110" y="17741"/>
                  </a:lnTo>
                  <a:lnTo>
                    <a:pt x="4535" y="18117"/>
                  </a:lnTo>
                  <a:lnTo>
                    <a:pt x="5012" y="18493"/>
                  </a:lnTo>
                  <a:lnTo>
                    <a:pt x="5463" y="18844"/>
                  </a:lnTo>
                  <a:lnTo>
                    <a:pt x="5989" y="19144"/>
                  </a:lnTo>
                  <a:lnTo>
                    <a:pt x="6490" y="19420"/>
                  </a:lnTo>
                  <a:lnTo>
                    <a:pt x="7066" y="19645"/>
                  </a:lnTo>
                  <a:lnTo>
                    <a:pt x="7618" y="19921"/>
                  </a:lnTo>
                  <a:lnTo>
                    <a:pt x="8219" y="20071"/>
                  </a:lnTo>
                  <a:lnTo>
                    <a:pt x="8144" y="20297"/>
                  </a:lnTo>
                  <a:lnTo>
                    <a:pt x="8144" y="20472"/>
                  </a:lnTo>
                  <a:lnTo>
                    <a:pt x="8169" y="20648"/>
                  </a:lnTo>
                  <a:lnTo>
                    <a:pt x="8269" y="20823"/>
                  </a:lnTo>
                  <a:lnTo>
                    <a:pt x="8394" y="20948"/>
                  </a:lnTo>
                  <a:lnTo>
                    <a:pt x="8545" y="21074"/>
                  </a:lnTo>
                  <a:lnTo>
                    <a:pt x="8695" y="21149"/>
                  </a:lnTo>
                  <a:lnTo>
                    <a:pt x="8921" y="21299"/>
                  </a:lnTo>
                  <a:lnTo>
                    <a:pt x="9347" y="21425"/>
                  </a:lnTo>
                  <a:lnTo>
                    <a:pt x="9848" y="21550"/>
                  </a:lnTo>
                  <a:lnTo>
                    <a:pt x="10324" y="21600"/>
                  </a:lnTo>
                  <a:lnTo>
                    <a:pt x="10825" y="21600"/>
                  </a:lnTo>
                  <a:lnTo>
                    <a:pt x="11276" y="21600"/>
                  </a:lnTo>
                  <a:lnTo>
                    <a:pt x="11802" y="21550"/>
                  </a:lnTo>
                  <a:lnTo>
                    <a:pt x="12278" y="21425"/>
                  </a:lnTo>
                  <a:lnTo>
                    <a:pt x="12704" y="21299"/>
                  </a:lnTo>
                  <a:lnTo>
                    <a:pt x="12930" y="21149"/>
                  </a:lnTo>
                  <a:lnTo>
                    <a:pt x="13080" y="21074"/>
                  </a:lnTo>
                  <a:lnTo>
                    <a:pt x="13256" y="20948"/>
                  </a:lnTo>
                  <a:lnTo>
                    <a:pt x="13356" y="20823"/>
                  </a:lnTo>
                  <a:lnTo>
                    <a:pt x="13431" y="20648"/>
                  </a:lnTo>
                  <a:lnTo>
                    <a:pt x="13481" y="20472"/>
                  </a:lnTo>
                  <a:lnTo>
                    <a:pt x="13481" y="20297"/>
                  </a:lnTo>
                  <a:lnTo>
                    <a:pt x="13431" y="20071"/>
                  </a:lnTo>
                  <a:lnTo>
                    <a:pt x="14032" y="19871"/>
                  </a:lnTo>
                  <a:lnTo>
                    <a:pt x="14609" y="19645"/>
                  </a:lnTo>
                  <a:lnTo>
                    <a:pt x="15135" y="19395"/>
                  </a:lnTo>
                  <a:lnTo>
                    <a:pt x="15686" y="19094"/>
                  </a:lnTo>
                  <a:lnTo>
                    <a:pt x="16213" y="18768"/>
                  </a:lnTo>
                  <a:lnTo>
                    <a:pt x="16739" y="18393"/>
                  </a:lnTo>
                  <a:lnTo>
                    <a:pt x="17165" y="18017"/>
                  </a:lnTo>
                  <a:lnTo>
                    <a:pt x="17641" y="17591"/>
                  </a:lnTo>
                  <a:close/>
                </a:path>
                <a:path w="21600" h="21600" extrusionOk="0">
                  <a:moveTo>
                    <a:pt x="13431" y="1503"/>
                  </a:moveTo>
                  <a:lnTo>
                    <a:pt x="13080" y="1428"/>
                  </a:lnTo>
                  <a:lnTo>
                    <a:pt x="12780" y="1378"/>
                  </a:lnTo>
                  <a:lnTo>
                    <a:pt x="12479" y="1278"/>
                  </a:lnTo>
                  <a:lnTo>
                    <a:pt x="12128" y="1253"/>
                  </a:lnTo>
                  <a:lnTo>
                    <a:pt x="11802" y="1203"/>
                  </a:lnTo>
                  <a:lnTo>
                    <a:pt x="11477" y="1203"/>
                  </a:lnTo>
                  <a:lnTo>
                    <a:pt x="11151" y="1153"/>
                  </a:lnTo>
                  <a:lnTo>
                    <a:pt x="10825" y="1153"/>
                  </a:lnTo>
                  <a:lnTo>
                    <a:pt x="10449" y="1153"/>
                  </a:lnTo>
                  <a:lnTo>
                    <a:pt x="10174" y="1203"/>
                  </a:lnTo>
                  <a:lnTo>
                    <a:pt x="9798" y="1203"/>
                  </a:lnTo>
                  <a:lnTo>
                    <a:pt x="9472" y="1253"/>
                  </a:lnTo>
                  <a:lnTo>
                    <a:pt x="9171" y="1278"/>
                  </a:lnTo>
                  <a:lnTo>
                    <a:pt x="8820" y="1378"/>
                  </a:lnTo>
                  <a:lnTo>
                    <a:pt x="8545" y="1428"/>
                  </a:lnTo>
                  <a:lnTo>
                    <a:pt x="8219" y="1503"/>
                  </a:lnTo>
                  <a:moveTo>
                    <a:pt x="1529" y="8169"/>
                  </a:moveTo>
                  <a:lnTo>
                    <a:pt x="1453" y="8520"/>
                  </a:lnTo>
                  <a:lnTo>
                    <a:pt x="1403" y="8820"/>
                  </a:lnTo>
                  <a:lnTo>
                    <a:pt x="1303" y="9121"/>
                  </a:lnTo>
                  <a:lnTo>
                    <a:pt x="1253" y="9447"/>
                  </a:lnTo>
                  <a:lnTo>
                    <a:pt x="1228" y="9823"/>
                  </a:lnTo>
                  <a:lnTo>
                    <a:pt x="1228" y="10098"/>
                  </a:lnTo>
                  <a:lnTo>
                    <a:pt x="1178" y="10449"/>
                  </a:lnTo>
                  <a:lnTo>
                    <a:pt x="1178" y="10800"/>
                  </a:lnTo>
                  <a:lnTo>
                    <a:pt x="1178" y="11126"/>
                  </a:lnTo>
                  <a:lnTo>
                    <a:pt x="1228" y="11502"/>
                  </a:lnTo>
                  <a:lnTo>
                    <a:pt x="1228" y="11777"/>
                  </a:lnTo>
                  <a:lnTo>
                    <a:pt x="1253" y="12128"/>
                  </a:lnTo>
                  <a:lnTo>
                    <a:pt x="1303" y="12429"/>
                  </a:lnTo>
                  <a:lnTo>
                    <a:pt x="1403" y="12755"/>
                  </a:lnTo>
                  <a:lnTo>
                    <a:pt x="1453" y="13080"/>
                  </a:lnTo>
                  <a:lnTo>
                    <a:pt x="1529" y="13406"/>
                  </a:lnTo>
                  <a:moveTo>
                    <a:pt x="13431" y="20071"/>
                  </a:moveTo>
                  <a:lnTo>
                    <a:pt x="13080" y="20172"/>
                  </a:lnTo>
                  <a:lnTo>
                    <a:pt x="12780" y="20222"/>
                  </a:lnTo>
                  <a:lnTo>
                    <a:pt x="12479" y="20297"/>
                  </a:lnTo>
                  <a:lnTo>
                    <a:pt x="12128" y="20347"/>
                  </a:lnTo>
                  <a:lnTo>
                    <a:pt x="11802" y="20397"/>
                  </a:lnTo>
                  <a:lnTo>
                    <a:pt x="11477" y="20397"/>
                  </a:lnTo>
                  <a:lnTo>
                    <a:pt x="11151" y="20447"/>
                  </a:lnTo>
                  <a:lnTo>
                    <a:pt x="10825" y="20447"/>
                  </a:lnTo>
                  <a:lnTo>
                    <a:pt x="10449" y="20447"/>
                  </a:lnTo>
                  <a:lnTo>
                    <a:pt x="10174" y="20397"/>
                  </a:lnTo>
                  <a:lnTo>
                    <a:pt x="9798" y="20397"/>
                  </a:lnTo>
                  <a:lnTo>
                    <a:pt x="9472" y="20347"/>
                  </a:lnTo>
                  <a:lnTo>
                    <a:pt x="9171" y="20297"/>
                  </a:lnTo>
                  <a:lnTo>
                    <a:pt x="8820" y="20222"/>
                  </a:lnTo>
                  <a:lnTo>
                    <a:pt x="8545" y="20172"/>
                  </a:lnTo>
                  <a:lnTo>
                    <a:pt x="8219" y="20071"/>
                  </a:lnTo>
                  <a:moveTo>
                    <a:pt x="20071" y="13406"/>
                  </a:moveTo>
                  <a:lnTo>
                    <a:pt x="20172" y="13080"/>
                  </a:lnTo>
                  <a:lnTo>
                    <a:pt x="20222" y="12755"/>
                  </a:lnTo>
                  <a:lnTo>
                    <a:pt x="20297" y="12429"/>
                  </a:lnTo>
                  <a:lnTo>
                    <a:pt x="20347" y="12128"/>
                  </a:lnTo>
                  <a:lnTo>
                    <a:pt x="20397" y="11777"/>
                  </a:lnTo>
                  <a:lnTo>
                    <a:pt x="20447" y="11502"/>
                  </a:lnTo>
                  <a:lnTo>
                    <a:pt x="20447" y="11126"/>
                  </a:lnTo>
                  <a:lnTo>
                    <a:pt x="20447" y="10800"/>
                  </a:lnTo>
                  <a:lnTo>
                    <a:pt x="20447" y="10449"/>
                  </a:lnTo>
                  <a:lnTo>
                    <a:pt x="20447" y="10098"/>
                  </a:lnTo>
                  <a:lnTo>
                    <a:pt x="20397" y="9823"/>
                  </a:lnTo>
                  <a:lnTo>
                    <a:pt x="20347" y="9447"/>
                  </a:lnTo>
                  <a:lnTo>
                    <a:pt x="20297" y="9121"/>
                  </a:lnTo>
                  <a:lnTo>
                    <a:pt x="20222" y="8820"/>
                  </a:lnTo>
                  <a:lnTo>
                    <a:pt x="20172" y="8520"/>
                  </a:lnTo>
                  <a:lnTo>
                    <a:pt x="20071" y="8169"/>
                  </a:lnTo>
                </a:path>
              </a:pathLst>
            </a:custGeom>
            <a:solidFill>
              <a:srgbClr val="9966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dirty="0" smtClean="0"/>
                <a:t>18</a:t>
              </a:r>
              <a:endParaRPr lang="en-US" dirty="0"/>
            </a:p>
          </p:txBody>
        </p:sp>
        <p:pic>
          <p:nvPicPr>
            <p:cNvPr id="44" name="Picture 5" descr="C:\Users\kshi\AppData\Local\Microsoft\Windows\Temporary Internet Files\Content.IE5\SUMZ667V\MC900383970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678" y="5347517"/>
              <a:ext cx="728782" cy="672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0" y="2209800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9616" y="2209800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450" y="2258816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2828" y="3381241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899" y="3381241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2449" y="3381241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7163" y="4576627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900" y="4566194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6" descr="C:\Users\kshi\AppData\Local\Microsoft\Windows\Temporary Internet Files\Content.IE5\M5D2TS6Y\MC900439836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426" y="4564639"/>
              <a:ext cx="386029" cy="386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7" descr="C:\Users\kshi\AppData\Local\Microsoft\Windows\Temporary Internet Files\Content.IE5\1CK1I8KH\MC900388986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0590" y="5351756"/>
              <a:ext cx="388342" cy="679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2596783" y="5200471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顾客找好位置，用微信选菜下单</a:t>
            </a:r>
            <a:r>
              <a:rPr lang="en-US" altLang="zh-CN" dirty="0" smtClean="0"/>
              <a:t>\</a:t>
            </a:r>
            <a:r>
              <a:rPr lang="zh-CN" altLang="en-US" dirty="0" smtClean="0"/>
              <a:t>补单</a:t>
            </a:r>
            <a:endParaRPr lang="en-US" altLang="zh-CN" dirty="0" smtClean="0"/>
          </a:p>
          <a:p>
            <a:r>
              <a:rPr lang="zh-CN" altLang="en-US" dirty="0" smtClean="0"/>
              <a:t>微信支付，服务员把回执给一份给顾客</a:t>
            </a:r>
            <a:endParaRPr lang="en-US" altLang="zh-CN" dirty="0" smtClean="0"/>
          </a:p>
          <a:p>
            <a:r>
              <a:rPr lang="zh-CN" altLang="en-US" dirty="0" smtClean="0"/>
              <a:t>到柜台现金或刷卡支付，</a:t>
            </a:r>
            <a:r>
              <a:rPr lang="zh-CN" altLang="en-US" dirty="0"/>
              <a:t>柜</a:t>
            </a:r>
            <a:r>
              <a:rPr lang="zh-CN" altLang="en-US" dirty="0" smtClean="0"/>
              <a:t>台出具</a:t>
            </a:r>
            <a:r>
              <a:rPr lang="zh-CN" altLang="en-US" dirty="0"/>
              <a:t>回</a:t>
            </a:r>
            <a:r>
              <a:rPr lang="zh-CN" altLang="en-US" dirty="0" smtClean="0"/>
              <a:t>执</a:t>
            </a:r>
            <a:endParaRPr lang="en-US" altLang="zh-CN" dirty="0" smtClean="0"/>
          </a:p>
          <a:p>
            <a:r>
              <a:rPr lang="zh-CN" altLang="en-US" dirty="0"/>
              <a:t>厨</a:t>
            </a:r>
            <a:r>
              <a:rPr lang="zh-CN" altLang="en-US" dirty="0" smtClean="0"/>
              <a:t>房出单，制作菜品</a:t>
            </a:r>
            <a:endParaRPr lang="en-US" altLang="zh-CN" dirty="0" smtClean="0"/>
          </a:p>
        </p:txBody>
      </p:sp>
      <p:pic>
        <p:nvPicPr>
          <p:cNvPr id="2056" name="Picture 8" descr="C:\Users\kshi\AppData\Local\Microsoft\Windows\Temporary Internet Files\Content.IE5\1CK1I8KH\MC90035702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57" y="1673656"/>
            <a:ext cx="1165643" cy="119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kshi\AppData\Local\Microsoft\Windows\Temporary Internet Files\Content.IE5\M5D2TS6Y\MC90029572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3608593"/>
            <a:ext cx="1290872" cy="12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kshi\AppData\Local\Microsoft\Windows\Temporary Internet Files\Content.IE5\WNS1KN92\MC9003839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6" y="4572000"/>
            <a:ext cx="333374" cy="30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C:\Users\kshi\AppData\Local\Microsoft\Windows\Temporary Internet Files\Content.IE5\WNS1KN92\MC90038397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757" y="2558934"/>
            <a:ext cx="333374" cy="30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04678"/>
            <a:ext cx="457200" cy="37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4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点餐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支付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订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外卖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促</a:t>
            </a:r>
            <a:r>
              <a:rPr lang="zh-CN" altLang="en-US" dirty="0" smtClean="0"/>
              <a:t>销</a:t>
            </a:r>
            <a:r>
              <a:rPr lang="en-US" altLang="zh-CN" dirty="0" smtClean="0"/>
              <a:t>+</a:t>
            </a:r>
            <a:r>
              <a:rPr lang="zh-CN" altLang="en-US" dirty="0"/>
              <a:t>抽奖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积分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位置</a:t>
            </a:r>
            <a:r>
              <a:rPr lang="en-US" altLang="zh-CN" dirty="0"/>
              <a:t>+</a:t>
            </a:r>
            <a:r>
              <a:rPr lang="zh-CN" altLang="en-US" dirty="0" smtClean="0"/>
              <a:t>电话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线票据打印机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5333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飞</a:t>
            </a:r>
            <a:r>
              <a:rPr lang="zh-CN" altLang="en-US" dirty="0" smtClean="0"/>
              <a:t>印打</a:t>
            </a:r>
            <a:r>
              <a:rPr lang="zh-CN" altLang="en-US" dirty="0"/>
              <a:t>印</a:t>
            </a:r>
            <a:r>
              <a:rPr lang="zh-CN" altLang="en-US" dirty="0" smtClean="0"/>
              <a:t>机（</a:t>
            </a:r>
            <a:r>
              <a:rPr lang="en-US" altLang="zh-CN" dirty="0" smtClean="0"/>
              <a:t>GPRS,800~1000RMB</a:t>
            </a:r>
            <a:r>
              <a:rPr lang="zh-CN" altLang="en-US" dirty="0" smtClean="0"/>
              <a:t>）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://www.feyin.net/feature/</a:t>
            </a: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飞印微信打印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71712"/>
            <a:ext cx="7772400" cy="4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7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无线票据打印机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瑞工科</a:t>
            </a:r>
            <a:r>
              <a:rPr lang="zh-CN" altLang="en-US" dirty="0" smtClean="0"/>
              <a:t>技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www.rgprt.com/wuxiandayinfuwuqi/18-4.html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8220-WIFI</a:t>
            </a:r>
            <a:r>
              <a:rPr lang="zh-CN" altLang="en-US" b="1" dirty="0"/>
              <a:t>型热敏打印</a:t>
            </a:r>
            <a:r>
              <a:rPr lang="zh-CN" altLang="en-US" b="1" dirty="0" smtClean="0"/>
              <a:t>机</a:t>
            </a:r>
            <a:endParaRPr lang="en-US" dirty="0"/>
          </a:p>
        </p:txBody>
      </p:sp>
      <p:pic>
        <p:nvPicPr>
          <p:cNvPr id="4098" name="Picture 2" descr="RG-WP1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28925"/>
            <a:ext cx="19240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便携式针式打印机RG-MDP5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4320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5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微盟产品（微餐饮）使用指</a:t>
            </a:r>
            <a:r>
              <a:rPr lang="zh-CN" altLang="en-US" dirty="0" smtClean="0"/>
              <a:t>南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http://www.weimob.com/site/guide1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www.weimob.com/site/help?help=11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/>
              <a:t>乐外</a:t>
            </a:r>
            <a:r>
              <a:rPr lang="zh-CN" altLang="en-US" dirty="0" smtClean="0"/>
              <a:t>卖（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月中</a:t>
            </a:r>
            <a:r>
              <a:rPr lang="zh-CN" altLang="en-US" dirty="0" smtClean="0"/>
              <a:t>旬店</a:t>
            </a:r>
            <a:r>
              <a:rPr lang="zh-CN" altLang="en-US" dirty="0"/>
              <a:t>家总数突破</a:t>
            </a:r>
            <a:r>
              <a:rPr lang="en-US" altLang="zh-CN" dirty="0"/>
              <a:t>5000</a:t>
            </a:r>
            <a:r>
              <a:rPr lang="zh-CN" altLang="en-US" dirty="0"/>
              <a:t>，终端用户突破</a:t>
            </a:r>
            <a:r>
              <a:rPr lang="en-US" altLang="zh-CN" dirty="0"/>
              <a:t>22</a:t>
            </a:r>
            <a:r>
              <a:rPr lang="zh-CN" altLang="en-US" dirty="0"/>
              <a:t>万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5000</a:t>
            </a:r>
            <a:r>
              <a:rPr lang="zh-CN" altLang="en-US" dirty="0" smtClean="0"/>
              <a:t>*</a:t>
            </a:r>
            <a:r>
              <a:rPr lang="en-US" altLang="zh-CN" dirty="0" smtClean="0"/>
              <a:t>180/</a:t>
            </a:r>
            <a:r>
              <a:rPr lang="zh-CN" altLang="en-US" dirty="0" smtClean="0"/>
              <a:t>月</a:t>
            </a:r>
            <a:r>
              <a:rPr lang="en-US" altLang="zh-CN" dirty="0" smtClean="0"/>
              <a:t>=90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/</a:t>
            </a:r>
            <a:r>
              <a:rPr lang="zh-CN" altLang="en-US" dirty="0" smtClean="0"/>
              <a:t>月）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www.lewaimai.com/success.html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www.lewaimai.com/price.html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http://www.lewaimai.com/course.html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0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必胜宅急</a:t>
            </a:r>
            <a:r>
              <a:rPr lang="zh-CN" altLang="en-US" dirty="0" smtClean="0"/>
              <a:t>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http://www.4008823823.com.cn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http://d.4008123123.com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d.4008123123.com/phhs_ios/app/appIndex.htm</a:t>
            </a: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麦当劳呢？没有手机</a:t>
            </a:r>
            <a:r>
              <a:rPr lang="en-US" altLang="zh-CN" dirty="0" smtClean="0"/>
              <a:t>app,</a:t>
            </a:r>
            <a:r>
              <a:rPr lang="zh-CN" altLang="en-US" dirty="0" smtClean="0"/>
              <a:t>要注册什么的，看来稍差一筹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https://www.4008-517-517.cn/cn/jsp-desktop/index.jsp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301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场景</vt:lpstr>
      <vt:lpstr>功能</vt:lpstr>
      <vt:lpstr>无线票据打印机</vt:lpstr>
      <vt:lpstr>无线票据打印机</vt:lpstr>
      <vt:lpstr>类品</vt:lpstr>
      <vt:lpstr>类品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Kuangming Shi</dc:creator>
  <cp:lastModifiedBy>Kuangming Shi</cp:lastModifiedBy>
  <cp:revision>23</cp:revision>
  <dcterms:created xsi:type="dcterms:W3CDTF">2006-08-16T00:00:00Z</dcterms:created>
  <dcterms:modified xsi:type="dcterms:W3CDTF">2014-03-18T08:09:37Z</dcterms:modified>
</cp:coreProperties>
</file>