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56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B745F-FE65-45D9-9FF7-E4C7058100B3}" type="datetimeFigureOut">
              <a:rPr lang="en-US" smtClean="0"/>
              <a:t>8/21/2014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95955-760F-429A-ABE3-5350EBDFA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28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B745F-FE65-45D9-9FF7-E4C7058100B3}" type="datetimeFigureOut">
              <a:rPr lang="en-US" smtClean="0"/>
              <a:t>8/21/2014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95955-760F-429A-ABE3-5350EBDFA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112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B745F-FE65-45D9-9FF7-E4C7058100B3}" type="datetimeFigureOut">
              <a:rPr lang="en-US" smtClean="0"/>
              <a:t>8/21/2014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95955-760F-429A-ABE3-5350EBDFA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830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B745F-FE65-45D9-9FF7-E4C7058100B3}" type="datetimeFigureOut">
              <a:rPr lang="en-US" smtClean="0"/>
              <a:t>8/21/2014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95955-760F-429A-ABE3-5350EBDFA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037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B745F-FE65-45D9-9FF7-E4C7058100B3}" type="datetimeFigureOut">
              <a:rPr lang="en-US" smtClean="0"/>
              <a:t>8/21/2014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95955-760F-429A-ABE3-5350EBDFA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169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B745F-FE65-45D9-9FF7-E4C7058100B3}" type="datetimeFigureOut">
              <a:rPr lang="en-US" smtClean="0"/>
              <a:t>8/21/2014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95955-760F-429A-ABE3-5350EBDFA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237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B745F-FE65-45D9-9FF7-E4C7058100B3}" type="datetimeFigureOut">
              <a:rPr lang="en-US" smtClean="0"/>
              <a:t>8/21/2014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95955-760F-429A-ABE3-5350EBDFA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179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B745F-FE65-45D9-9FF7-E4C7058100B3}" type="datetimeFigureOut">
              <a:rPr lang="en-US" smtClean="0"/>
              <a:t>8/21/2014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95955-760F-429A-ABE3-5350EBDFA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757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B745F-FE65-45D9-9FF7-E4C7058100B3}" type="datetimeFigureOut">
              <a:rPr lang="en-US" smtClean="0"/>
              <a:t>8/21/2014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95955-760F-429A-ABE3-5350EBDFA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021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B745F-FE65-45D9-9FF7-E4C7058100B3}" type="datetimeFigureOut">
              <a:rPr lang="en-US" smtClean="0"/>
              <a:t>8/21/2014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95955-760F-429A-ABE3-5350EBDFA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069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B745F-FE65-45D9-9FF7-E4C7058100B3}" type="datetimeFigureOut">
              <a:rPr lang="en-US" smtClean="0"/>
              <a:t>8/21/2014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95955-760F-429A-ABE3-5350EBDFA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807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FB745F-FE65-45D9-9FF7-E4C7058100B3}" type="datetimeFigureOut">
              <a:rPr lang="en-US" smtClean="0"/>
              <a:t>8/21/2014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A95955-760F-429A-ABE3-5350EBDFA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064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Understand haxejs-angular app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How to write app in OOP(</a:t>
            </a:r>
            <a:r>
              <a:rPr lang="en-US" dirty="0" err="1" smtClean="0"/>
              <a:t>Haxe</a:t>
            </a:r>
            <a:r>
              <a:rPr lang="en-US" dirty="0" smtClean="0"/>
              <a:t>) and Dependency Injection Way(Angular)?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873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Package to be </a:t>
            </a:r>
            <a:r>
              <a:rPr lang="en-US" dirty="0" err="1" smtClean="0"/>
              <a:t>angularjs</a:t>
            </a:r>
            <a:r>
              <a:rPr lang="en-US" dirty="0" smtClean="0"/>
              <a:t> module name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161" y="1600200"/>
            <a:ext cx="4522839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486400" y="1901301"/>
            <a:ext cx="3505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1) They all belong to “test” module</a:t>
            </a:r>
          </a:p>
          <a:p>
            <a:r>
              <a:rPr lang="en-US" dirty="0" smtClean="0"/>
              <a:t>2) Module dependencies will be managed automatically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228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Group components into different classes(files) by 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/>
              <a:t>Total 11 types of components:</a:t>
            </a:r>
          </a:p>
          <a:p>
            <a:pPr marL="514350" indent="-514350">
              <a:buFont typeface="Arial" pitchFamily="34" charset="0"/>
              <a:buAutoNum type="arabicParenR"/>
            </a:pPr>
            <a:r>
              <a:rPr lang="en-US" dirty="0" smtClean="0"/>
              <a:t>Controller</a:t>
            </a:r>
          </a:p>
          <a:p>
            <a:pPr marL="514350" indent="-514350">
              <a:buAutoNum type="arabicParenR"/>
            </a:pPr>
            <a:r>
              <a:rPr lang="en-US" dirty="0" smtClean="0"/>
              <a:t>Directive</a:t>
            </a:r>
          </a:p>
          <a:p>
            <a:pPr marL="514350" indent="-514350">
              <a:buFont typeface="Arial" pitchFamily="34" charset="0"/>
              <a:buAutoNum type="arabicParenR"/>
            </a:pPr>
            <a:r>
              <a:rPr lang="en-US" dirty="0" smtClean="0"/>
              <a:t>Service</a:t>
            </a:r>
          </a:p>
          <a:p>
            <a:pPr marL="514350" indent="-514350">
              <a:buAutoNum type="arabicParenR"/>
            </a:pPr>
            <a:r>
              <a:rPr lang="en-US" dirty="0" smtClean="0"/>
              <a:t>Config</a:t>
            </a:r>
          </a:p>
          <a:p>
            <a:pPr marL="514350" indent="-514350">
              <a:buAutoNum type="arabicParenR"/>
            </a:pPr>
            <a:r>
              <a:rPr lang="en-US" dirty="0" smtClean="0"/>
              <a:t>Run</a:t>
            </a:r>
          </a:p>
          <a:p>
            <a:pPr marL="514350" indent="-514350">
              <a:buAutoNum type="arabicParenR"/>
            </a:pPr>
            <a:r>
              <a:rPr lang="en-US" dirty="0" smtClean="0"/>
              <a:t>Constant</a:t>
            </a:r>
          </a:p>
          <a:p>
            <a:pPr marL="514350" indent="-514350">
              <a:buAutoNum type="arabicParenR"/>
            </a:pPr>
            <a:r>
              <a:rPr lang="en-US" dirty="0" smtClean="0"/>
              <a:t>Value</a:t>
            </a:r>
          </a:p>
          <a:p>
            <a:pPr marL="514350" indent="-514350">
              <a:buFont typeface="Arial" pitchFamily="34" charset="0"/>
              <a:buAutoNum type="arabicParenR"/>
            </a:pPr>
            <a:r>
              <a:rPr lang="en-US" dirty="0" smtClean="0"/>
              <a:t>Filter</a:t>
            </a:r>
          </a:p>
          <a:p>
            <a:pPr marL="514350" indent="-514350">
              <a:buFont typeface="Arial" pitchFamily="34" charset="0"/>
              <a:buAutoNum type="arabicParenR"/>
            </a:pPr>
            <a:r>
              <a:rPr lang="en-US" dirty="0" smtClean="0"/>
              <a:t>Provider</a:t>
            </a:r>
          </a:p>
          <a:p>
            <a:pPr marL="514350" indent="-514350">
              <a:buAutoNum type="arabicParenR"/>
            </a:pPr>
            <a:r>
              <a:rPr lang="en-US" dirty="0" smtClean="0"/>
              <a:t>Animation</a:t>
            </a:r>
          </a:p>
          <a:p>
            <a:pPr marL="514350" indent="-514350">
              <a:buAutoNum type="arabicParenR"/>
            </a:pPr>
            <a:r>
              <a:rPr lang="en-US" dirty="0" smtClean="0"/>
              <a:t>Factory</a:t>
            </a:r>
          </a:p>
        </p:txBody>
      </p:sp>
    </p:spTree>
    <p:extLst>
      <p:ext uri="{BB962C8B-B14F-4D97-AF65-F5344CB8AC3E}">
        <p14:creationId xmlns:p14="http://schemas.microsoft.com/office/powerpoint/2010/main" val="2363574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Each type class(file) should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4970462"/>
            <a:ext cx="8077200" cy="135413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/>
              <a:t>1) Implement an interface, like IControllers</a:t>
            </a:r>
          </a:p>
          <a:p>
            <a:pPr marL="0" indent="0">
              <a:buNone/>
            </a:pPr>
            <a:r>
              <a:rPr lang="en-US" dirty="0" smtClean="0"/>
              <a:t>2) Has a public static main function</a:t>
            </a:r>
          </a:p>
          <a:p>
            <a:pPr marL="0" indent="0">
              <a:buNone/>
            </a:pPr>
            <a:r>
              <a:rPr lang="en-US" dirty="0" smtClean="0"/>
              <a:t>3) Remember to import </a:t>
            </a:r>
            <a:r>
              <a:rPr lang="en-US" dirty="0" err="1" smtClean="0"/>
              <a:t>ng.Angular</a:t>
            </a:r>
            <a:r>
              <a:rPr lang="en-US" dirty="0" smtClean="0"/>
              <a:t> even your code does not use any of it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905000" y="1371600"/>
            <a:ext cx="5162550" cy="3400425"/>
            <a:chOff x="3752850" y="3048000"/>
            <a:chExt cx="5162550" cy="3400425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74233" y="3733800"/>
              <a:ext cx="5141167" cy="2714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52850" y="3048000"/>
              <a:ext cx="2800350" cy="5810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cxnSp>
        <p:nvCxnSpPr>
          <p:cNvPr id="8" name="Straight Connector 7"/>
          <p:cNvCxnSpPr/>
          <p:nvPr/>
        </p:nvCxnSpPr>
        <p:spPr>
          <a:xfrm>
            <a:off x="3429000" y="2286000"/>
            <a:ext cx="17526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286000" y="2619376"/>
            <a:ext cx="2286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926383" y="1981200"/>
            <a:ext cx="1197817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6611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Every component should 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227637"/>
            <a:ext cx="8229600" cy="1249363"/>
          </a:xfrm>
        </p:spPr>
        <p:txBody>
          <a:bodyPr>
            <a:normAutofit fontScale="70000" lnSpcReduction="20000"/>
          </a:bodyPr>
          <a:lstStyle/>
          <a:p>
            <a:pPr marL="514350" indent="-514350">
              <a:buAutoNum type="arabicParenR"/>
            </a:pPr>
            <a:r>
              <a:rPr lang="en-US" dirty="0" smtClean="0"/>
              <a:t>@:inject meta to inject dependencies (it can be empty)</a:t>
            </a:r>
          </a:p>
          <a:p>
            <a:pPr marL="514350" indent="-514350">
              <a:buAutoNum type="arabicParenR"/>
            </a:pPr>
            <a:r>
              <a:rPr lang="en-US" dirty="0" smtClean="0"/>
              <a:t>Static Dynamic variable name to be the name of your component </a:t>
            </a:r>
            <a:endParaRPr lang="en-US" dirty="0" smtClean="0"/>
          </a:p>
          <a:p>
            <a:pPr marL="514350" indent="-514350">
              <a:buAutoNum type="arabicParenR"/>
            </a:pPr>
            <a:r>
              <a:rPr lang="en-US" dirty="0" smtClean="0"/>
              <a:t>$scope component is of </a:t>
            </a:r>
            <a:r>
              <a:rPr lang="en-US" dirty="0" err="1" smtClean="0"/>
              <a:t>NgScope</a:t>
            </a:r>
            <a:r>
              <a:rPr lang="en-US" dirty="0" smtClean="0"/>
              <a:t> type ($-&gt;Ng)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905000" y="1552575"/>
            <a:ext cx="5162550" cy="3400425"/>
            <a:chOff x="3752850" y="3048000"/>
            <a:chExt cx="5162550" cy="3400425"/>
          </a:xfrm>
        </p:grpSpPr>
        <p:pic>
          <p:nvPicPr>
            <p:cNvPr id="5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74233" y="3733800"/>
              <a:ext cx="5141167" cy="2714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52850" y="3048000"/>
              <a:ext cx="2800350" cy="5810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cxnSp>
        <p:nvCxnSpPr>
          <p:cNvPr id="7" name="Straight Connector 6"/>
          <p:cNvCxnSpPr/>
          <p:nvPr/>
        </p:nvCxnSpPr>
        <p:spPr>
          <a:xfrm>
            <a:off x="2314575" y="3495671"/>
            <a:ext cx="2182391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314574" y="4238624"/>
            <a:ext cx="2182391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56923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609600" y="990600"/>
            <a:ext cx="5162550" cy="3400425"/>
            <a:chOff x="3752850" y="3048000"/>
            <a:chExt cx="5162550" cy="3400425"/>
          </a:xfrm>
        </p:grpSpPr>
        <p:pic>
          <p:nvPicPr>
            <p:cNvPr id="5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74233" y="3733800"/>
              <a:ext cx="5141167" cy="2714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52850" y="3048000"/>
              <a:ext cx="2800350" cy="5810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omponent can be a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7400" y="1676400"/>
            <a:ext cx="2895600" cy="2362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Like service, controller, provider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343400"/>
            <a:ext cx="4400550" cy="2486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2" name="Straight Arrow Connector 11"/>
          <p:cNvCxnSpPr/>
          <p:nvPr/>
        </p:nvCxnSpPr>
        <p:spPr>
          <a:xfrm flipH="1">
            <a:off x="3048000" y="3124200"/>
            <a:ext cx="1143000" cy="1447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04446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omponent can be a function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676400"/>
            <a:ext cx="4838700" cy="404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3352800" y="3810000"/>
            <a:ext cx="177583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867400" y="1905000"/>
            <a:ext cx="2895600" cy="2362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Like config, run, directive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4245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Controller component should extend BaseCtrl class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581275"/>
            <a:ext cx="4933950" cy="3590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00200"/>
            <a:ext cx="5229225" cy="866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7" name="Elbow Connector 16"/>
          <p:cNvCxnSpPr/>
          <p:nvPr/>
        </p:nvCxnSpPr>
        <p:spPr>
          <a:xfrm rot="16200000" flipH="1">
            <a:off x="1404938" y="2862263"/>
            <a:ext cx="2547937" cy="481012"/>
          </a:xfrm>
          <a:prstGeom prst="bentConnector3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Elbow Connector 19"/>
          <p:cNvCxnSpPr/>
          <p:nvPr/>
        </p:nvCxnSpPr>
        <p:spPr>
          <a:xfrm rot="5400000">
            <a:off x="342900" y="3314700"/>
            <a:ext cx="2895600" cy="685800"/>
          </a:xfrm>
          <a:prstGeom prst="bentConnector3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Content Placeholder 2"/>
          <p:cNvSpPr>
            <a:spLocks noGrp="1"/>
          </p:cNvSpPr>
          <p:nvPr>
            <p:ph idx="1"/>
          </p:nvPr>
        </p:nvSpPr>
        <p:spPr>
          <a:xfrm>
            <a:off x="5543550" y="2590800"/>
            <a:ext cx="3524250" cy="2362200"/>
          </a:xfrm>
        </p:spPr>
        <p:txBody>
          <a:bodyPr>
            <a:normAutofit/>
          </a:bodyPr>
          <a:lstStyle/>
          <a:p>
            <a:pPr marL="514350" indent="-514350">
              <a:buAutoNum type="arabicParenR"/>
            </a:pPr>
            <a:r>
              <a:rPr lang="en-US" sz="2400" dirty="0" smtClean="0"/>
              <a:t>Call super() in new function</a:t>
            </a:r>
          </a:p>
          <a:p>
            <a:pPr marL="514350" indent="-514350">
              <a:buAutoNum type="arabicParenR"/>
            </a:pPr>
            <a:r>
              <a:rPr lang="en-US" sz="2400" dirty="0"/>
              <a:t>Camel</a:t>
            </a:r>
            <a:r>
              <a:rPr lang="en-US" sz="2400" dirty="0" smtClean="0"/>
              <a:t> class name to be the object name inside html code</a:t>
            </a:r>
          </a:p>
          <a:p>
            <a:pPr marL="514350" indent="-514350">
              <a:buAutoNum type="arabicParenR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575035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Provider component should extend BaseProvider with get function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325" y="1676400"/>
            <a:ext cx="3571875" cy="471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2209800" y="4419600"/>
            <a:ext cx="1143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5029200" y="2590800"/>
            <a:ext cx="3524250" cy="2362200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AutoNum type="arabicParenR"/>
            </a:pPr>
            <a:r>
              <a:rPr lang="en-US" sz="2400" dirty="0" smtClean="0"/>
              <a:t>Invoke service by “xx” name to access what get function returns</a:t>
            </a:r>
          </a:p>
          <a:p>
            <a:pPr marL="514350" indent="-514350">
              <a:buAutoNum type="arabicParenR"/>
            </a:pPr>
            <a:r>
              <a:rPr lang="en-US" sz="2400" dirty="0" smtClean="0"/>
              <a:t>Config service by “xxProvider” name to call setting functions like “change”</a:t>
            </a:r>
            <a:endParaRPr lang="en-US" sz="2400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2481262" y="3048000"/>
            <a:ext cx="2471738" cy="2209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3717131" y="4033837"/>
            <a:ext cx="1388269" cy="175736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2927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218</Words>
  <Application>Microsoft Office PowerPoint</Application>
  <PresentationFormat>On-screen Show (4:3)</PresentationFormat>
  <Paragraphs>36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Understand haxejs-angular app</vt:lpstr>
      <vt:lpstr>Package to be angularjs module name</vt:lpstr>
      <vt:lpstr>Group components into different classes(files) by type</vt:lpstr>
      <vt:lpstr>Each type class(file) should</vt:lpstr>
      <vt:lpstr>Every component should use</vt:lpstr>
      <vt:lpstr>Component can be a class</vt:lpstr>
      <vt:lpstr>Component can be a function</vt:lpstr>
      <vt:lpstr>Controller component should extend BaseCtrl class</vt:lpstr>
      <vt:lpstr>Provider component should extend BaseProvider with get function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write haxejs-angular app</dc:title>
  <dc:creator>Kuangming Shi</dc:creator>
  <cp:lastModifiedBy>Kuangming Shi</cp:lastModifiedBy>
  <cp:revision>16</cp:revision>
  <dcterms:created xsi:type="dcterms:W3CDTF">2014-08-20T07:39:31Z</dcterms:created>
  <dcterms:modified xsi:type="dcterms:W3CDTF">2014-08-21T02:37:39Z</dcterms:modified>
</cp:coreProperties>
</file>