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A8D0C-2241-4FD0-8E97-A69E60A996D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BBF12-7386-489A-8FF8-36A71B24D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B7F-7D0A-472B-A400-605D44C2163F}" type="datetime1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15F0-1EA1-4276-88DC-24FED594D360}" type="datetime1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D756-A856-477A-8B4A-EBF60888CF85}" type="datetime1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AA6-2D8F-4859-B87F-68E4A7F001A5}" type="datetime1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8B7D-B010-45B3-8CAC-AC86A075110B}" type="datetime1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6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C1AC-FBA1-4DB9-BF2D-6C56338CEDD5}" type="datetime1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3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C15E-F44A-4A2E-9EA8-4D835B2FE400}" type="datetime1">
              <a:rPr lang="en-US" smtClean="0"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7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34C3-BB5C-4AB0-9640-E176A51E5345}" type="datetime1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5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E7-292E-4711-83D3-95CEC142A5B2}" type="datetime1">
              <a:rPr lang="en-US" smtClean="0"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2416-D326-4E5A-AFBA-B15A59F32BE1}" type="datetime1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6C99-432C-4AB2-A399-3A9DC6D63937}" type="datetime1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0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D49B-D963-4828-ADAF-AA75C0C03CB1}" type="datetime1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 haxejs-angular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write app in OOP(</a:t>
            </a:r>
            <a:r>
              <a:rPr lang="en-US" dirty="0" err="1" smtClean="0"/>
              <a:t>Haxe</a:t>
            </a:r>
            <a:r>
              <a:rPr lang="en-US" dirty="0" smtClean="0"/>
              <a:t>) and Dependency Injection Way(Angular)?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7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 to be </a:t>
            </a:r>
            <a:r>
              <a:rPr lang="en-US" dirty="0" err="1" smtClean="0"/>
              <a:t>angularjs</a:t>
            </a:r>
            <a:r>
              <a:rPr lang="en-US" dirty="0" smtClean="0"/>
              <a:t> module name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1" y="1600200"/>
            <a:ext cx="452283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1901301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They all belong to “test” module</a:t>
            </a:r>
          </a:p>
          <a:p>
            <a:r>
              <a:rPr lang="en-US" dirty="0" smtClean="0"/>
              <a:t>2) Module dependencies will be managed automatically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components into different classes(files) by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Total 11 types of components: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 smtClean="0"/>
              <a:t>Controller</a:t>
            </a:r>
          </a:p>
          <a:p>
            <a:pPr marL="514350" indent="-514350">
              <a:buAutoNum type="arabicParenR"/>
            </a:pPr>
            <a:r>
              <a:rPr lang="en-US" dirty="0" smtClean="0"/>
              <a:t>Directive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 smtClean="0"/>
              <a:t>Service</a:t>
            </a:r>
          </a:p>
          <a:p>
            <a:pPr marL="514350" indent="-514350">
              <a:buAutoNum type="arabicParenR"/>
            </a:pPr>
            <a:r>
              <a:rPr lang="en-US" dirty="0" smtClean="0"/>
              <a:t>Config</a:t>
            </a:r>
          </a:p>
          <a:p>
            <a:pPr marL="514350" indent="-514350">
              <a:buAutoNum type="arabicParenR"/>
            </a:pPr>
            <a:r>
              <a:rPr lang="en-US" dirty="0" smtClean="0"/>
              <a:t>Run</a:t>
            </a:r>
          </a:p>
          <a:p>
            <a:pPr marL="514350" indent="-514350">
              <a:buAutoNum type="arabicParenR"/>
            </a:pPr>
            <a:r>
              <a:rPr lang="en-US" dirty="0" smtClean="0"/>
              <a:t>Constant</a:t>
            </a:r>
          </a:p>
          <a:p>
            <a:pPr marL="514350" indent="-514350">
              <a:buAutoNum type="arabicParenR"/>
            </a:pPr>
            <a:r>
              <a:rPr lang="en-US" dirty="0" smtClean="0"/>
              <a:t>Value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 smtClean="0"/>
              <a:t>Filter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 smtClean="0"/>
              <a:t>Provider</a:t>
            </a:r>
          </a:p>
          <a:p>
            <a:pPr marL="514350" indent="-514350">
              <a:buAutoNum type="arabicParenR"/>
            </a:pPr>
            <a:r>
              <a:rPr lang="en-US" dirty="0" smtClean="0"/>
              <a:t>Animation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Factory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type class(file) should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970462"/>
            <a:ext cx="8077200" cy="13541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1) Implement an interface, like IControllers</a:t>
            </a:r>
          </a:p>
          <a:p>
            <a:pPr marL="0" indent="0">
              <a:buNone/>
            </a:pPr>
            <a:r>
              <a:rPr lang="en-US" dirty="0" smtClean="0"/>
              <a:t>2) Has a public static main function</a:t>
            </a:r>
          </a:p>
          <a:p>
            <a:pPr marL="0" indent="0">
              <a:buNone/>
            </a:pPr>
            <a:r>
              <a:rPr lang="en-US" dirty="0" smtClean="0"/>
              <a:t>3) Remember to import </a:t>
            </a:r>
            <a:r>
              <a:rPr lang="en-US" dirty="0" err="1" smtClean="0"/>
              <a:t>ng.Angular</a:t>
            </a:r>
            <a:r>
              <a:rPr lang="en-US" dirty="0" smtClean="0"/>
              <a:t> even your code does not use any of it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05000" y="1371600"/>
            <a:ext cx="5162550" cy="3400425"/>
            <a:chOff x="3752850" y="3048000"/>
            <a:chExt cx="5162550" cy="34004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233" y="3733800"/>
              <a:ext cx="5141167" cy="2714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850" y="3048000"/>
              <a:ext cx="28003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>
            <a:off x="3429000" y="2286000"/>
            <a:ext cx="1752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0" y="2619376"/>
            <a:ext cx="2286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26383" y="1981200"/>
            <a:ext cx="119781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1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component should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7637"/>
            <a:ext cx="8229600" cy="12493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@:inject meta to inject dependencies (it can be empty)</a:t>
            </a:r>
          </a:p>
          <a:p>
            <a:pPr marL="514350" indent="-514350">
              <a:buAutoNum type="arabicParenR"/>
            </a:pPr>
            <a:r>
              <a:rPr lang="en-US" dirty="0" smtClean="0"/>
              <a:t>Static Dynamic variable name to be the name of your component </a:t>
            </a:r>
          </a:p>
          <a:p>
            <a:pPr marL="514350" indent="-514350">
              <a:buAutoNum type="arabicParenR"/>
            </a:pPr>
            <a:r>
              <a:rPr lang="en-US" dirty="0" smtClean="0"/>
              <a:t>$scope component is of </a:t>
            </a:r>
            <a:r>
              <a:rPr lang="en-US" dirty="0" err="1" smtClean="0"/>
              <a:t>NgScope</a:t>
            </a:r>
            <a:r>
              <a:rPr lang="en-US" dirty="0" smtClean="0"/>
              <a:t> type ($-&gt;Ng)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05000" y="1552575"/>
            <a:ext cx="5162550" cy="3400425"/>
            <a:chOff x="3752850" y="3048000"/>
            <a:chExt cx="5162550" cy="340042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233" y="3733800"/>
              <a:ext cx="5141167" cy="2714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850" y="3048000"/>
              <a:ext cx="28003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" name="Straight Connector 6"/>
          <p:cNvCxnSpPr/>
          <p:nvPr/>
        </p:nvCxnSpPr>
        <p:spPr>
          <a:xfrm>
            <a:off x="2314575" y="3495671"/>
            <a:ext cx="218239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14574" y="4238624"/>
            <a:ext cx="218239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9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9600" y="990600"/>
            <a:ext cx="5162550" cy="3400425"/>
            <a:chOff x="3752850" y="3048000"/>
            <a:chExt cx="5162550" cy="340042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233" y="3733800"/>
              <a:ext cx="5141167" cy="2714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850" y="3048000"/>
              <a:ext cx="28003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 can be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1676400"/>
            <a:ext cx="2895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Like service, controller, provider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44005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3048000" y="3124200"/>
            <a:ext cx="11430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4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 can be a function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8387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352800" y="3810000"/>
            <a:ext cx="17758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67400" y="1905000"/>
            <a:ext cx="2895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Like config, run, directive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2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 component should extend BaseCtrl class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1275"/>
            <a:ext cx="49339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2292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H="1">
            <a:off x="1404938" y="2862263"/>
            <a:ext cx="2547937" cy="48101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342900" y="3314700"/>
            <a:ext cx="2895600" cy="685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5543550" y="2590800"/>
            <a:ext cx="3524250" cy="236220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400" dirty="0" smtClean="0"/>
              <a:t>Call super() in new function</a:t>
            </a:r>
          </a:p>
          <a:p>
            <a:pPr marL="514350" indent="-514350">
              <a:buAutoNum type="arabicParenR"/>
            </a:pPr>
            <a:r>
              <a:rPr lang="en-US" sz="2400" dirty="0"/>
              <a:t>Camel</a:t>
            </a:r>
            <a:r>
              <a:rPr lang="en-US" sz="2400" dirty="0" smtClean="0"/>
              <a:t> class name to be the object name inside html code</a:t>
            </a:r>
          </a:p>
          <a:p>
            <a:pPr marL="514350" indent="-514350">
              <a:buAutoNum type="arabicParenR"/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0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Provider component should extend BaseProvider with get function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76400"/>
            <a:ext cx="35718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209800" y="4419600"/>
            <a:ext cx="114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29200" y="2590800"/>
            <a:ext cx="3524250" cy="2362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sz="2400" dirty="0" smtClean="0"/>
              <a:t>Invoke service by “xx” name to access what get function returns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Config service by “xxProvider” name to call setting functions like “change”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81262" y="3048000"/>
            <a:ext cx="2471738" cy="220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17131" y="4033837"/>
            <a:ext cx="1388269" cy="1757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www.haxejs.com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234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Understand haxejs-angular app</vt:lpstr>
      <vt:lpstr>Package to be angularjs module name</vt:lpstr>
      <vt:lpstr>Group components into different classes(files) by type</vt:lpstr>
      <vt:lpstr>Each type class(file) should</vt:lpstr>
      <vt:lpstr>Every component should use</vt:lpstr>
      <vt:lpstr>Component can be a class</vt:lpstr>
      <vt:lpstr>Component can be a function</vt:lpstr>
      <vt:lpstr>Controller component should extend BaseCtrl class</vt:lpstr>
      <vt:lpstr>Provider component should extend BaseProvider with get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haxejs-angular app</dc:title>
  <dc:creator>Kuangming Shi</dc:creator>
  <cp:lastModifiedBy>Kuangming Shi</cp:lastModifiedBy>
  <cp:revision>17</cp:revision>
  <dcterms:created xsi:type="dcterms:W3CDTF">2014-08-20T07:39:31Z</dcterms:created>
  <dcterms:modified xsi:type="dcterms:W3CDTF">2014-08-21T09:50:21Z</dcterms:modified>
</cp:coreProperties>
</file>