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244B-EFA0-4A58-B9E1-105E1B8EFC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4A6B-B101-44A5-B21A-DD128F1B3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9697"/>
              </p:ext>
            </p:extLst>
          </p:nvPr>
        </p:nvGraphicFramePr>
        <p:xfrm>
          <a:off x="381000" y="381000"/>
          <a:ext cx="7040879" cy="625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19"/>
                <a:gridCol w="615223"/>
                <a:gridCol w="683581"/>
                <a:gridCol w="683581"/>
                <a:gridCol w="724595"/>
                <a:gridCol w="724595"/>
                <a:gridCol w="724595"/>
                <a:gridCol w="724595"/>
                <a:gridCol w="724595"/>
              </a:tblGrid>
              <a:tr h="1086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通路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r>
                        <a:rPr lang="zh-CN" altLang="en-US" dirty="0" smtClean="0"/>
                        <a:t>访问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升级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补丁的到达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性能（渲染）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Look&amp;Feel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Flexibility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5258">
                <a:tc>
                  <a:txBody>
                    <a:bodyPr/>
                    <a:lstStyle/>
                    <a:p>
                      <a:r>
                        <a:rPr lang="en-US" dirty="0" smtClean="0"/>
                        <a:t>Web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8360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Web app(html5)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Neutral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36083">
                <a:tc>
                  <a:txBody>
                    <a:bodyPr/>
                    <a:lstStyle/>
                    <a:p>
                      <a:r>
                        <a:rPr lang="en-US" dirty="0" smtClean="0"/>
                        <a:t>Native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86908">
                <a:tc>
                  <a:txBody>
                    <a:bodyPr/>
                    <a:lstStyle/>
                    <a:p>
                      <a:r>
                        <a:rPr lang="en-US" dirty="0" smtClean="0"/>
                        <a:t>Phonegap+local web</a:t>
                      </a:r>
                      <a:r>
                        <a:rPr lang="en-US" baseline="0" dirty="0" smtClean="0"/>
                        <a:t>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Trouble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58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Phonegap+ remote web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app with offline support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43800" y="1828800"/>
            <a:ext cx="15240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Improving:</a:t>
            </a:r>
          </a:p>
          <a:p>
            <a:endParaRPr lang="en-US" dirty="0" smtClean="0"/>
          </a:p>
          <a:p>
            <a:r>
              <a:rPr lang="en-US" dirty="0" smtClean="0"/>
              <a:t>1)Hardware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)</a:t>
            </a:r>
            <a:r>
              <a:rPr lang="en-US" dirty="0" smtClean="0"/>
              <a:t>OS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)</a:t>
            </a:r>
            <a:r>
              <a:rPr lang="en-US" dirty="0" smtClean="0"/>
              <a:t>Browser capabilities</a:t>
            </a:r>
          </a:p>
          <a:p>
            <a:r>
              <a:rPr lang="en-US" dirty="0" smtClean="0"/>
              <a:t>(render + </a:t>
            </a:r>
            <a:r>
              <a:rPr lang="en-US" dirty="0" err="1" smtClean="0"/>
              <a:t>js</a:t>
            </a:r>
            <a:r>
              <a:rPr lang="en-US" dirty="0" smtClean="0"/>
              <a:t> engines)</a:t>
            </a:r>
          </a:p>
          <a:p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</a:t>
            </a:r>
            <a:r>
              <a:rPr lang="en-US" dirty="0" smtClean="0"/>
              <a:t>HTML5 standards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100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Kuangming Shi</dc:creator>
  <cp:lastModifiedBy>Kuangming Shi</cp:lastModifiedBy>
  <cp:revision>11</cp:revision>
  <dcterms:created xsi:type="dcterms:W3CDTF">2014-10-22T07:48:42Z</dcterms:created>
  <dcterms:modified xsi:type="dcterms:W3CDTF">2014-10-22T09:09:14Z</dcterms:modified>
</cp:coreProperties>
</file>