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3" r:id="rId6"/>
    <p:sldId id="262" r:id="rId7"/>
    <p:sldId id="267" r:id="rId8"/>
    <p:sldId id="268" r:id="rId9"/>
    <p:sldId id="265" r:id="rId10"/>
    <p:sldId id="264" r:id="rId11"/>
    <p:sldId id="269" r:id="rId12"/>
    <p:sldId id="270"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3" y="4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endParaRPr lang="en-US" dirty="0" smtClean="0"/>
          </a:p>
          <a:p>
            <a:pPr lvl="1">
              <a:buFont typeface="Wingdings" panose="05000000000000000000" pitchFamily="2" charset="2"/>
              <a:buChar char="ü"/>
            </a:pPr>
            <a:r>
              <a:rPr lang="en-IN" dirty="0" smtClean="0"/>
              <a:t>During this movement if it comes across only one wall as in move A, it is a valid move.</a:t>
            </a:r>
            <a:endParaRPr lang="en-IN" dirty="0" smtClean="0"/>
          </a:p>
          <a:p>
            <a:pPr lvl="1">
              <a:buFont typeface="Wingdings" panose="05000000000000000000" pitchFamily="2" charset="2"/>
              <a:buChar char="ü"/>
            </a:pPr>
            <a:r>
              <a:rPr lang="en-IN" dirty="0" smtClean="0"/>
              <a:t>If the it comes across more than 1 wall as in move B, it is invalid.</a:t>
            </a:r>
            <a:endParaRPr lang="en-US" dirty="0" smtClean="0"/>
          </a:p>
        </p:txBody>
      </p:sp>
      <p:grpSp>
        <p:nvGrpSpPr>
          <p:cNvPr id="2" name="Group 1"/>
          <p:cNvGrpSpPr/>
          <p:nvPr/>
        </p:nvGrpSpPr>
        <p:grpSpPr>
          <a:xfrm>
            <a:off x="6294497" y="300335"/>
            <a:ext cx="2059679" cy="1604665"/>
            <a:chOff x="6294497" y="300335"/>
            <a:chExt cx="2059679" cy="1604665"/>
          </a:xfrm>
        </p:grpSpPr>
        <p:pic>
          <p:nvPicPr>
            <p:cNvPr id="205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10492" b="3108"/>
            <a:stretch>
              <a:fillRect/>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grpSp>
      <p:grpSp>
        <p:nvGrpSpPr>
          <p:cNvPr id="3" name="Group 2"/>
          <p:cNvGrpSpPr/>
          <p:nvPr/>
        </p:nvGrpSpPr>
        <p:grpSpPr>
          <a:xfrm>
            <a:off x="6309360" y="2173224"/>
            <a:ext cx="2072640" cy="1554480"/>
            <a:chOff x="6309360" y="2173224"/>
            <a:chExt cx="2072640" cy="155448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grpSp>
      <p:sp>
        <p:nvSpPr>
          <p:cNvPr id="5" name="Content Placeholder 2"/>
          <p:cNvSpPr txBox="1">
            <a:spLocks noGrp="1"/>
          </p:cNvSpPr>
          <p:nvPr/>
        </p:nvSpPr>
        <p:spPr>
          <a:xfrm>
            <a:off x="387350" y="4147820"/>
            <a:ext cx="5473065" cy="134874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ROOK</a:t>
            </a:r>
            <a:r>
              <a:rPr lang="en-US" b="1" u="sng" dirty="0" smtClean="0"/>
              <a:t>: </a:t>
            </a:r>
            <a:endParaRPr lang="en-US" b="1" u="sng" dirty="0"/>
          </a:p>
          <a:p>
            <a:pPr lvl="1">
              <a:buFont typeface="Wingdings" panose="05000000000000000000" pitchFamily="2" charset="2"/>
              <a:buChar char="ü"/>
            </a:pPr>
            <a:r>
              <a:rPr lang="en-US" dirty="0"/>
              <a:t>It can't jump wall ahead of it.</a:t>
            </a:r>
            <a:endParaRPr lang="en-US" dirty="0" smtClean="0"/>
          </a:p>
        </p:txBody>
      </p:sp>
      <p:sp>
        <p:nvSpPr>
          <p:cNvPr id="6" name="Content Placeholder 2"/>
          <p:cNvSpPr txBox="1">
            <a:spLocks noGrp="1"/>
          </p:cNvSpPr>
          <p:nvPr/>
        </p:nvSpPr>
        <p:spPr>
          <a:xfrm>
            <a:off x="487680" y="5318125"/>
            <a:ext cx="8169275" cy="1183005"/>
          </a:xfrm>
          <a:prstGeom prst="rect">
            <a:avLst/>
          </a:prstGeom>
        </p:spPr>
        <p:txBody>
          <a:bodyPr vert="horz" lIns="91440" tIns="45720" rIns="91440" bIns="45720" rtlCol="0">
            <a:normAutofit fontScale="90000"/>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KING</a:t>
            </a:r>
            <a:r>
              <a:rPr lang="en-US" b="1" u="sng" dirty="0" smtClean="0"/>
              <a:t>: </a:t>
            </a:r>
            <a:endParaRPr lang="en-US" b="1" u="sng" dirty="0"/>
          </a:p>
          <a:p>
            <a:pPr lvl="1">
              <a:buFont typeface="Wingdings" panose="05000000000000000000" pitchFamily="2" charset="2"/>
              <a:buChar char="ü"/>
            </a:pPr>
            <a:r>
              <a:rPr lang="en-US" dirty="0" smtClean="0"/>
              <a:t>When king moves straight, it follows rules of rook</a:t>
            </a:r>
            <a:endParaRPr lang="en-US" dirty="0" smtClean="0"/>
          </a:p>
          <a:p>
            <a:pPr lvl="1">
              <a:buFont typeface="Wingdings" panose="05000000000000000000" pitchFamily="2" charset="2"/>
              <a:buChar char="ü"/>
            </a:pPr>
            <a:r>
              <a:rPr lang="en-US" dirty="0" smtClean="0">
                <a:sym typeface="+mn-ea"/>
              </a:rPr>
              <a:t>And when king moves diagonally, it follows rules of Bishop</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endParaRPr lang="en-US" dirty="0" smtClean="0"/>
          </a:p>
          <a:p>
            <a:pPr lvl="4"/>
            <a:r>
              <a:rPr lang="en-US" dirty="0" smtClean="0"/>
              <a:t>King	-	150 points</a:t>
            </a:r>
            <a:endParaRPr lang="en-US" dirty="0" smtClean="0"/>
          </a:p>
          <a:p>
            <a:pPr lvl="4"/>
            <a:r>
              <a:rPr lang="en-US" dirty="0" smtClean="0"/>
              <a:t>Knight 	- 	50 points</a:t>
            </a:r>
            <a:endParaRPr lang="en-US" dirty="0" smtClean="0"/>
          </a:p>
          <a:p>
            <a:pPr lvl="4"/>
            <a:r>
              <a:rPr lang="en-US" dirty="0" smtClean="0"/>
              <a:t>Rook	- 	35 points</a:t>
            </a:r>
            <a:endParaRPr lang="en-US" dirty="0" smtClean="0"/>
          </a:p>
          <a:p>
            <a:pPr lvl="4"/>
            <a:r>
              <a:rPr lang="en-US" dirty="0" smtClean="0"/>
              <a:t>Bishop	-	35 points	</a:t>
            </a:r>
            <a:endParaRPr lang="en-US" dirty="0" smtClean="0"/>
          </a:p>
          <a:p>
            <a:r>
              <a:rPr lang="en-US" dirty="0" smtClean="0"/>
              <a:t>and extra points which are</a:t>
            </a:r>
            <a:endParaRPr lang="en-US" dirty="0" smtClean="0"/>
          </a:p>
          <a:p>
            <a:pPr marL="0" indent="0">
              <a:buNone/>
            </a:pPr>
            <a:r>
              <a:rPr lang="en-US" dirty="0" smtClean="0"/>
              <a:t>       [( minutes drained of oponent)*10]</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order to escape from Marauders Game, you need to escape the dungeons defeating your enemies who will be decided by the Marauders(The Creators)</a:t>
            </a:r>
            <a:endParaRPr lang="en-IN" dirty="0" smtClean="0"/>
          </a:p>
          <a:p>
            <a:r>
              <a:rPr lang="en-IN" dirty="0" smtClean="0"/>
              <a:t>The scores in each game are tracked by the Marauders.</a:t>
            </a:r>
            <a:endParaRPr lang="en-US" dirty="0"/>
          </a:p>
        </p:txBody>
      </p:sp>
      <p:sp>
        <p:nvSpPr>
          <p:cNvPr id="2" name="Title 1"/>
          <p:cNvSpPr>
            <a:spLocks noGrp="1"/>
          </p:cNvSpPr>
          <p:nvPr>
            <p:ph type="title"/>
          </p:nvPr>
        </p:nvSpPr>
        <p:spPr/>
        <p:txBody>
          <a:bodyPr/>
          <a:lstStyle/>
          <a:p>
            <a:r>
              <a:rPr lang="en-US" dirty="0" smtClean="0"/>
              <a:t>End of the Event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28600"/>
            <a:ext cx="6324600" cy="4154984"/>
          </a:xfrm>
          <a:prstGeom prst="rect">
            <a:avLst/>
          </a:prstGeom>
          <a:noFill/>
        </p:spPr>
        <p:txBody>
          <a:bodyPr wrap="square" lIns="91440" tIns="45720" rIns="91440" bIns="45720">
            <a:spAutoFit/>
          </a:bodyPr>
          <a:lstStyle/>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88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
        <p:nvSpPr>
          <p:cNvPr id="5" name="Content Placeholder 2"/>
          <p:cNvSpPr>
            <a:spLocks noGrp="1"/>
          </p:cNvSpPr>
          <p:nvPr>
            <p:ph idx="1"/>
          </p:nvPr>
        </p:nvSpPr>
        <p:spPr>
          <a:xfrm>
            <a:off x="5722351" y="4648200"/>
            <a:ext cx="3415553" cy="2133599"/>
          </a:xfrm>
        </p:spPr>
        <p:txBody>
          <a:bodyPr>
            <a:normAutofit/>
          </a:bodyPr>
          <a:lstStyle/>
          <a:p>
            <a:pPr marL="0" indent="0">
              <a:buNone/>
            </a:pPr>
            <a:r>
              <a:rPr lang="en-IN" sz="1800" dirty="0" smtClean="0"/>
              <a:t>By the Marauders :</a:t>
            </a:r>
            <a:endParaRPr lang="en-IN" sz="1800" dirty="0" smtClean="0"/>
          </a:p>
          <a:p>
            <a:pPr lvl="1">
              <a:buFont typeface="Wingdings" panose="05000000000000000000" pitchFamily="2" charset="2"/>
              <a:buChar char="Ø"/>
            </a:pPr>
            <a:r>
              <a:rPr lang="en-US" sz="1800" dirty="0" smtClean="0"/>
              <a:t>Athava Shrawge</a:t>
            </a:r>
            <a:endParaRPr lang="en-US" sz="1800" dirty="0" smtClean="0"/>
          </a:p>
          <a:p>
            <a:pPr lvl="1">
              <a:buFont typeface="Wingdings" panose="05000000000000000000" pitchFamily="2" charset="2"/>
              <a:buChar char="Ø"/>
            </a:pPr>
            <a:r>
              <a:rPr lang="en-US" sz="1800" dirty="0" smtClean="0"/>
              <a:t>Rahul Aggarwal</a:t>
            </a:r>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endParaRPr lang="en-US" dirty="0" smtClean="0"/>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endParaRPr lang="en-US" dirty="0" smtClean="0"/>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All the players are trapped in dungeons(main board), which consists of 6 square rooms. </a:t>
            </a:r>
            <a:r>
              <a:rPr lang="en-US" dirty="0"/>
              <a:t>Each </a:t>
            </a:r>
            <a:r>
              <a:rPr lang="en-US" dirty="0" smtClean="0"/>
              <a:t>square room </a:t>
            </a:r>
            <a:r>
              <a:rPr lang="en-US" dirty="0"/>
              <a:t>is a 5x5 maze with some walls </a:t>
            </a:r>
            <a:r>
              <a:rPr lang="en-US" dirty="0" smtClean="0"/>
              <a:t>blocking the movement of pieces through them.</a:t>
            </a:r>
            <a:endParaRPr lang="en-US" dirty="0" smtClean="0"/>
          </a:p>
          <a:p>
            <a:r>
              <a:rPr lang="en-US" dirty="0"/>
              <a:t>Each player begins the game with 6 pieces: one king, one rook, two knights and two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endParaRPr lang="en-US" dirty="0" smtClean="0"/>
          </a:p>
          <a:p>
            <a:r>
              <a:rPr lang="en-US" dirty="0" smtClean="0"/>
              <a:t>As the pieces are trapped in a maze, the giant walls block the direct movement of King, Rook, Bishop through them.</a:t>
            </a:r>
            <a:endParaRPr lang="en-US" dirty="0" smtClean="0"/>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endParaRPr lang="en-US" dirty="0" smtClean="0"/>
          </a:p>
          <a:p>
            <a:r>
              <a:rPr lang="en-US" dirty="0" smtClean="0"/>
              <a:t>The rooms can be rotated clockwise 90</a:t>
            </a:r>
            <a:r>
              <a:rPr lang="en-US" dirty="0" smtClean="0">
                <a:latin typeface="Book Antiqua" panose="02040602050305030304"/>
                <a:sym typeface="Symbol" panose="05050102010706020507"/>
              </a:rPr>
              <a:t>º(white) or anti-clockwise(black).</a:t>
            </a:r>
            <a:r>
              <a:rPr lang="en-US" dirty="0"/>
              <a:t> The Rotation Gear which triggers this movement is represented by a colored </a:t>
            </a:r>
            <a:r>
              <a:rPr lang="en-US" dirty="0" smtClean="0"/>
              <a:t>button.</a:t>
            </a:r>
            <a:endParaRPr lang="en-US" dirty="0" smtClean="0"/>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endParaRPr lang="en-US" dirty="0" smtClean="0"/>
          </a:p>
          <a:p>
            <a:r>
              <a:rPr lang="en-US" dirty="0" smtClean="0"/>
              <a:t>To initiate a move, select the piece and then select the destination cell. The piece can be moved only if it is its valid movement and no other piece or wall is blocking its way.</a:t>
            </a:r>
            <a:endParaRPr lang="en-US" dirty="0" smtClean="0"/>
          </a:p>
          <a:p>
            <a:r>
              <a:rPr lang="en-US" dirty="0" smtClean="0"/>
              <a:t>To Rotate a Room, just click on the respective Rotate gear button on the left side of the screen.</a:t>
            </a:r>
            <a:endParaRPr lang="en-US" dirty="0" smtClean="0"/>
          </a:p>
          <a:p>
            <a:r>
              <a:rPr lang="en-US" dirty="0" smtClean="0"/>
              <a:t>Each player is given 20min, and if player's time is exausted , the payer looses</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7500" lnSpcReduction="20000"/>
          </a:bodyPr>
          <a:lstStyle/>
          <a:p>
            <a:r>
              <a:rPr lang="en-US" dirty="0" smtClean="0"/>
              <a:t>You may leave the dungeon in different scenarios :</a:t>
            </a:r>
            <a:endParaRPr lang="en-US" dirty="0" smtClean="0"/>
          </a:p>
          <a:p>
            <a:pPr lvl="1">
              <a:buFont typeface="Wingdings" panose="05000000000000000000" pitchFamily="2" charset="2"/>
              <a:buChar char="q"/>
            </a:pPr>
            <a:r>
              <a:rPr lang="en-US" dirty="0" smtClean="0"/>
              <a:t>The </a:t>
            </a:r>
            <a:r>
              <a:rPr lang="en-US" dirty="0"/>
              <a:t>opponent is defeated if his King is </a:t>
            </a:r>
            <a:r>
              <a:rPr lang="en-US" dirty="0" smtClean="0"/>
              <a:t>killed =&gt; </a:t>
            </a:r>
            <a:r>
              <a:rPr lang="en-US" dirty="0"/>
              <a:t>The game ends and you escape the Labyrinth</a:t>
            </a:r>
            <a:r>
              <a:rPr lang="en-US" dirty="0" smtClean="0"/>
              <a:t>.</a:t>
            </a:r>
            <a:endParaRPr lang="en-US" dirty="0" smtClean="0"/>
          </a:p>
          <a:p>
            <a:pPr lvl="1">
              <a:buFont typeface="Wingdings" panose="05000000000000000000" pitchFamily="2" charset="2"/>
              <a:buChar char="q"/>
            </a:pPr>
            <a:r>
              <a:rPr lang="en-US" dirty="0" smtClean="0"/>
              <a:t>A player runs out of his time =&gt; His forces are down and the other player can escape the Labyrinth without any fear.</a:t>
            </a:r>
            <a:endParaRPr lang="en-US" dirty="0" smtClean="0"/>
          </a:p>
          <a:p>
            <a:pPr lvl="1">
              <a:buFont typeface="Wingdings" panose="05000000000000000000" pitchFamily="2" charset="2"/>
              <a:buChar char="q"/>
            </a:pPr>
            <a:r>
              <a:rPr lang="en-US" dirty="0" smtClean="0"/>
              <a:t>if any player gives up, and resigns.</a:t>
            </a:r>
            <a:endParaRPr lang="en-US" dirty="0" smtClean="0"/>
          </a:p>
          <a:p>
            <a:pPr marL="0" indent="0">
              <a:buNone/>
            </a:pPr>
            <a:r>
              <a:rPr lang="en-US" dirty="0"/>
              <a:t>			</a:t>
            </a:r>
            <a:endParaRPr lang="en-US" dirty="0"/>
          </a:p>
          <a:p>
            <a:pPr marL="0" indent="0">
              <a:buNone/>
            </a:pPr>
            <a:r>
              <a:rPr lang="en-US" dirty="0" smtClean="0"/>
              <a:t>Each of the player gets points according to his performance in the game.</a:t>
            </a:r>
            <a:endParaRPr lang="en-US" dirty="0" smtClean="0"/>
          </a:p>
          <a:p>
            <a:pPr marL="0" indent="0">
              <a:buNone/>
            </a:pPr>
            <a:r>
              <a:rPr lang="en-US" dirty="0" smtClean="0"/>
              <a:t>   </a:t>
            </a:r>
            <a:endParaRPr lang="en-US" dirty="0" smtClean="0"/>
          </a:p>
          <a:p>
            <a:pPr marL="0" indent="0">
              <a:buNone/>
            </a:pPr>
            <a:r>
              <a:rPr lang="en-US" dirty="0"/>
              <a:t>	</a:t>
            </a:r>
            <a:r>
              <a:rPr lang="en-US" dirty="0" smtClean="0"/>
              <a:t>	 </a:t>
            </a:r>
            <a:r>
              <a:rPr lang="en-US" dirty="0"/>
              <a:t>But!!! Do not rest </a:t>
            </a:r>
            <a:r>
              <a:rPr lang="en-US" dirty="0" smtClean="0"/>
              <a:t>here…..</a:t>
            </a:r>
            <a:endParaRPr lang="en-US" dirty="0"/>
          </a:p>
          <a:p>
            <a:pPr marL="0" indent="0">
              <a:buNone/>
            </a:pPr>
            <a:r>
              <a:rPr lang="en-US" dirty="0"/>
              <a:t>There are many more deepest Dungeons you need to escape by defeating </a:t>
            </a:r>
            <a:r>
              <a:rPr lang="en-US" dirty="0" smtClean="0"/>
              <a:t>your </a:t>
            </a:r>
            <a:r>
              <a:rPr lang="en-US" dirty="0"/>
              <a:t>enemy forces.</a:t>
            </a:r>
            <a:endParaRPr lang="en-US" dirty="0"/>
          </a:p>
          <a:p>
            <a:endParaRPr lang="en-US" dirty="0"/>
          </a:p>
        </p:txBody>
      </p:sp>
      <p:sp>
        <p:nvSpPr>
          <p:cNvPr id="2" name="Title 1"/>
          <p:cNvSpPr>
            <a:spLocks noGrp="1"/>
          </p:cNvSpPr>
          <p:nvPr>
            <p:ph type="title"/>
          </p:nvPr>
        </p:nvSpPr>
        <p:spPr/>
        <p:txBody>
          <a:bodyPr/>
          <a:lstStyle/>
          <a:p>
            <a:r>
              <a:rPr lang="en-US" dirty="0" smtClean="0"/>
              <a:t>How does it 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endParaRPr lang="en-US" sz="2000" dirty="0"/>
          </a:p>
          <a:p>
            <a:pPr lvl="1">
              <a:buFont typeface="Wingdings" panose="05000000000000000000" pitchFamily="2" charset="2"/>
              <a:buChar char="ü"/>
            </a:pPr>
            <a:r>
              <a:rPr lang="en-US" sz="2000" dirty="0"/>
              <a:t>If any room is rotated, each players can't rotated any room till 1 move .</a:t>
            </a:r>
            <a:endParaRPr lang="en-US" sz="2000" dirty="0"/>
          </a:p>
          <a:p>
            <a:pPr marL="0" indent="0">
              <a:buNone/>
            </a:pPr>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
        <p:nvSpPr>
          <p:cNvPr id="6" name="Content Placeholder 2"/>
          <p:cNvSpPr txBox="1"/>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endParaRPr lang="en-US" b="1" u="sng" dirty="0"/>
          </a:p>
          <a:p>
            <a:pPr lvl="1">
              <a:buFont typeface="Wingdings" panose="05000000000000000000" pitchFamily="2" charset="2"/>
              <a:buChar char="ü"/>
            </a:pPr>
            <a:r>
              <a:rPr lang="en-US" dirty="0"/>
              <a:t>The bishop cannot cross a </a:t>
            </a:r>
            <a:r>
              <a:rPr lang="en-US" dirty="0" smtClean="0"/>
              <a:t>cornered wall as shown in move A.</a:t>
            </a:r>
            <a:endParaRPr lang="en-US" dirty="0" smtClean="0"/>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grpSp>
        <p:nvGrpSpPr>
          <p:cNvPr id="4" name="Group 3"/>
          <p:cNvGrpSpPr/>
          <p:nvPr/>
        </p:nvGrpSpPr>
        <p:grpSpPr>
          <a:xfrm>
            <a:off x="6477000" y="4267200"/>
            <a:ext cx="2229612" cy="2239518"/>
            <a:chOff x="6477000" y="4267200"/>
            <a:chExt cx="2229612" cy="2239518"/>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896" b="373"/>
            <a:stretch>
              <a:fillRect/>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0</TotalTime>
  <Words>3621</Words>
  <Application>WPS Presentation</Application>
  <PresentationFormat>On-screen Show (4:3)</PresentationFormat>
  <Paragraphs>111</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Bradley Hand ITC</vt:lpstr>
      <vt:lpstr>Book Antiqua</vt:lpstr>
      <vt:lpstr>Symbol</vt:lpstr>
      <vt:lpstr>Microsoft YaHei</vt:lpstr>
      <vt:lpstr>Arial Unicode MS</vt:lpstr>
      <vt:lpstr>Calibri</vt:lpstr>
      <vt:lpstr>Book Antiqua</vt:lpstr>
      <vt:lpstr>Hardcover</vt:lpstr>
      <vt:lpstr>PowerPoint 演示文稿</vt:lpstr>
      <vt:lpstr>PowerPoint 演示文稿</vt:lpstr>
      <vt:lpstr>Object of the Game</vt:lpstr>
      <vt:lpstr>Setup at the Start </vt:lpstr>
      <vt:lpstr>Movements of the pieces</vt:lpstr>
      <vt:lpstr>Mazes in Motion!</vt:lpstr>
      <vt:lpstr>PowerPoint 演示文稿</vt:lpstr>
      <vt:lpstr>How does it End?</vt:lpstr>
      <vt:lpstr>Special Rules</vt:lpstr>
      <vt:lpstr>PowerPoint 演示文稿</vt:lpstr>
      <vt:lpstr>POINTS</vt:lpstr>
      <vt:lpstr>End of the Event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admin</cp:lastModifiedBy>
  <cp:revision>65</cp:revision>
  <dcterms:created xsi:type="dcterms:W3CDTF">2006-08-16T00:00:00Z</dcterms:created>
  <dcterms:modified xsi:type="dcterms:W3CDTF">2020-10-24T08:27:54Z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