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3880E-4035-4B37-9606-6FC731FCA940}" v="27" dt="2023-08-07T18:13:47.448"/>
    <p1510:client id="{6095F308-790B-594D-A1D9-892E0EBC1EFA}" v="281" dt="2023-08-07T18:21:02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7"/>
  </p:normalViewPr>
  <p:slideViewPr>
    <p:cSldViewPr snapToGrid="0">
      <p:cViewPr>
        <p:scale>
          <a:sx n="170" d="100"/>
          <a:sy n="170" d="100"/>
        </p:scale>
        <p:origin x="-132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Andrew (NIH/NCI) [F]" userId="S::liuat@nih.gov::a43ad141-6bb9-4ed0-8c6c-7396a92f5621" providerId="AD" clId="Web-{5503880E-4035-4B37-9606-6FC731FCA940}"/>
    <pc:docChg chg="modSld">
      <pc:chgData name="Liu, Andrew (NIH/NCI) [F]" userId="S::liuat@nih.gov::a43ad141-6bb9-4ed0-8c6c-7396a92f5621" providerId="AD" clId="Web-{5503880E-4035-4B37-9606-6FC731FCA940}" dt="2023-08-07T18:13:47.448" v="17" actId="20577"/>
      <pc:docMkLst>
        <pc:docMk/>
      </pc:docMkLst>
      <pc:sldChg chg="addSp modSp">
        <pc:chgData name="Liu, Andrew (NIH/NCI) [F]" userId="S::liuat@nih.gov::a43ad141-6bb9-4ed0-8c6c-7396a92f5621" providerId="AD" clId="Web-{5503880E-4035-4B37-9606-6FC731FCA940}" dt="2023-08-07T18:13:47.448" v="17" actId="20577"/>
        <pc:sldMkLst>
          <pc:docMk/>
          <pc:sldMk cId="1126565330" sldId="256"/>
        </pc:sldMkLst>
        <pc:spChg chg="add mod">
          <ac:chgData name="Liu, Andrew (NIH/NCI) [F]" userId="S::liuat@nih.gov::a43ad141-6bb9-4ed0-8c6c-7396a92f5621" providerId="AD" clId="Web-{5503880E-4035-4B37-9606-6FC731FCA940}" dt="2023-08-07T18:07:29.624" v="14" actId="1076"/>
          <ac:spMkLst>
            <pc:docMk/>
            <pc:sldMk cId="1126565330" sldId="256"/>
            <ac:spMk id="2" creationId="{C748D272-28D0-A9FF-E8B6-1D54FCA07E5B}"/>
          </ac:spMkLst>
        </pc:spChg>
        <pc:spChg chg="mod">
          <ac:chgData name="Liu, Andrew (NIH/NCI) [F]" userId="S::liuat@nih.gov::a43ad141-6bb9-4ed0-8c6c-7396a92f5621" providerId="AD" clId="Web-{5503880E-4035-4B37-9606-6FC731FCA940}" dt="2023-08-07T18:13:47.448" v="17" actId="20577"/>
          <ac:spMkLst>
            <pc:docMk/>
            <pc:sldMk cId="1126565330" sldId="256"/>
            <ac:spMk id="3" creationId="{41340F6C-ACF5-3F7E-7728-AA94DEC0E50E}"/>
          </ac:spMkLst>
        </pc:spChg>
      </pc:sldChg>
    </pc:docChg>
  </pc:docChgLst>
  <pc:docChgLst>
    <pc:chgData name="Wong, Nathan (NIH/NCI) [C]" userId="bdbc6a2b-0654-43e9-994a-2b22bbd0c58f" providerId="ADAL" clId="{6095F308-790B-594D-A1D9-892E0EBC1EFA}"/>
    <pc:docChg chg="modSld">
      <pc:chgData name="Wong, Nathan (NIH/NCI) [C]" userId="bdbc6a2b-0654-43e9-994a-2b22bbd0c58f" providerId="ADAL" clId="{6095F308-790B-594D-A1D9-892E0EBC1EFA}" dt="2023-08-07T18:21:02.542" v="280" actId="20577"/>
      <pc:docMkLst>
        <pc:docMk/>
      </pc:docMkLst>
      <pc:sldChg chg="addSp modSp mod">
        <pc:chgData name="Wong, Nathan (NIH/NCI) [C]" userId="bdbc6a2b-0654-43e9-994a-2b22bbd0c58f" providerId="ADAL" clId="{6095F308-790B-594D-A1D9-892E0EBC1EFA}" dt="2023-08-07T18:21:02.542" v="280" actId="20577"/>
        <pc:sldMkLst>
          <pc:docMk/>
          <pc:sldMk cId="1126565330" sldId="256"/>
        </pc:sldMkLst>
        <pc:spChg chg="add mod">
          <ac:chgData name="Wong, Nathan (NIH/NCI) [C]" userId="bdbc6a2b-0654-43e9-994a-2b22bbd0c58f" providerId="ADAL" clId="{6095F308-790B-594D-A1D9-892E0EBC1EFA}" dt="2023-08-07T18:21:02.542" v="280" actId="20577"/>
          <ac:spMkLst>
            <pc:docMk/>
            <pc:sldMk cId="1126565330" sldId="256"/>
            <ac:spMk id="3" creationId="{41340F6C-ACF5-3F7E-7728-AA94DEC0E5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2CBD9-4E53-0444-A03D-191C514AF4CD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D9CC4-EBDF-7241-9BA1-E004EEE5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D9CC4-EBDF-7241-9BA1-E004EEE53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B1DB-CCF7-28C2-92D5-F15B89176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41E0B-EBFD-8207-0D2B-9C362835F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07B10-C724-7E52-3BBE-2528CC4E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6306-02DC-5F48-A4B4-0AD8856E75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11F6-232D-C046-5895-7F515CA7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98DDE-62F0-2B3D-795D-7A02CBD7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77F7-5D68-0F4D-AC8A-D5F870B5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3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4079-A069-FE77-6191-E85A7429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8E345-821B-A5C5-E78B-5F5ED95A2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5E846-3915-2F3B-3981-5B4B9492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6306-02DC-5F48-A4B4-0AD8856E75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2C7D-4CD1-A678-6120-FE173C75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5EC72-0E66-54A5-AD28-23CFF595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77F7-5D68-0F4D-AC8A-D5F870B5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4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A6652-41BE-207B-9D5D-BBB068B53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ACEB8-5C9D-3963-FD9B-3BA5BB10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B6A1B-3B8D-C3F3-05DB-2BA1AF0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6306-02DC-5F48-A4B4-0AD8856E75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6C9E-388E-FA0C-8F96-6AE28064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FCD3-DB58-4E04-EB49-0077A440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77F7-5D68-0F4D-AC8A-D5F870B5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7133-49F4-1D15-9DF3-616AA7D8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62DA-501F-7FB8-2E9E-1CBBEBAA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86AA-FD37-408F-48D9-0E908436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6306-02DC-5F48-A4B4-0AD8856E75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6F55B-488D-D8AA-B4DC-C1F884EC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F445A-B9DF-1EF0-93B2-B8ED3836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77F7-5D68-0F4D-AC8A-D5F870B5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6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9A1C-FF62-4264-AA85-5930A2F1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D3543-FFC8-8010-E04C-7F3EA2797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0C8D2-3D72-6E78-6410-69A216BC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6306-02DC-5F48-A4B4-0AD8856E75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9DA8-1C6F-8345-82FC-E9943A79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CE2E-45BE-487A-8F4E-D1DC9CD0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77F7-5D68-0F4D-AC8A-D5F870B5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D77E-96DE-40E5-8C52-CBA2788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8FC5-F4B3-9E6F-BD17-736EF763B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14B34-CB99-C137-04B4-AA64366A2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8799-282A-6CDD-1E96-867479F2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6306-02DC-5F48-A4B4-0AD8856E75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AFFAF-0513-17D3-264B-3FF77466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284B1-BE0A-568D-5C6C-1D989EA9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77F7-5D68-0F4D-AC8A-D5F870B5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6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980B-1447-4F80-DED2-F55BA094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16927-51AA-7357-2490-B81CDB73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F86CC-E8E2-6656-87AB-87EFBD10E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2C180-018B-D4CC-46FD-68EE8DCD8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42A20-2DA9-A5B7-77A4-72B249D9D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BAE6F-C6A1-9ADF-85A6-2FB40C1F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6306-02DC-5F48-A4B4-0AD8856E75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5087C-5378-B087-B923-6BFE5813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F0D03-AA6D-8EA7-9B8B-5199647D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77F7-5D68-0F4D-AC8A-D5F870B5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3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69CA-2C08-FAA8-0661-12BCA897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15705-25DA-DD41-E4D0-7AA99F88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6306-02DC-5F48-A4B4-0AD8856E75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DB82F-B8D1-97A0-BD19-2C111CEB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5B4B5-A109-028D-D962-44C392FC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77F7-5D68-0F4D-AC8A-D5F870B5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EB4AF-D0AD-8B4E-F8BB-F8711A4F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6306-02DC-5F48-A4B4-0AD8856E75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33494-321B-BA87-0339-AA976B45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A8F90-A69A-8EFD-1D49-44B11011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77F7-5D68-0F4D-AC8A-D5F870B5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FE99-C630-1BCA-7676-F109B25A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2BB4-5893-427C-B20C-795B5E93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3DF84-3CC6-9B49-E604-7C16F1473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F5660-CB10-F198-1451-C6BF5BA4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6306-02DC-5F48-A4B4-0AD8856E75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24B5C-B8ED-5B3C-934F-5B6A3CC5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47A84-865D-25E2-2F60-2DA3A5ED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77F7-5D68-0F4D-AC8A-D5F870B5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6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E0D-461D-FC71-51F3-1D35CD21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79482-D44F-DF55-7838-F8ED08179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CD276-D2FF-CA88-71E3-1A9CBBA03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C9EDB-D528-2EA1-BC22-7782D75D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6306-02DC-5F48-A4B4-0AD8856E75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2AAAD-0117-7D87-9BE5-C793EDBD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E4653-9A35-E863-9C2C-53985D78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77F7-5D68-0F4D-AC8A-D5F870B5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0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8EE63-2C96-A733-E899-0300DA24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8E2E9-0110-03AF-A962-4EC9A43FF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2F15F-D7C6-4BD7-801C-FD4DF9CD5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6306-02DC-5F48-A4B4-0AD8856E75A6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276A5-4EE2-A76C-00E1-C1F888728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8AAC-4C27-3E05-F405-1E7AC05D8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7F7-5D68-0F4D-AC8A-D5F870B5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1604BC-B10D-E299-3049-8C48BA139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0"/>
            <a:ext cx="7432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48D272-28D0-A9FF-E8B6-1D54FCA07E5B}"/>
              </a:ext>
            </a:extLst>
          </p:cNvPr>
          <p:cNvSpPr txBox="1"/>
          <p:nvPr/>
        </p:nvSpPr>
        <p:spPr>
          <a:xfrm>
            <a:off x="9055907" y="4836277"/>
            <a:ext cx="167375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cs typeface="Calibri"/>
              </a:rPr>
              <a:t>Output in 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40F6C-ACF5-3F7E-7728-AA94DEC0E50E}"/>
              </a:ext>
            </a:extLst>
          </p:cNvPr>
          <p:cNvSpPr txBox="1"/>
          <p:nvPr/>
        </p:nvSpPr>
        <p:spPr>
          <a:xfrm>
            <a:off x="9596063" y="924674"/>
            <a:ext cx="237333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/>
              <a:t>Potential arguments: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Species (sanity check, data compatibility check)</a:t>
            </a:r>
            <a:r>
              <a:rPr lang="en-US" sz="1200" b="1" dirty="0">
                <a:cs typeface="Calibri"/>
              </a:rPr>
              <a:t>: Check for GAPDH (human) or </a:t>
            </a:r>
            <a:r>
              <a:rPr lang="en-US" sz="1200" b="1" dirty="0" err="1">
                <a:cs typeface="Calibri"/>
              </a:rPr>
              <a:t>Gapdh</a:t>
            </a:r>
            <a:r>
              <a:rPr lang="en-US" sz="1200" b="1" dirty="0">
                <a:cs typeface="Calibri"/>
              </a:rPr>
              <a:t> (mouse)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TS/TM reference file(s)/tissue type(s)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Internal (</a:t>
            </a:r>
            <a:r>
              <a:rPr lang="en-US" sz="1200" b="1" dirty="0" err="1"/>
              <a:t>scRNAseq</a:t>
            </a:r>
            <a:r>
              <a:rPr lang="en-US" sz="1200" b="1" dirty="0"/>
              <a:t> package) or external experimental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Metadata column label</a:t>
            </a:r>
          </a:p>
        </p:txBody>
      </p:sp>
    </p:spTree>
    <p:extLst>
      <p:ext uri="{BB962C8B-B14F-4D97-AF65-F5344CB8AC3E}">
        <p14:creationId xmlns:p14="http://schemas.microsoft.com/office/powerpoint/2010/main" val="112656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Nathan (NIH/NCI) [C]</dc:creator>
  <cp:lastModifiedBy>Liu, Andrew (NIH/NCI) [F]</cp:lastModifiedBy>
  <cp:revision>2</cp:revision>
  <dcterms:created xsi:type="dcterms:W3CDTF">2023-08-03T20:08:54Z</dcterms:created>
  <dcterms:modified xsi:type="dcterms:W3CDTF">2023-08-18T16:15:08Z</dcterms:modified>
</cp:coreProperties>
</file>