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comments/comment1.xml" ContentType="application/vnd.openxmlformats-officedocument.presentationml.comments+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59" r:id="rId4"/>
    <p:sldMasterId id="2147483859" r:id="rId5"/>
  </p:sldMasterIdLst>
  <p:notesMasterIdLst>
    <p:notesMasterId r:id="rId67"/>
  </p:notesMasterIdLst>
  <p:handoutMasterIdLst>
    <p:handoutMasterId r:id="rId68"/>
  </p:handoutMasterIdLst>
  <p:sldIdLst>
    <p:sldId id="326" r:id="rId6"/>
    <p:sldId id="257" r:id="rId7"/>
    <p:sldId id="325" r:id="rId8"/>
    <p:sldId id="258" r:id="rId9"/>
    <p:sldId id="259" r:id="rId10"/>
    <p:sldId id="260" r:id="rId11"/>
    <p:sldId id="261" r:id="rId12"/>
    <p:sldId id="316" r:id="rId13"/>
    <p:sldId id="263" r:id="rId14"/>
    <p:sldId id="264" r:id="rId15"/>
    <p:sldId id="265" r:id="rId16"/>
    <p:sldId id="266" r:id="rId17"/>
    <p:sldId id="267" r:id="rId18"/>
    <p:sldId id="268" r:id="rId19"/>
    <p:sldId id="269" r:id="rId20"/>
    <p:sldId id="317"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318" r:id="rId34"/>
    <p:sldId id="284" r:id="rId35"/>
    <p:sldId id="285" r:id="rId36"/>
    <p:sldId id="286" r:id="rId37"/>
    <p:sldId id="287" r:id="rId38"/>
    <p:sldId id="288" r:id="rId39"/>
    <p:sldId id="289" r:id="rId40"/>
    <p:sldId id="290" r:id="rId41"/>
    <p:sldId id="291" r:id="rId42"/>
    <p:sldId id="292" r:id="rId43"/>
    <p:sldId id="319" r:id="rId44"/>
    <p:sldId id="294" r:id="rId45"/>
    <p:sldId id="295" r:id="rId46"/>
    <p:sldId id="296" r:id="rId47"/>
    <p:sldId id="297" r:id="rId48"/>
    <p:sldId id="298" r:id="rId49"/>
    <p:sldId id="299" r:id="rId50"/>
    <p:sldId id="300" r:id="rId51"/>
    <p:sldId id="301" r:id="rId52"/>
    <p:sldId id="320" r:id="rId53"/>
    <p:sldId id="303" r:id="rId54"/>
    <p:sldId id="322" r:id="rId55"/>
    <p:sldId id="323" r:id="rId56"/>
    <p:sldId id="306" r:id="rId57"/>
    <p:sldId id="307" r:id="rId58"/>
    <p:sldId id="308" r:id="rId59"/>
    <p:sldId id="309" r:id="rId60"/>
    <p:sldId id="310" r:id="rId61"/>
    <p:sldId id="311" r:id="rId62"/>
    <p:sldId id="312" r:id="rId63"/>
    <p:sldId id="313" r:id="rId64"/>
    <p:sldId id="314" r:id="rId65"/>
    <p:sldId id="315" r:id="rId66"/>
  </p:sldIdLst>
  <p:sldSz cx="9144000" cy="6858000" type="screen4x3"/>
  <p:notesSz cx="7099300" cy="10234613"/>
  <p:defaultTextStyle>
    <a:defPPr>
      <a:defRPr lang="zh-CN"/>
    </a:defPPr>
    <a:lvl1pPr algn="l" rtl="0" fontAlgn="t">
      <a:spcBef>
        <a:spcPct val="0"/>
      </a:spcBef>
      <a:spcAft>
        <a:spcPct val="0"/>
      </a:spcAft>
      <a:defRPr sz="1000" kern="1200">
        <a:solidFill>
          <a:schemeClr val="tx1"/>
        </a:solidFill>
        <a:latin typeface="FrutigerNext LT Regular" pitchFamily="34" charset="0"/>
        <a:ea typeface="宋体" charset="-122"/>
        <a:cs typeface="+mn-cs"/>
      </a:defRPr>
    </a:lvl1pPr>
    <a:lvl2pPr marL="457200" algn="l" rtl="0" fontAlgn="t">
      <a:spcBef>
        <a:spcPct val="0"/>
      </a:spcBef>
      <a:spcAft>
        <a:spcPct val="0"/>
      </a:spcAft>
      <a:defRPr sz="1000" kern="1200">
        <a:solidFill>
          <a:schemeClr val="tx1"/>
        </a:solidFill>
        <a:latin typeface="FrutigerNext LT Regular" pitchFamily="34" charset="0"/>
        <a:ea typeface="宋体" charset="-122"/>
        <a:cs typeface="+mn-cs"/>
      </a:defRPr>
    </a:lvl2pPr>
    <a:lvl3pPr marL="914400" algn="l" rtl="0" fontAlgn="t">
      <a:spcBef>
        <a:spcPct val="0"/>
      </a:spcBef>
      <a:spcAft>
        <a:spcPct val="0"/>
      </a:spcAft>
      <a:defRPr sz="1000" kern="1200">
        <a:solidFill>
          <a:schemeClr val="tx1"/>
        </a:solidFill>
        <a:latin typeface="FrutigerNext LT Regular" pitchFamily="34" charset="0"/>
        <a:ea typeface="宋体" charset="-122"/>
        <a:cs typeface="+mn-cs"/>
      </a:defRPr>
    </a:lvl3pPr>
    <a:lvl4pPr marL="1371600" algn="l" rtl="0" fontAlgn="t">
      <a:spcBef>
        <a:spcPct val="0"/>
      </a:spcBef>
      <a:spcAft>
        <a:spcPct val="0"/>
      </a:spcAft>
      <a:defRPr sz="1000" kern="1200">
        <a:solidFill>
          <a:schemeClr val="tx1"/>
        </a:solidFill>
        <a:latin typeface="FrutigerNext LT Regular" pitchFamily="34" charset="0"/>
        <a:ea typeface="宋体" charset="-122"/>
        <a:cs typeface="+mn-cs"/>
      </a:defRPr>
    </a:lvl4pPr>
    <a:lvl5pPr marL="1828800" algn="l" rtl="0" fontAlgn="t">
      <a:spcBef>
        <a:spcPct val="0"/>
      </a:spcBef>
      <a:spcAft>
        <a:spcPct val="0"/>
      </a:spcAft>
      <a:defRPr sz="1000" kern="1200">
        <a:solidFill>
          <a:schemeClr val="tx1"/>
        </a:solidFill>
        <a:latin typeface="FrutigerNext LT Regular" pitchFamily="34" charset="0"/>
        <a:ea typeface="宋体" charset="-122"/>
        <a:cs typeface="+mn-cs"/>
      </a:defRPr>
    </a:lvl5pPr>
    <a:lvl6pPr marL="2286000" algn="l" defTabSz="914400" rtl="0" eaLnBrk="1" latinLnBrk="0" hangingPunct="1">
      <a:defRPr sz="1000" kern="1200">
        <a:solidFill>
          <a:schemeClr val="tx1"/>
        </a:solidFill>
        <a:latin typeface="FrutigerNext LT Regular" pitchFamily="34" charset="0"/>
        <a:ea typeface="宋体" charset="-122"/>
        <a:cs typeface="+mn-cs"/>
      </a:defRPr>
    </a:lvl6pPr>
    <a:lvl7pPr marL="2743200" algn="l" defTabSz="914400" rtl="0" eaLnBrk="1" latinLnBrk="0" hangingPunct="1">
      <a:defRPr sz="1000" kern="1200">
        <a:solidFill>
          <a:schemeClr val="tx1"/>
        </a:solidFill>
        <a:latin typeface="FrutigerNext LT Regular" pitchFamily="34" charset="0"/>
        <a:ea typeface="宋体" charset="-122"/>
        <a:cs typeface="+mn-cs"/>
      </a:defRPr>
    </a:lvl7pPr>
    <a:lvl8pPr marL="3200400" algn="l" defTabSz="914400" rtl="0" eaLnBrk="1" latinLnBrk="0" hangingPunct="1">
      <a:defRPr sz="1000" kern="1200">
        <a:solidFill>
          <a:schemeClr val="tx1"/>
        </a:solidFill>
        <a:latin typeface="FrutigerNext LT Regular" pitchFamily="34" charset="0"/>
        <a:ea typeface="宋体" charset="-122"/>
        <a:cs typeface="+mn-cs"/>
      </a:defRPr>
    </a:lvl8pPr>
    <a:lvl9pPr marL="3657600" algn="l" defTabSz="914400" rtl="0" eaLnBrk="1" latinLnBrk="0" hangingPunct="1">
      <a:defRPr sz="1000" kern="1200">
        <a:solidFill>
          <a:schemeClr val="tx1"/>
        </a:solidFill>
        <a:latin typeface="FrutigerNext LT Regular" pitchFamily="34" charset="0"/>
        <a:ea typeface="宋体" charset="-122"/>
        <a:cs typeface="+mn-cs"/>
      </a:defRPr>
    </a:lvl9pPr>
  </p:defaultTextStyle>
  <p:extLst>
    <p:ext uri="{EFAFB233-063F-42B5-8137-9DF3F51BA10A}">
      <p15:sldGuideLst xmlns:p15="http://schemas.microsoft.com/office/powerpoint/2012/main">
        <p15:guide id="1" orient="horz" pos="2341" userDrawn="1">
          <p15:clr>
            <a:srgbClr val="A4A3A4"/>
          </p15:clr>
        </p15:guide>
        <p15:guide id="2" orient="horz" pos="867" userDrawn="1">
          <p15:clr>
            <a:srgbClr val="A4A3A4"/>
          </p15:clr>
        </p15:guide>
        <p15:guide id="3" orient="horz" pos="3952" userDrawn="1">
          <p15:clr>
            <a:srgbClr val="A4A3A4"/>
          </p15:clr>
        </p15:guide>
        <p15:guide id="4" pos="2880" userDrawn="1">
          <p15:clr>
            <a:srgbClr val="A4A3A4"/>
          </p15:clr>
        </p15:guide>
        <p15:guide id="5" pos="476" userDrawn="1">
          <p15:clr>
            <a:srgbClr val="A4A3A4"/>
          </p15:clr>
        </p15:guide>
        <p15:guide id="6" pos="5420" userDrawn="1">
          <p15:clr>
            <a:srgbClr val="A4A3A4"/>
          </p15:clr>
        </p15:guide>
      </p15:sldGuideLst>
    </p:ext>
    <p:ext uri="{2D200454-40CA-4A62-9FC3-DE9A4176ACB9}">
      <p15:notesGuideLst xmlns:p15="http://schemas.microsoft.com/office/powerpoint/2012/main">
        <p15:guide id="1" orient="horz" pos="3087">
          <p15:clr>
            <a:srgbClr val="A4A3A4"/>
          </p15:clr>
        </p15:guide>
        <p15:guide id="2" orient="horz" pos="479">
          <p15:clr>
            <a:srgbClr val="A4A3A4"/>
          </p15:clr>
        </p15:guide>
        <p15:guide id="3" orient="horz" pos="2928">
          <p15:clr>
            <a:srgbClr val="A4A3A4"/>
          </p15:clr>
        </p15:guide>
        <p15:guide id="4" orient="horz" pos="5967">
          <p15:clr>
            <a:srgbClr val="A4A3A4"/>
          </p15:clr>
        </p15:guide>
        <p15:guide id="5" orient="horz" pos="3246">
          <p15:clr>
            <a:srgbClr val="A4A3A4"/>
          </p15:clr>
        </p15:guide>
        <p15:guide id="6" pos="2440">
          <p15:clr>
            <a:srgbClr val="A4A3A4"/>
          </p15:clr>
        </p15:guide>
        <p15:guide id="7" pos="431" userDrawn="1">
          <p15:clr>
            <a:srgbClr val="A4A3A4"/>
          </p15:clr>
        </p15:guide>
        <p15:guide id="8" pos="4028">
          <p15:clr>
            <a:srgbClr val="A4A3A4"/>
          </p15:clr>
        </p15:guide>
        <p15:guide id="9" pos="626">
          <p15:clr>
            <a:srgbClr val="A4A3A4"/>
          </p15:clr>
        </p15:guide>
        <p15:guide id="10" pos="384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00280246" initials="w" lastIdx="13" clrIdx="0"/>
  <p:cmAuthor id="1" name="huangwenyong" initials="h" lastIdx="22" clrIdx="1"/>
  <p:cmAuthor id="2" name="c00224892" initials="CML" lastIdx="2" clrIdx="2"/>
  <p:cmAuthor id="3" name="zhouyuanzjhw" initials="z" lastIdx="4" clrIdx="3">
    <p:extLst>
      <p:ext uri="{19B8F6BF-5375-455C-9EA6-DF929625EA0E}">
        <p15:presenceInfo xmlns:p15="http://schemas.microsoft.com/office/powerpoint/2012/main" userId="S-1-5-21-147214757-305610072-1517763936-316986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FF0909"/>
    <a:srgbClr val="CF6B63"/>
    <a:srgbClr val="E7CCC7"/>
    <a:srgbClr val="FFC1C1"/>
    <a:srgbClr val="EE0000"/>
    <a:srgbClr val="540000"/>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46" autoAdjust="0"/>
    <p:restoredTop sz="78817" autoAdjust="0"/>
  </p:normalViewPr>
  <p:slideViewPr>
    <p:cSldViewPr showGuides="1">
      <p:cViewPr varScale="1">
        <p:scale>
          <a:sx n="77" d="100"/>
          <a:sy n="77" d="100"/>
        </p:scale>
        <p:origin x="1278" y="78"/>
      </p:cViewPr>
      <p:guideLst>
        <p:guide orient="horz" pos="2341"/>
        <p:guide orient="horz" pos="867"/>
        <p:guide orient="horz" pos="3952"/>
        <p:guide pos="2880"/>
        <p:guide pos="476"/>
        <p:guide pos="5420"/>
      </p:guideLst>
    </p:cSldViewPr>
  </p:slideViewPr>
  <p:notesTextViewPr>
    <p:cViewPr>
      <p:scale>
        <a:sx n="75" d="100"/>
        <a:sy n="75" d="100"/>
      </p:scale>
      <p:origin x="0" y="0"/>
    </p:cViewPr>
  </p:notesTextViewPr>
  <p:sorterViewPr>
    <p:cViewPr>
      <p:scale>
        <a:sx n="66" d="100"/>
        <a:sy n="66" d="100"/>
      </p:scale>
      <p:origin x="0" y="3576"/>
    </p:cViewPr>
  </p:sorterViewPr>
  <p:notesViewPr>
    <p:cSldViewPr showGuides="1">
      <p:cViewPr>
        <p:scale>
          <a:sx n="40" d="100"/>
          <a:sy n="40" d="100"/>
        </p:scale>
        <p:origin x="2226" y="330"/>
      </p:cViewPr>
      <p:guideLst>
        <p:guide orient="horz" pos="3087"/>
        <p:guide orient="horz" pos="479"/>
        <p:guide orient="horz" pos="2928"/>
        <p:guide orient="horz" pos="5967"/>
        <p:guide orient="horz" pos="3246"/>
        <p:guide pos="2440"/>
        <p:guide pos="431"/>
        <p:guide pos="4028"/>
        <p:guide pos="626"/>
        <p:guide pos="3846"/>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handoutMaster" Target="handoutMasters/handoutMaster1.xml"/><Relationship Id="rId7" Type="http://schemas.openxmlformats.org/officeDocument/2006/relationships/slide" Target="slides/slide2.xml"/><Relationship Id="rId71"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commentAuthors" Target="commentAuthor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notesMaster" Target="notesMasters/notesMaster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s>
</file>

<file path=ppt/comments/comment1.xml><?xml version="1.0" encoding="utf-8"?>
<p:cmLst xmlns:a="http://schemas.openxmlformats.org/drawingml/2006/main" xmlns:r="http://schemas.openxmlformats.org/officeDocument/2006/relationships" xmlns:p="http://schemas.openxmlformats.org/presentationml/2006/main">
  <p:cm authorId="3" dt="2017-09-15T14:40:54.649" idx="4">
    <p:pos x="5105" y="1371"/>
    <p:text>是不是应该换成中文界面截图？</p:text>
    <p:extLst>
      <p:ext uri="{C676402C-5697-4E1C-873F-D02D1690AC5C}">
        <p15:threadingInfo xmlns:p15="http://schemas.microsoft.com/office/powerpoint/2012/main" timeZoneBias="-480"/>
      </p:ext>
    </p:extLst>
  </p:cm>
</p:cmLst>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201DCA-577F-4C72-8FC4-88D4238169E2}" type="doc">
      <dgm:prSet loTypeId="urn:microsoft.com/office/officeart/2005/8/layout/radial4" loCatId="relationship" qsTypeId="urn:microsoft.com/office/officeart/2005/8/quickstyle/simple1" qsCatId="simple" csTypeId="urn:microsoft.com/office/officeart/2005/8/colors/accent0_3" csCatId="mainScheme" phldr="1"/>
      <dgm:spPr/>
      <dgm:t>
        <a:bodyPr/>
        <a:lstStyle/>
        <a:p>
          <a:endParaRPr lang="en-US"/>
        </a:p>
      </dgm:t>
    </dgm:pt>
    <dgm:pt modelId="{1CFC6DF0-5D26-456E-8ED6-62784833132B}">
      <dgm:prSet phldrT="[Text]" custT="1"/>
      <dgm:spPr/>
      <dgm:t>
        <a:bodyPr/>
        <a:lstStyle/>
        <a:p>
          <a:r>
            <a:rPr lang="en-US" altLang="zh-CN" sz="1600" dirty="0" smtClean="0">
              <a:latin typeface="+mn-lt"/>
              <a:ea typeface="+mn-ea"/>
            </a:rPr>
            <a:t>FusionAccess</a:t>
          </a:r>
          <a:r>
            <a:rPr lang="zh-CN" altLang="en-US" sz="1600" dirty="0" smtClean="0">
              <a:latin typeface="+mn-lt"/>
              <a:ea typeface="+mn-ea"/>
            </a:rPr>
            <a:t>故障</a:t>
          </a:r>
          <a:endParaRPr lang="en-US" sz="1600" dirty="0">
            <a:latin typeface="+mn-lt"/>
            <a:ea typeface="+mn-ea"/>
          </a:endParaRPr>
        </a:p>
      </dgm:t>
    </dgm:pt>
    <dgm:pt modelId="{A2E68480-0C5A-4E7E-A033-82EC2D994DA8}" type="parTrans" cxnId="{1E070626-C499-4554-881D-5B250B858FB7}">
      <dgm:prSet/>
      <dgm:spPr/>
      <dgm:t>
        <a:bodyPr/>
        <a:lstStyle/>
        <a:p>
          <a:endParaRPr lang="en-US" sz="2800">
            <a:latin typeface="+mn-lt"/>
            <a:ea typeface="+mn-ea"/>
          </a:endParaRPr>
        </a:p>
      </dgm:t>
    </dgm:pt>
    <dgm:pt modelId="{7E9F0622-6521-4FBD-BFCF-274EE3FD21BF}" type="sibTrans" cxnId="{1E070626-C499-4554-881D-5B250B858FB7}">
      <dgm:prSet/>
      <dgm:spPr/>
      <dgm:t>
        <a:bodyPr/>
        <a:lstStyle/>
        <a:p>
          <a:endParaRPr lang="en-US" sz="2800">
            <a:latin typeface="+mn-lt"/>
            <a:ea typeface="+mn-ea"/>
          </a:endParaRPr>
        </a:p>
      </dgm:t>
    </dgm:pt>
    <dgm:pt modelId="{6CC77C2A-50C3-46FB-9E8D-0A628005F532}">
      <dgm:prSet phldrT="[Text]" custT="1"/>
      <dgm:spPr/>
      <dgm:t>
        <a:bodyPr/>
        <a:lstStyle/>
        <a:p>
          <a:r>
            <a:rPr lang="zh-CN" altLang="en-US" sz="2800" dirty="0" smtClean="0">
              <a:latin typeface="+mn-lt"/>
              <a:ea typeface="+mn-ea"/>
            </a:rPr>
            <a:t>业务发放故障</a:t>
          </a:r>
          <a:endParaRPr lang="en-US" sz="2800" dirty="0">
            <a:latin typeface="+mn-lt"/>
            <a:ea typeface="+mn-ea"/>
          </a:endParaRPr>
        </a:p>
      </dgm:t>
    </dgm:pt>
    <dgm:pt modelId="{DEB30E20-4B28-43CA-BBEB-C4D0AD300F25}" type="parTrans" cxnId="{1D16DA70-EAA7-428A-B17B-34718DC9C509}">
      <dgm:prSet/>
      <dgm:spPr/>
      <dgm:t>
        <a:bodyPr/>
        <a:lstStyle/>
        <a:p>
          <a:endParaRPr lang="en-US" sz="2800">
            <a:latin typeface="+mn-lt"/>
            <a:ea typeface="+mn-ea"/>
          </a:endParaRPr>
        </a:p>
      </dgm:t>
    </dgm:pt>
    <dgm:pt modelId="{1D50D276-CAA4-4FFF-8BCE-1BA28F9FB065}" type="sibTrans" cxnId="{1D16DA70-EAA7-428A-B17B-34718DC9C509}">
      <dgm:prSet/>
      <dgm:spPr/>
      <dgm:t>
        <a:bodyPr/>
        <a:lstStyle/>
        <a:p>
          <a:endParaRPr lang="en-US" sz="2800">
            <a:latin typeface="+mn-lt"/>
            <a:ea typeface="+mn-ea"/>
          </a:endParaRPr>
        </a:p>
      </dgm:t>
    </dgm:pt>
    <dgm:pt modelId="{32041401-C43A-4E84-A901-A310F3B19E24}">
      <dgm:prSet custT="1"/>
      <dgm:spPr/>
      <dgm:t>
        <a:bodyPr/>
        <a:lstStyle/>
        <a:p>
          <a:r>
            <a:rPr lang="zh-CN" altLang="en-US" sz="2800" dirty="0" smtClean="0">
              <a:latin typeface="+mn-lt"/>
              <a:ea typeface="+mn-ea"/>
            </a:rPr>
            <a:t>登录连接故障</a:t>
          </a:r>
          <a:endParaRPr lang="zh-CN" altLang="en-US" sz="2800" dirty="0">
            <a:latin typeface="+mn-lt"/>
            <a:ea typeface="+mn-ea"/>
          </a:endParaRPr>
        </a:p>
      </dgm:t>
    </dgm:pt>
    <dgm:pt modelId="{B0608790-EF35-45D2-A4DB-9FFEAB6FD12F}" type="parTrans" cxnId="{A4ED23E7-2D2F-4134-8E94-0A6980967100}">
      <dgm:prSet/>
      <dgm:spPr/>
      <dgm:t>
        <a:bodyPr/>
        <a:lstStyle/>
        <a:p>
          <a:endParaRPr lang="en-US" sz="2800">
            <a:latin typeface="+mn-lt"/>
            <a:ea typeface="+mn-ea"/>
          </a:endParaRPr>
        </a:p>
      </dgm:t>
    </dgm:pt>
    <dgm:pt modelId="{5AEB4773-FE40-4C88-9293-08D175951950}" type="sibTrans" cxnId="{A4ED23E7-2D2F-4134-8E94-0A6980967100}">
      <dgm:prSet/>
      <dgm:spPr/>
      <dgm:t>
        <a:bodyPr/>
        <a:lstStyle/>
        <a:p>
          <a:endParaRPr lang="en-US" sz="2800">
            <a:latin typeface="+mn-lt"/>
            <a:ea typeface="+mn-ea"/>
          </a:endParaRPr>
        </a:p>
      </dgm:t>
    </dgm:pt>
    <dgm:pt modelId="{12693C9A-1DD0-40A7-9877-26C0D385344A}">
      <dgm:prSet custT="1"/>
      <dgm:spPr/>
      <dgm:t>
        <a:bodyPr/>
        <a:lstStyle/>
        <a:p>
          <a:r>
            <a:rPr lang="zh-CN" altLang="en-US" sz="2800" dirty="0" smtClean="0">
              <a:latin typeface="+mn-lt"/>
              <a:ea typeface="+mn-ea"/>
            </a:rPr>
            <a:t>性能体验故障</a:t>
          </a:r>
          <a:endParaRPr lang="zh-CN" altLang="en-US" sz="2800" dirty="0">
            <a:latin typeface="+mn-lt"/>
            <a:ea typeface="+mn-ea"/>
          </a:endParaRPr>
        </a:p>
      </dgm:t>
    </dgm:pt>
    <dgm:pt modelId="{78EEF811-95F3-4E06-8063-A882D2C2D2BC}" type="parTrans" cxnId="{01D2ED4F-02C4-49DA-8632-6AC637FC9E9F}">
      <dgm:prSet/>
      <dgm:spPr/>
      <dgm:t>
        <a:bodyPr/>
        <a:lstStyle/>
        <a:p>
          <a:endParaRPr lang="en-US" sz="2800">
            <a:latin typeface="+mn-lt"/>
            <a:ea typeface="+mn-ea"/>
          </a:endParaRPr>
        </a:p>
      </dgm:t>
    </dgm:pt>
    <dgm:pt modelId="{3863312C-DC1C-4A66-B487-7A07DC0A3842}" type="sibTrans" cxnId="{01D2ED4F-02C4-49DA-8632-6AC637FC9E9F}">
      <dgm:prSet/>
      <dgm:spPr/>
      <dgm:t>
        <a:bodyPr/>
        <a:lstStyle/>
        <a:p>
          <a:endParaRPr lang="en-US" sz="2800">
            <a:latin typeface="+mn-lt"/>
            <a:ea typeface="+mn-ea"/>
          </a:endParaRPr>
        </a:p>
      </dgm:t>
    </dgm:pt>
    <dgm:pt modelId="{3C8163DC-CA77-473F-B723-5F47BB3CECE3}">
      <dgm:prSet custT="1"/>
      <dgm:spPr/>
      <dgm:t>
        <a:bodyPr/>
        <a:lstStyle/>
        <a:p>
          <a:r>
            <a:rPr lang="zh-CN" altLang="en-US" sz="2800" smtClean="0">
              <a:latin typeface="+mn-lt"/>
              <a:ea typeface="+mn-ea"/>
            </a:rPr>
            <a:t>外设使用故障</a:t>
          </a:r>
          <a:endParaRPr lang="zh-CN" altLang="en-US" sz="2800" dirty="0">
            <a:latin typeface="+mn-lt"/>
            <a:ea typeface="+mn-ea"/>
          </a:endParaRPr>
        </a:p>
      </dgm:t>
    </dgm:pt>
    <dgm:pt modelId="{02740FB0-7789-4568-9EF1-1BEE0FE9DC96}" type="parTrans" cxnId="{9DFD7665-99C9-47CF-A1B7-D67D041A011B}">
      <dgm:prSet/>
      <dgm:spPr/>
      <dgm:t>
        <a:bodyPr/>
        <a:lstStyle/>
        <a:p>
          <a:endParaRPr lang="en-US" sz="2800">
            <a:latin typeface="+mn-lt"/>
            <a:ea typeface="+mn-ea"/>
          </a:endParaRPr>
        </a:p>
      </dgm:t>
    </dgm:pt>
    <dgm:pt modelId="{8E96779B-AB4B-4BB2-ABB2-F9EAE7C5CC46}" type="sibTrans" cxnId="{9DFD7665-99C9-47CF-A1B7-D67D041A011B}">
      <dgm:prSet/>
      <dgm:spPr/>
      <dgm:t>
        <a:bodyPr/>
        <a:lstStyle/>
        <a:p>
          <a:endParaRPr lang="en-US" sz="2800">
            <a:latin typeface="+mn-lt"/>
            <a:ea typeface="+mn-ea"/>
          </a:endParaRPr>
        </a:p>
      </dgm:t>
    </dgm:pt>
    <dgm:pt modelId="{E7130396-2ED1-4B61-8239-24EB6FF02D36}">
      <dgm:prSet custT="1"/>
      <dgm:spPr/>
      <dgm:t>
        <a:bodyPr/>
        <a:lstStyle/>
        <a:p>
          <a:r>
            <a:rPr lang="zh-CN" altLang="en-US" sz="2800" dirty="0" smtClean="0">
              <a:latin typeface="+mn-lt"/>
              <a:ea typeface="+mn-ea"/>
            </a:rPr>
            <a:t>软件兼容故障</a:t>
          </a:r>
          <a:endParaRPr lang="en-US" altLang="zh-CN" sz="2800" dirty="0" smtClean="0">
            <a:latin typeface="+mn-lt"/>
            <a:ea typeface="+mn-ea"/>
          </a:endParaRPr>
        </a:p>
      </dgm:t>
    </dgm:pt>
    <dgm:pt modelId="{5B78ED46-0AF1-4BDE-89E3-EC50B31C08F9}" type="parTrans" cxnId="{CCB105CE-9235-43C5-85BB-1C0F7086FE2B}">
      <dgm:prSet/>
      <dgm:spPr/>
      <dgm:t>
        <a:bodyPr/>
        <a:lstStyle/>
        <a:p>
          <a:endParaRPr lang="en-US" sz="2800">
            <a:latin typeface="+mn-lt"/>
            <a:ea typeface="+mn-ea"/>
          </a:endParaRPr>
        </a:p>
      </dgm:t>
    </dgm:pt>
    <dgm:pt modelId="{01312C2E-8705-4B10-8375-05F525FE8782}" type="sibTrans" cxnId="{CCB105CE-9235-43C5-85BB-1C0F7086FE2B}">
      <dgm:prSet/>
      <dgm:spPr/>
      <dgm:t>
        <a:bodyPr/>
        <a:lstStyle/>
        <a:p>
          <a:endParaRPr lang="en-US" sz="2800">
            <a:latin typeface="+mn-lt"/>
            <a:ea typeface="+mn-ea"/>
          </a:endParaRPr>
        </a:p>
      </dgm:t>
    </dgm:pt>
    <dgm:pt modelId="{FA996B2C-9155-45D9-B161-9363F3BCB245}" type="pres">
      <dgm:prSet presAssocID="{1E201DCA-577F-4C72-8FC4-88D4238169E2}" presName="cycle" presStyleCnt="0">
        <dgm:presLayoutVars>
          <dgm:chMax val="1"/>
          <dgm:dir/>
          <dgm:animLvl val="ctr"/>
          <dgm:resizeHandles val="exact"/>
        </dgm:presLayoutVars>
      </dgm:prSet>
      <dgm:spPr/>
      <dgm:t>
        <a:bodyPr/>
        <a:lstStyle/>
        <a:p>
          <a:endParaRPr lang="en-US"/>
        </a:p>
      </dgm:t>
    </dgm:pt>
    <dgm:pt modelId="{9E46068D-0AED-4843-8728-016505CE7895}" type="pres">
      <dgm:prSet presAssocID="{1CFC6DF0-5D26-456E-8ED6-62784833132B}" presName="centerShape" presStyleLbl="node0" presStyleIdx="0" presStyleCnt="1"/>
      <dgm:spPr/>
      <dgm:t>
        <a:bodyPr/>
        <a:lstStyle/>
        <a:p>
          <a:endParaRPr lang="en-US"/>
        </a:p>
      </dgm:t>
    </dgm:pt>
    <dgm:pt modelId="{497E9D8C-B8D9-4A32-899C-BF06BD9D6B60}" type="pres">
      <dgm:prSet presAssocID="{DEB30E20-4B28-43CA-BBEB-C4D0AD300F25}" presName="parTrans" presStyleLbl="bgSibTrans2D1" presStyleIdx="0" presStyleCnt="5"/>
      <dgm:spPr/>
      <dgm:t>
        <a:bodyPr/>
        <a:lstStyle/>
        <a:p>
          <a:endParaRPr lang="en-US"/>
        </a:p>
      </dgm:t>
    </dgm:pt>
    <dgm:pt modelId="{2541C8BC-8D5D-4169-B405-AA514BA4288D}" type="pres">
      <dgm:prSet presAssocID="{6CC77C2A-50C3-46FB-9E8D-0A628005F532}" presName="node" presStyleLbl="node1" presStyleIdx="0" presStyleCnt="5">
        <dgm:presLayoutVars>
          <dgm:bulletEnabled val="1"/>
        </dgm:presLayoutVars>
      </dgm:prSet>
      <dgm:spPr/>
      <dgm:t>
        <a:bodyPr/>
        <a:lstStyle/>
        <a:p>
          <a:endParaRPr lang="en-US"/>
        </a:p>
      </dgm:t>
    </dgm:pt>
    <dgm:pt modelId="{F2EC3F31-A3FC-458D-82DA-5529B17DD499}" type="pres">
      <dgm:prSet presAssocID="{B0608790-EF35-45D2-A4DB-9FFEAB6FD12F}" presName="parTrans" presStyleLbl="bgSibTrans2D1" presStyleIdx="1" presStyleCnt="5"/>
      <dgm:spPr/>
      <dgm:t>
        <a:bodyPr/>
        <a:lstStyle/>
        <a:p>
          <a:endParaRPr lang="en-US"/>
        </a:p>
      </dgm:t>
    </dgm:pt>
    <dgm:pt modelId="{1F4881A6-8909-4A82-A714-87C1589859A1}" type="pres">
      <dgm:prSet presAssocID="{32041401-C43A-4E84-A901-A310F3B19E24}" presName="node" presStyleLbl="node1" presStyleIdx="1" presStyleCnt="5">
        <dgm:presLayoutVars>
          <dgm:bulletEnabled val="1"/>
        </dgm:presLayoutVars>
      </dgm:prSet>
      <dgm:spPr/>
      <dgm:t>
        <a:bodyPr/>
        <a:lstStyle/>
        <a:p>
          <a:endParaRPr lang="en-US"/>
        </a:p>
      </dgm:t>
    </dgm:pt>
    <dgm:pt modelId="{26F3AB42-0116-4B05-93B0-32248524ACAF}" type="pres">
      <dgm:prSet presAssocID="{78EEF811-95F3-4E06-8063-A882D2C2D2BC}" presName="parTrans" presStyleLbl="bgSibTrans2D1" presStyleIdx="2" presStyleCnt="5"/>
      <dgm:spPr/>
      <dgm:t>
        <a:bodyPr/>
        <a:lstStyle/>
        <a:p>
          <a:endParaRPr lang="en-US"/>
        </a:p>
      </dgm:t>
    </dgm:pt>
    <dgm:pt modelId="{F34C2DC5-2B3C-4DC5-AB1B-8AC4D4D04F9B}" type="pres">
      <dgm:prSet presAssocID="{12693C9A-1DD0-40A7-9877-26C0D385344A}" presName="node" presStyleLbl="node1" presStyleIdx="2" presStyleCnt="5">
        <dgm:presLayoutVars>
          <dgm:bulletEnabled val="1"/>
        </dgm:presLayoutVars>
      </dgm:prSet>
      <dgm:spPr/>
      <dgm:t>
        <a:bodyPr/>
        <a:lstStyle/>
        <a:p>
          <a:endParaRPr lang="en-US"/>
        </a:p>
      </dgm:t>
    </dgm:pt>
    <dgm:pt modelId="{F321D9E2-3370-4D10-87D0-279A7079FF35}" type="pres">
      <dgm:prSet presAssocID="{02740FB0-7789-4568-9EF1-1BEE0FE9DC96}" presName="parTrans" presStyleLbl="bgSibTrans2D1" presStyleIdx="3" presStyleCnt="5"/>
      <dgm:spPr/>
      <dgm:t>
        <a:bodyPr/>
        <a:lstStyle/>
        <a:p>
          <a:endParaRPr lang="en-US"/>
        </a:p>
      </dgm:t>
    </dgm:pt>
    <dgm:pt modelId="{BA912C5F-E985-42EB-9F0A-0A01832751C7}" type="pres">
      <dgm:prSet presAssocID="{3C8163DC-CA77-473F-B723-5F47BB3CECE3}" presName="node" presStyleLbl="node1" presStyleIdx="3" presStyleCnt="5">
        <dgm:presLayoutVars>
          <dgm:bulletEnabled val="1"/>
        </dgm:presLayoutVars>
      </dgm:prSet>
      <dgm:spPr/>
      <dgm:t>
        <a:bodyPr/>
        <a:lstStyle/>
        <a:p>
          <a:endParaRPr lang="en-US"/>
        </a:p>
      </dgm:t>
    </dgm:pt>
    <dgm:pt modelId="{4D7BC26B-F95A-4FA9-B47A-96861482E805}" type="pres">
      <dgm:prSet presAssocID="{5B78ED46-0AF1-4BDE-89E3-EC50B31C08F9}" presName="parTrans" presStyleLbl="bgSibTrans2D1" presStyleIdx="4" presStyleCnt="5"/>
      <dgm:spPr/>
      <dgm:t>
        <a:bodyPr/>
        <a:lstStyle/>
        <a:p>
          <a:endParaRPr lang="en-US"/>
        </a:p>
      </dgm:t>
    </dgm:pt>
    <dgm:pt modelId="{C1CA1CD8-54D1-47DE-859E-A47C91F07650}" type="pres">
      <dgm:prSet presAssocID="{E7130396-2ED1-4B61-8239-24EB6FF02D36}" presName="node" presStyleLbl="node1" presStyleIdx="4" presStyleCnt="5">
        <dgm:presLayoutVars>
          <dgm:bulletEnabled val="1"/>
        </dgm:presLayoutVars>
      </dgm:prSet>
      <dgm:spPr/>
      <dgm:t>
        <a:bodyPr/>
        <a:lstStyle/>
        <a:p>
          <a:endParaRPr lang="en-US"/>
        </a:p>
      </dgm:t>
    </dgm:pt>
  </dgm:ptLst>
  <dgm:cxnLst>
    <dgm:cxn modelId="{529993FC-1E91-47C9-9CC1-8B5424523BA2}" type="presOf" srcId="{1E201DCA-577F-4C72-8FC4-88D4238169E2}" destId="{FA996B2C-9155-45D9-B161-9363F3BCB245}" srcOrd="0" destOrd="0" presId="urn:microsoft.com/office/officeart/2005/8/layout/radial4"/>
    <dgm:cxn modelId="{CCB105CE-9235-43C5-85BB-1C0F7086FE2B}" srcId="{1CFC6DF0-5D26-456E-8ED6-62784833132B}" destId="{E7130396-2ED1-4B61-8239-24EB6FF02D36}" srcOrd="4" destOrd="0" parTransId="{5B78ED46-0AF1-4BDE-89E3-EC50B31C08F9}" sibTransId="{01312C2E-8705-4B10-8375-05F525FE8782}"/>
    <dgm:cxn modelId="{33B243DD-DB11-49EE-BABD-8866248547FC}" type="presOf" srcId="{32041401-C43A-4E84-A901-A310F3B19E24}" destId="{1F4881A6-8909-4A82-A714-87C1589859A1}" srcOrd="0" destOrd="0" presId="urn:microsoft.com/office/officeart/2005/8/layout/radial4"/>
    <dgm:cxn modelId="{1D16DA70-EAA7-428A-B17B-34718DC9C509}" srcId="{1CFC6DF0-5D26-456E-8ED6-62784833132B}" destId="{6CC77C2A-50C3-46FB-9E8D-0A628005F532}" srcOrd="0" destOrd="0" parTransId="{DEB30E20-4B28-43CA-BBEB-C4D0AD300F25}" sibTransId="{1D50D276-CAA4-4FFF-8BCE-1BA28F9FB065}"/>
    <dgm:cxn modelId="{01D2ED4F-02C4-49DA-8632-6AC637FC9E9F}" srcId="{1CFC6DF0-5D26-456E-8ED6-62784833132B}" destId="{12693C9A-1DD0-40A7-9877-26C0D385344A}" srcOrd="2" destOrd="0" parTransId="{78EEF811-95F3-4E06-8063-A882D2C2D2BC}" sibTransId="{3863312C-DC1C-4A66-B487-7A07DC0A3842}"/>
    <dgm:cxn modelId="{9DFD7665-99C9-47CF-A1B7-D67D041A011B}" srcId="{1CFC6DF0-5D26-456E-8ED6-62784833132B}" destId="{3C8163DC-CA77-473F-B723-5F47BB3CECE3}" srcOrd="3" destOrd="0" parTransId="{02740FB0-7789-4568-9EF1-1BEE0FE9DC96}" sibTransId="{8E96779B-AB4B-4BB2-ABB2-F9EAE7C5CC46}"/>
    <dgm:cxn modelId="{687B4463-A564-46DE-AE6E-B8E81FA165DD}" type="presOf" srcId="{3C8163DC-CA77-473F-B723-5F47BB3CECE3}" destId="{BA912C5F-E985-42EB-9F0A-0A01832751C7}" srcOrd="0" destOrd="0" presId="urn:microsoft.com/office/officeart/2005/8/layout/radial4"/>
    <dgm:cxn modelId="{DEA637C9-7D2A-4568-9530-A090B0926740}" type="presOf" srcId="{1CFC6DF0-5D26-456E-8ED6-62784833132B}" destId="{9E46068D-0AED-4843-8728-016505CE7895}" srcOrd="0" destOrd="0" presId="urn:microsoft.com/office/officeart/2005/8/layout/radial4"/>
    <dgm:cxn modelId="{A4ED23E7-2D2F-4134-8E94-0A6980967100}" srcId="{1CFC6DF0-5D26-456E-8ED6-62784833132B}" destId="{32041401-C43A-4E84-A901-A310F3B19E24}" srcOrd="1" destOrd="0" parTransId="{B0608790-EF35-45D2-A4DB-9FFEAB6FD12F}" sibTransId="{5AEB4773-FE40-4C88-9293-08D175951950}"/>
    <dgm:cxn modelId="{3B0D631E-C113-44E2-963B-E3CF1574932A}" type="presOf" srcId="{78EEF811-95F3-4E06-8063-A882D2C2D2BC}" destId="{26F3AB42-0116-4B05-93B0-32248524ACAF}" srcOrd="0" destOrd="0" presId="urn:microsoft.com/office/officeart/2005/8/layout/radial4"/>
    <dgm:cxn modelId="{1B018F7F-89C0-4F3A-ABB1-FCEF86BD5E7C}" type="presOf" srcId="{12693C9A-1DD0-40A7-9877-26C0D385344A}" destId="{F34C2DC5-2B3C-4DC5-AB1B-8AC4D4D04F9B}" srcOrd="0" destOrd="0" presId="urn:microsoft.com/office/officeart/2005/8/layout/radial4"/>
    <dgm:cxn modelId="{F120E986-1025-4EFC-8291-B6CD9CD38BE2}" type="presOf" srcId="{E7130396-2ED1-4B61-8239-24EB6FF02D36}" destId="{C1CA1CD8-54D1-47DE-859E-A47C91F07650}" srcOrd="0" destOrd="0" presId="urn:microsoft.com/office/officeart/2005/8/layout/radial4"/>
    <dgm:cxn modelId="{31F1CE77-41DA-44AE-B2DF-6CDEE8F71840}" type="presOf" srcId="{5B78ED46-0AF1-4BDE-89E3-EC50B31C08F9}" destId="{4D7BC26B-F95A-4FA9-B47A-96861482E805}" srcOrd="0" destOrd="0" presId="urn:microsoft.com/office/officeart/2005/8/layout/radial4"/>
    <dgm:cxn modelId="{F9CA0A15-0984-44EE-8A20-D91393B81CB4}" type="presOf" srcId="{DEB30E20-4B28-43CA-BBEB-C4D0AD300F25}" destId="{497E9D8C-B8D9-4A32-899C-BF06BD9D6B60}" srcOrd="0" destOrd="0" presId="urn:microsoft.com/office/officeart/2005/8/layout/radial4"/>
    <dgm:cxn modelId="{1549092F-4F40-4E75-8C3F-EAAF8875DD14}" type="presOf" srcId="{02740FB0-7789-4568-9EF1-1BEE0FE9DC96}" destId="{F321D9E2-3370-4D10-87D0-279A7079FF35}" srcOrd="0" destOrd="0" presId="urn:microsoft.com/office/officeart/2005/8/layout/radial4"/>
    <dgm:cxn modelId="{316CAB9D-5FD8-47D9-99DB-B9274842CA63}" type="presOf" srcId="{B0608790-EF35-45D2-A4DB-9FFEAB6FD12F}" destId="{F2EC3F31-A3FC-458D-82DA-5529B17DD499}" srcOrd="0" destOrd="0" presId="urn:microsoft.com/office/officeart/2005/8/layout/radial4"/>
    <dgm:cxn modelId="{1E070626-C499-4554-881D-5B250B858FB7}" srcId="{1E201DCA-577F-4C72-8FC4-88D4238169E2}" destId="{1CFC6DF0-5D26-456E-8ED6-62784833132B}" srcOrd="0" destOrd="0" parTransId="{A2E68480-0C5A-4E7E-A033-82EC2D994DA8}" sibTransId="{7E9F0622-6521-4FBD-BFCF-274EE3FD21BF}"/>
    <dgm:cxn modelId="{B92C0515-B3B2-4DED-B9B2-386B87EB7EC0}" type="presOf" srcId="{6CC77C2A-50C3-46FB-9E8D-0A628005F532}" destId="{2541C8BC-8D5D-4169-B405-AA514BA4288D}" srcOrd="0" destOrd="0" presId="urn:microsoft.com/office/officeart/2005/8/layout/radial4"/>
    <dgm:cxn modelId="{59E2F4BC-11BD-4147-AB87-02B17CEFF104}" type="presParOf" srcId="{FA996B2C-9155-45D9-B161-9363F3BCB245}" destId="{9E46068D-0AED-4843-8728-016505CE7895}" srcOrd="0" destOrd="0" presId="urn:microsoft.com/office/officeart/2005/8/layout/radial4"/>
    <dgm:cxn modelId="{641768C8-539A-4BE3-936D-3979AA68F54F}" type="presParOf" srcId="{FA996B2C-9155-45D9-B161-9363F3BCB245}" destId="{497E9D8C-B8D9-4A32-899C-BF06BD9D6B60}" srcOrd="1" destOrd="0" presId="urn:microsoft.com/office/officeart/2005/8/layout/radial4"/>
    <dgm:cxn modelId="{60303C34-F5AF-4BB5-B89B-5E400A31F56A}" type="presParOf" srcId="{FA996B2C-9155-45D9-B161-9363F3BCB245}" destId="{2541C8BC-8D5D-4169-B405-AA514BA4288D}" srcOrd="2" destOrd="0" presId="urn:microsoft.com/office/officeart/2005/8/layout/radial4"/>
    <dgm:cxn modelId="{E4ACA5A8-1E1F-447D-B276-8E286B747CFB}" type="presParOf" srcId="{FA996B2C-9155-45D9-B161-9363F3BCB245}" destId="{F2EC3F31-A3FC-458D-82DA-5529B17DD499}" srcOrd="3" destOrd="0" presId="urn:microsoft.com/office/officeart/2005/8/layout/radial4"/>
    <dgm:cxn modelId="{C66E5195-C3DD-4E52-96D6-030C18AA05A2}" type="presParOf" srcId="{FA996B2C-9155-45D9-B161-9363F3BCB245}" destId="{1F4881A6-8909-4A82-A714-87C1589859A1}" srcOrd="4" destOrd="0" presId="urn:microsoft.com/office/officeart/2005/8/layout/radial4"/>
    <dgm:cxn modelId="{F8B1B240-FA22-4B70-B439-9A6D009B1C05}" type="presParOf" srcId="{FA996B2C-9155-45D9-B161-9363F3BCB245}" destId="{26F3AB42-0116-4B05-93B0-32248524ACAF}" srcOrd="5" destOrd="0" presId="urn:microsoft.com/office/officeart/2005/8/layout/radial4"/>
    <dgm:cxn modelId="{D537FBB5-ABBA-4835-9BC2-242F806749A7}" type="presParOf" srcId="{FA996B2C-9155-45D9-B161-9363F3BCB245}" destId="{F34C2DC5-2B3C-4DC5-AB1B-8AC4D4D04F9B}" srcOrd="6" destOrd="0" presId="urn:microsoft.com/office/officeart/2005/8/layout/radial4"/>
    <dgm:cxn modelId="{5E039D9D-ECEC-4A82-B1BF-DAC883935397}" type="presParOf" srcId="{FA996B2C-9155-45D9-B161-9363F3BCB245}" destId="{F321D9E2-3370-4D10-87D0-279A7079FF35}" srcOrd="7" destOrd="0" presId="urn:microsoft.com/office/officeart/2005/8/layout/radial4"/>
    <dgm:cxn modelId="{A1424FA4-2466-4226-BF13-2CA95855859F}" type="presParOf" srcId="{FA996B2C-9155-45D9-B161-9363F3BCB245}" destId="{BA912C5F-E985-42EB-9F0A-0A01832751C7}" srcOrd="8" destOrd="0" presId="urn:microsoft.com/office/officeart/2005/8/layout/radial4"/>
    <dgm:cxn modelId="{3484FDB9-7B57-4EB4-96F6-F49C322133CD}" type="presParOf" srcId="{FA996B2C-9155-45D9-B161-9363F3BCB245}" destId="{4D7BC26B-F95A-4FA9-B47A-96861482E805}" srcOrd="9" destOrd="0" presId="urn:microsoft.com/office/officeart/2005/8/layout/radial4"/>
    <dgm:cxn modelId="{F617E897-A4B9-4C4F-9E63-1494C5A209EA}" type="presParOf" srcId="{FA996B2C-9155-45D9-B161-9363F3BCB245}" destId="{C1CA1CD8-54D1-47DE-859E-A47C91F07650}" srcOrd="10"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E201DCA-577F-4C72-8FC4-88D4238169E2}" type="doc">
      <dgm:prSet loTypeId="urn:microsoft.com/office/officeart/2005/8/layout/radial4" loCatId="relationship" qsTypeId="urn:microsoft.com/office/officeart/2005/8/quickstyle/simple1" qsCatId="simple" csTypeId="urn:microsoft.com/office/officeart/2005/8/colors/accent0_3" csCatId="mainScheme" phldr="1"/>
      <dgm:spPr/>
      <dgm:t>
        <a:bodyPr/>
        <a:lstStyle/>
        <a:p>
          <a:endParaRPr lang="en-US"/>
        </a:p>
      </dgm:t>
    </dgm:pt>
    <dgm:pt modelId="{1CFC6DF0-5D26-456E-8ED6-62784833132B}">
      <dgm:prSet phldrT="[Text]" custT="1"/>
      <dgm:spPr/>
      <dgm:t>
        <a:bodyPr/>
        <a:lstStyle/>
        <a:p>
          <a:r>
            <a:rPr lang="zh-CN" altLang="en-US" sz="2400" dirty="0" smtClean="0">
              <a:latin typeface="+mn-ea"/>
              <a:ea typeface="+mn-ea"/>
            </a:rPr>
            <a:t>虚拟机发放要点</a:t>
          </a:r>
          <a:endParaRPr lang="en-US" sz="2400" dirty="0">
            <a:latin typeface="+mn-ea"/>
            <a:ea typeface="+mn-ea"/>
          </a:endParaRPr>
        </a:p>
      </dgm:t>
    </dgm:pt>
    <dgm:pt modelId="{A2E68480-0C5A-4E7E-A033-82EC2D994DA8}" type="parTrans" cxnId="{1E070626-C499-4554-881D-5B250B858FB7}">
      <dgm:prSet/>
      <dgm:spPr/>
      <dgm:t>
        <a:bodyPr/>
        <a:lstStyle/>
        <a:p>
          <a:endParaRPr lang="en-US" sz="2400">
            <a:latin typeface="+mn-ea"/>
            <a:ea typeface="+mn-ea"/>
          </a:endParaRPr>
        </a:p>
      </dgm:t>
    </dgm:pt>
    <dgm:pt modelId="{7E9F0622-6521-4FBD-BFCF-274EE3FD21BF}" type="sibTrans" cxnId="{1E070626-C499-4554-881D-5B250B858FB7}">
      <dgm:prSet/>
      <dgm:spPr/>
      <dgm:t>
        <a:bodyPr/>
        <a:lstStyle/>
        <a:p>
          <a:endParaRPr lang="en-US" sz="2400">
            <a:latin typeface="+mn-ea"/>
            <a:ea typeface="+mn-ea"/>
          </a:endParaRPr>
        </a:p>
      </dgm:t>
    </dgm:pt>
    <dgm:pt modelId="{6CC77C2A-50C3-46FB-9E8D-0A628005F532}">
      <dgm:prSet phldrT="[Text]" custT="1"/>
      <dgm:spPr/>
      <dgm:t>
        <a:bodyPr/>
        <a:lstStyle/>
        <a:p>
          <a:r>
            <a:rPr lang="zh-CN" altLang="en-US" sz="2400" dirty="0" smtClean="0">
              <a:latin typeface="+mn-ea"/>
              <a:ea typeface="+mn-ea"/>
            </a:rPr>
            <a:t>制作模板</a:t>
          </a:r>
          <a:endParaRPr lang="en-US" sz="2400" dirty="0">
            <a:latin typeface="+mn-ea"/>
            <a:ea typeface="+mn-ea"/>
          </a:endParaRPr>
        </a:p>
      </dgm:t>
    </dgm:pt>
    <dgm:pt modelId="{DEB30E20-4B28-43CA-BBEB-C4D0AD300F25}" type="parTrans" cxnId="{1D16DA70-EAA7-428A-B17B-34718DC9C509}">
      <dgm:prSet/>
      <dgm:spPr/>
      <dgm:t>
        <a:bodyPr/>
        <a:lstStyle/>
        <a:p>
          <a:endParaRPr lang="en-US" sz="2400">
            <a:latin typeface="+mn-ea"/>
            <a:ea typeface="+mn-ea"/>
          </a:endParaRPr>
        </a:p>
      </dgm:t>
    </dgm:pt>
    <dgm:pt modelId="{1D50D276-CAA4-4FFF-8BCE-1BA28F9FB065}" type="sibTrans" cxnId="{1D16DA70-EAA7-428A-B17B-34718DC9C509}">
      <dgm:prSet/>
      <dgm:spPr/>
      <dgm:t>
        <a:bodyPr/>
        <a:lstStyle/>
        <a:p>
          <a:endParaRPr lang="en-US" sz="2400">
            <a:latin typeface="+mn-ea"/>
            <a:ea typeface="+mn-ea"/>
          </a:endParaRPr>
        </a:p>
      </dgm:t>
    </dgm:pt>
    <dgm:pt modelId="{B02A3140-2850-4BBC-BCA5-4AA69281FBB3}">
      <dgm:prSet custT="1"/>
      <dgm:spPr/>
      <dgm:t>
        <a:bodyPr/>
        <a:lstStyle/>
        <a:p>
          <a:r>
            <a:rPr lang="zh-CN" altLang="en-US" sz="2400" dirty="0" smtClean="0">
              <a:latin typeface="+mn-ea"/>
              <a:ea typeface="+mn-ea"/>
            </a:rPr>
            <a:t>创建虚拟机</a:t>
          </a:r>
          <a:endParaRPr lang="en-US" altLang="en-US" sz="2400" dirty="0" smtClean="0">
            <a:latin typeface="+mn-ea"/>
            <a:ea typeface="+mn-ea"/>
          </a:endParaRPr>
        </a:p>
      </dgm:t>
    </dgm:pt>
    <dgm:pt modelId="{A9C4AF61-52BC-4FFC-8CDC-53F09405DD40}" type="parTrans" cxnId="{0724FC05-61DE-4255-AF54-6B4FFFA7E316}">
      <dgm:prSet/>
      <dgm:spPr/>
      <dgm:t>
        <a:bodyPr/>
        <a:lstStyle/>
        <a:p>
          <a:endParaRPr lang="en-US" sz="2400">
            <a:latin typeface="+mn-ea"/>
            <a:ea typeface="+mn-ea"/>
          </a:endParaRPr>
        </a:p>
      </dgm:t>
    </dgm:pt>
    <dgm:pt modelId="{454403EA-5A8A-4B03-BDD0-C980EAD87FC7}" type="sibTrans" cxnId="{0724FC05-61DE-4255-AF54-6B4FFFA7E316}">
      <dgm:prSet/>
      <dgm:spPr/>
      <dgm:t>
        <a:bodyPr/>
        <a:lstStyle/>
        <a:p>
          <a:endParaRPr lang="en-US" sz="2400">
            <a:latin typeface="+mn-ea"/>
            <a:ea typeface="+mn-ea"/>
          </a:endParaRPr>
        </a:p>
      </dgm:t>
    </dgm:pt>
    <dgm:pt modelId="{043EAE44-753F-4CAD-94C3-A8F42900C5E7}">
      <dgm:prSet custT="1"/>
      <dgm:spPr/>
      <dgm:t>
        <a:bodyPr/>
        <a:lstStyle/>
        <a:p>
          <a:r>
            <a:rPr lang="zh-CN" altLang="en-US" sz="2400" dirty="0" smtClean="0">
              <a:latin typeface="+mn-ea"/>
              <a:ea typeface="+mn-ea"/>
            </a:rPr>
            <a:t>改名</a:t>
          </a:r>
          <a:endParaRPr lang="en-US" altLang="en-US" sz="2400" dirty="0" smtClean="0">
            <a:latin typeface="+mn-ea"/>
            <a:ea typeface="+mn-ea"/>
          </a:endParaRPr>
        </a:p>
      </dgm:t>
    </dgm:pt>
    <dgm:pt modelId="{70F9348C-68BD-425E-96A1-4A61B8AC65A3}" type="parTrans" cxnId="{CD0E4BC6-29CA-4DA2-B61A-D419AB19B854}">
      <dgm:prSet/>
      <dgm:spPr/>
      <dgm:t>
        <a:bodyPr/>
        <a:lstStyle/>
        <a:p>
          <a:endParaRPr lang="en-US" sz="2400">
            <a:latin typeface="+mn-ea"/>
            <a:ea typeface="+mn-ea"/>
          </a:endParaRPr>
        </a:p>
      </dgm:t>
    </dgm:pt>
    <dgm:pt modelId="{8831C8AA-7D57-4F5B-A722-6E65D0C84E3B}" type="sibTrans" cxnId="{CD0E4BC6-29CA-4DA2-B61A-D419AB19B854}">
      <dgm:prSet/>
      <dgm:spPr/>
      <dgm:t>
        <a:bodyPr/>
        <a:lstStyle/>
        <a:p>
          <a:endParaRPr lang="en-US" sz="2400">
            <a:latin typeface="+mn-ea"/>
            <a:ea typeface="+mn-ea"/>
          </a:endParaRPr>
        </a:p>
      </dgm:t>
    </dgm:pt>
    <dgm:pt modelId="{B187908E-DC0D-4032-A717-8607D3ED9F3F}">
      <dgm:prSet custT="1"/>
      <dgm:spPr/>
      <dgm:t>
        <a:bodyPr/>
        <a:lstStyle/>
        <a:p>
          <a:r>
            <a:rPr lang="zh-CN" altLang="en-US" sz="2400" dirty="0" smtClean="0">
              <a:latin typeface="+mn-ea"/>
              <a:ea typeface="+mn-ea"/>
            </a:rPr>
            <a:t>加域</a:t>
          </a:r>
          <a:endParaRPr lang="en-US" altLang="en-US" sz="2400" dirty="0" smtClean="0">
            <a:latin typeface="+mn-ea"/>
            <a:ea typeface="+mn-ea"/>
          </a:endParaRPr>
        </a:p>
      </dgm:t>
    </dgm:pt>
    <dgm:pt modelId="{0AC54F95-6B29-405D-AD08-47CD82E91B07}" type="parTrans" cxnId="{1767CDBA-981B-491B-86A4-54A511480653}">
      <dgm:prSet/>
      <dgm:spPr/>
      <dgm:t>
        <a:bodyPr/>
        <a:lstStyle/>
        <a:p>
          <a:endParaRPr lang="en-US" sz="2400">
            <a:latin typeface="+mn-ea"/>
            <a:ea typeface="+mn-ea"/>
          </a:endParaRPr>
        </a:p>
      </dgm:t>
    </dgm:pt>
    <dgm:pt modelId="{E39E7330-C186-4883-854F-9B22AB196F75}" type="sibTrans" cxnId="{1767CDBA-981B-491B-86A4-54A511480653}">
      <dgm:prSet/>
      <dgm:spPr/>
      <dgm:t>
        <a:bodyPr/>
        <a:lstStyle/>
        <a:p>
          <a:endParaRPr lang="en-US" sz="2400">
            <a:latin typeface="+mn-ea"/>
            <a:ea typeface="+mn-ea"/>
          </a:endParaRPr>
        </a:p>
      </dgm:t>
    </dgm:pt>
    <dgm:pt modelId="{DFE9852D-1128-497A-8488-0B2C5BA1011A}">
      <dgm:prSet custT="1"/>
      <dgm:spPr/>
      <dgm:t>
        <a:bodyPr/>
        <a:lstStyle/>
        <a:p>
          <a:r>
            <a:rPr lang="zh-CN" altLang="en-US" sz="2400" dirty="0" smtClean="0">
              <a:latin typeface="+mn-ea"/>
              <a:ea typeface="+mn-ea"/>
            </a:rPr>
            <a:t>写注册表</a:t>
          </a:r>
          <a:endParaRPr lang="en-US" altLang="en-US" sz="2400" dirty="0" smtClean="0">
            <a:latin typeface="+mn-ea"/>
            <a:ea typeface="+mn-ea"/>
          </a:endParaRPr>
        </a:p>
      </dgm:t>
    </dgm:pt>
    <dgm:pt modelId="{F5ED75BB-7C79-4944-AF90-568A1B1B31FF}" type="parTrans" cxnId="{2CD44658-10CD-46DF-B505-77CA6485A284}">
      <dgm:prSet/>
      <dgm:spPr/>
      <dgm:t>
        <a:bodyPr/>
        <a:lstStyle/>
        <a:p>
          <a:endParaRPr lang="en-US" sz="2400">
            <a:latin typeface="+mn-ea"/>
            <a:ea typeface="+mn-ea"/>
          </a:endParaRPr>
        </a:p>
      </dgm:t>
    </dgm:pt>
    <dgm:pt modelId="{B4E9FF5E-A437-4F2E-8434-54772D29B43C}" type="sibTrans" cxnId="{2CD44658-10CD-46DF-B505-77CA6485A284}">
      <dgm:prSet/>
      <dgm:spPr/>
      <dgm:t>
        <a:bodyPr/>
        <a:lstStyle/>
        <a:p>
          <a:endParaRPr lang="en-US" sz="2400">
            <a:latin typeface="+mn-ea"/>
            <a:ea typeface="+mn-ea"/>
          </a:endParaRPr>
        </a:p>
      </dgm:t>
    </dgm:pt>
    <dgm:pt modelId="{0125B759-1E62-4DB2-993F-EB7A5BF8A92C}">
      <dgm:prSet custT="1"/>
      <dgm:spPr/>
      <dgm:t>
        <a:bodyPr/>
        <a:lstStyle/>
        <a:p>
          <a:r>
            <a:rPr lang="zh-CN" altLang="en-US" sz="2400" dirty="0" smtClean="0">
              <a:latin typeface="+mn-ea"/>
              <a:ea typeface="+mn-ea"/>
            </a:rPr>
            <a:t>分配权限</a:t>
          </a:r>
          <a:endParaRPr lang="en-US" altLang="en-US" sz="2400" dirty="0" smtClean="0">
            <a:latin typeface="+mn-ea"/>
            <a:ea typeface="+mn-ea"/>
          </a:endParaRPr>
        </a:p>
      </dgm:t>
    </dgm:pt>
    <dgm:pt modelId="{A9FDD5B4-826C-4E97-A30B-4D87BA9CB324}" type="parTrans" cxnId="{85BDB31C-2E48-4261-BB01-04B37D52BDA6}">
      <dgm:prSet/>
      <dgm:spPr/>
      <dgm:t>
        <a:bodyPr/>
        <a:lstStyle/>
        <a:p>
          <a:endParaRPr lang="en-US" sz="2400">
            <a:latin typeface="+mn-ea"/>
            <a:ea typeface="+mn-ea"/>
          </a:endParaRPr>
        </a:p>
      </dgm:t>
    </dgm:pt>
    <dgm:pt modelId="{5679464E-6B23-4F32-8B38-6266E90E6604}" type="sibTrans" cxnId="{85BDB31C-2E48-4261-BB01-04B37D52BDA6}">
      <dgm:prSet/>
      <dgm:spPr/>
      <dgm:t>
        <a:bodyPr/>
        <a:lstStyle/>
        <a:p>
          <a:endParaRPr lang="en-US" sz="2400">
            <a:latin typeface="+mn-ea"/>
            <a:ea typeface="+mn-ea"/>
          </a:endParaRPr>
        </a:p>
      </dgm:t>
    </dgm:pt>
    <dgm:pt modelId="{FA996B2C-9155-45D9-B161-9363F3BCB245}" type="pres">
      <dgm:prSet presAssocID="{1E201DCA-577F-4C72-8FC4-88D4238169E2}" presName="cycle" presStyleCnt="0">
        <dgm:presLayoutVars>
          <dgm:chMax val="1"/>
          <dgm:dir/>
          <dgm:animLvl val="ctr"/>
          <dgm:resizeHandles val="exact"/>
        </dgm:presLayoutVars>
      </dgm:prSet>
      <dgm:spPr/>
      <dgm:t>
        <a:bodyPr/>
        <a:lstStyle/>
        <a:p>
          <a:endParaRPr lang="en-US"/>
        </a:p>
      </dgm:t>
    </dgm:pt>
    <dgm:pt modelId="{9E46068D-0AED-4843-8728-016505CE7895}" type="pres">
      <dgm:prSet presAssocID="{1CFC6DF0-5D26-456E-8ED6-62784833132B}" presName="centerShape" presStyleLbl="node0" presStyleIdx="0" presStyleCnt="1"/>
      <dgm:spPr/>
      <dgm:t>
        <a:bodyPr/>
        <a:lstStyle/>
        <a:p>
          <a:endParaRPr lang="en-US"/>
        </a:p>
      </dgm:t>
    </dgm:pt>
    <dgm:pt modelId="{497E9D8C-B8D9-4A32-899C-BF06BD9D6B60}" type="pres">
      <dgm:prSet presAssocID="{DEB30E20-4B28-43CA-BBEB-C4D0AD300F25}" presName="parTrans" presStyleLbl="bgSibTrans2D1" presStyleIdx="0" presStyleCnt="6"/>
      <dgm:spPr/>
      <dgm:t>
        <a:bodyPr/>
        <a:lstStyle/>
        <a:p>
          <a:endParaRPr lang="en-US"/>
        </a:p>
      </dgm:t>
    </dgm:pt>
    <dgm:pt modelId="{2541C8BC-8D5D-4169-B405-AA514BA4288D}" type="pres">
      <dgm:prSet presAssocID="{6CC77C2A-50C3-46FB-9E8D-0A628005F532}" presName="node" presStyleLbl="node1" presStyleIdx="0" presStyleCnt="6">
        <dgm:presLayoutVars>
          <dgm:bulletEnabled val="1"/>
        </dgm:presLayoutVars>
      </dgm:prSet>
      <dgm:spPr/>
      <dgm:t>
        <a:bodyPr/>
        <a:lstStyle/>
        <a:p>
          <a:endParaRPr lang="en-US"/>
        </a:p>
      </dgm:t>
    </dgm:pt>
    <dgm:pt modelId="{8EDB1E85-56C7-47F7-AB89-5C50BC94CD13}" type="pres">
      <dgm:prSet presAssocID="{A9C4AF61-52BC-4FFC-8CDC-53F09405DD40}" presName="parTrans" presStyleLbl="bgSibTrans2D1" presStyleIdx="1" presStyleCnt="6"/>
      <dgm:spPr/>
      <dgm:t>
        <a:bodyPr/>
        <a:lstStyle/>
        <a:p>
          <a:endParaRPr lang="en-US"/>
        </a:p>
      </dgm:t>
    </dgm:pt>
    <dgm:pt modelId="{736A6DE5-01AD-41C4-8757-0EEF8FF8629E}" type="pres">
      <dgm:prSet presAssocID="{B02A3140-2850-4BBC-BCA5-4AA69281FBB3}" presName="node" presStyleLbl="node1" presStyleIdx="1" presStyleCnt="6">
        <dgm:presLayoutVars>
          <dgm:bulletEnabled val="1"/>
        </dgm:presLayoutVars>
      </dgm:prSet>
      <dgm:spPr/>
      <dgm:t>
        <a:bodyPr/>
        <a:lstStyle/>
        <a:p>
          <a:endParaRPr lang="en-US"/>
        </a:p>
      </dgm:t>
    </dgm:pt>
    <dgm:pt modelId="{15FD2E32-1118-47DC-A0BE-46BB03816E37}" type="pres">
      <dgm:prSet presAssocID="{70F9348C-68BD-425E-96A1-4A61B8AC65A3}" presName="parTrans" presStyleLbl="bgSibTrans2D1" presStyleIdx="2" presStyleCnt="6"/>
      <dgm:spPr/>
      <dgm:t>
        <a:bodyPr/>
        <a:lstStyle/>
        <a:p>
          <a:endParaRPr lang="en-US"/>
        </a:p>
      </dgm:t>
    </dgm:pt>
    <dgm:pt modelId="{545523F2-1A28-43AF-AFE4-E626756A892B}" type="pres">
      <dgm:prSet presAssocID="{043EAE44-753F-4CAD-94C3-A8F42900C5E7}" presName="node" presStyleLbl="node1" presStyleIdx="2" presStyleCnt="6">
        <dgm:presLayoutVars>
          <dgm:bulletEnabled val="1"/>
        </dgm:presLayoutVars>
      </dgm:prSet>
      <dgm:spPr/>
      <dgm:t>
        <a:bodyPr/>
        <a:lstStyle/>
        <a:p>
          <a:endParaRPr lang="en-US"/>
        </a:p>
      </dgm:t>
    </dgm:pt>
    <dgm:pt modelId="{69CB21D1-5878-43FE-A08C-593E946F3BCD}" type="pres">
      <dgm:prSet presAssocID="{0AC54F95-6B29-405D-AD08-47CD82E91B07}" presName="parTrans" presStyleLbl="bgSibTrans2D1" presStyleIdx="3" presStyleCnt="6"/>
      <dgm:spPr/>
      <dgm:t>
        <a:bodyPr/>
        <a:lstStyle/>
        <a:p>
          <a:endParaRPr lang="en-US"/>
        </a:p>
      </dgm:t>
    </dgm:pt>
    <dgm:pt modelId="{38E76A60-4055-4747-8A66-DE2FBF49882A}" type="pres">
      <dgm:prSet presAssocID="{B187908E-DC0D-4032-A717-8607D3ED9F3F}" presName="node" presStyleLbl="node1" presStyleIdx="3" presStyleCnt="6">
        <dgm:presLayoutVars>
          <dgm:bulletEnabled val="1"/>
        </dgm:presLayoutVars>
      </dgm:prSet>
      <dgm:spPr/>
      <dgm:t>
        <a:bodyPr/>
        <a:lstStyle/>
        <a:p>
          <a:endParaRPr lang="en-US"/>
        </a:p>
      </dgm:t>
    </dgm:pt>
    <dgm:pt modelId="{8A03BF4E-9066-408E-BD2E-EC8021B9241A}" type="pres">
      <dgm:prSet presAssocID="{F5ED75BB-7C79-4944-AF90-568A1B1B31FF}" presName="parTrans" presStyleLbl="bgSibTrans2D1" presStyleIdx="4" presStyleCnt="6"/>
      <dgm:spPr/>
      <dgm:t>
        <a:bodyPr/>
        <a:lstStyle/>
        <a:p>
          <a:endParaRPr lang="en-US"/>
        </a:p>
      </dgm:t>
    </dgm:pt>
    <dgm:pt modelId="{734B11B6-F51B-4A1B-A3F9-4C1E0EB32752}" type="pres">
      <dgm:prSet presAssocID="{DFE9852D-1128-497A-8488-0B2C5BA1011A}" presName="node" presStyleLbl="node1" presStyleIdx="4" presStyleCnt="6">
        <dgm:presLayoutVars>
          <dgm:bulletEnabled val="1"/>
        </dgm:presLayoutVars>
      </dgm:prSet>
      <dgm:spPr/>
      <dgm:t>
        <a:bodyPr/>
        <a:lstStyle/>
        <a:p>
          <a:endParaRPr lang="en-US"/>
        </a:p>
      </dgm:t>
    </dgm:pt>
    <dgm:pt modelId="{014FC5B4-C3D1-4EAF-9BAA-71A4EF710EDA}" type="pres">
      <dgm:prSet presAssocID="{A9FDD5B4-826C-4E97-A30B-4D87BA9CB324}" presName="parTrans" presStyleLbl="bgSibTrans2D1" presStyleIdx="5" presStyleCnt="6"/>
      <dgm:spPr/>
      <dgm:t>
        <a:bodyPr/>
        <a:lstStyle/>
        <a:p>
          <a:endParaRPr lang="en-US"/>
        </a:p>
      </dgm:t>
    </dgm:pt>
    <dgm:pt modelId="{734E62DA-9B0B-40FE-BA00-32252E563756}" type="pres">
      <dgm:prSet presAssocID="{0125B759-1E62-4DB2-993F-EB7A5BF8A92C}" presName="node" presStyleLbl="node1" presStyleIdx="5" presStyleCnt="6">
        <dgm:presLayoutVars>
          <dgm:bulletEnabled val="1"/>
        </dgm:presLayoutVars>
      </dgm:prSet>
      <dgm:spPr/>
      <dgm:t>
        <a:bodyPr/>
        <a:lstStyle/>
        <a:p>
          <a:endParaRPr lang="en-US"/>
        </a:p>
      </dgm:t>
    </dgm:pt>
  </dgm:ptLst>
  <dgm:cxnLst>
    <dgm:cxn modelId="{049742A6-EB69-4937-8CA1-6E4A3F498EB3}" type="presOf" srcId="{F5ED75BB-7C79-4944-AF90-568A1B1B31FF}" destId="{8A03BF4E-9066-408E-BD2E-EC8021B9241A}" srcOrd="0" destOrd="0" presId="urn:microsoft.com/office/officeart/2005/8/layout/radial4"/>
    <dgm:cxn modelId="{1767CDBA-981B-491B-86A4-54A511480653}" srcId="{1CFC6DF0-5D26-456E-8ED6-62784833132B}" destId="{B187908E-DC0D-4032-A717-8607D3ED9F3F}" srcOrd="3" destOrd="0" parTransId="{0AC54F95-6B29-405D-AD08-47CD82E91B07}" sibTransId="{E39E7330-C186-4883-854F-9B22AB196F75}"/>
    <dgm:cxn modelId="{1D16DA70-EAA7-428A-B17B-34718DC9C509}" srcId="{1CFC6DF0-5D26-456E-8ED6-62784833132B}" destId="{6CC77C2A-50C3-46FB-9E8D-0A628005F532}" srcOrd="0" destOrd="0" parTransId="{DEB30E20-4B28-43CA-BBEB-C4D0AD300F25}" sibTransId="{1D50D276-CAA4-4FFF-8BCE-1BA28F9FB065}"/>
    <dgm:cxn modelId="{85BDB31C-2E48-4261-BB01-04B37D52BDA6}" srcId="{1CFC6DF0-5D26-456E-8ED6-62784833132B}" destId="{0125B759-1E62-4DB2-993F-EB7A5BF8A92C}" srcOrd="5" destOrd="0" parTransId="{A9FDD5B4-826C-4E97-A30B-4D87BA9CB324}" sibTransId="{5679464E-6B23-4F32-8B38-6266E90E6604}"/>
    <dgm:cxn modelId="{6D86E319-0505-427F-AD65-089424674282}" type="presOf" srcId="{70F9348C-68BD-425E-96A1-4A61B8AC65A3}" destId="{15FD2E32-1118-47DC-A0BE-46BB03816E37}" srcOrd="0" destOrd="0" presId="urn:microsoft.com/office/officeart/2005/8/layout/radial4"/>
    <dgm:cxn modelId="{B8E14E5C-5EE0-4ECE-A579-D6E14387A36A}" type="presOf" srcId="{A9FDD5B4-826C-4E97-A30B-4D87BA9CB324}" destId="{014FC5B4-C3D1-4EAF-9BAA-71A4EF710EDA}" srcOrd="0" destOrd="0" presId="urn:microsoft.com/office/officeart/2005/8/layout/radial4"/>
    <dgm:cxn modelId="{6736B8D6-6900-4DEE-8F4B-4DFA062D7DCE}" type="presOf" srcId="{DEB30E20-4B28-43CA-BBEB-C4D0AD300F25}" destId="{497E9D8C-B8D9-4A32-899C-BF06BD9D6B60}" srcOrd="0" destOrd="0" presId="urn:microsoft.com/office/officeart/2005/8/layout/radial4"/>
    <dgm:cxn modelId="{CD0E4BC6-29CA-4DA2-B61A-D419AB19B854}" srcId="{1CFC6DF0-5D26-456E-8ED6-62784833132B}" destId="{043EAE44-753F-4CAD-94C3-A8F42900C5E7}" srcOrd="2" destOrd="0" parTransId="{70F9348C-68BD-425E-96A1-4A61B8AC65A3}" sibTransId="{8831C8AA-7D57-4F5B-A722-6E65D0C84E3B}"/>
    <dgm:cxn modelId="{514D2E39-B83A-4264-AB8C-9EF1DAE9E4CF}" type="presOf" srcId="{0AC54F95-6B29-405D-AD08-47CD82E91B07}" destId="{69CB21D1-5878-43FE-A08C-593E946F3BCD}" srcOrd="0" destOrd="0" presId="urn:microsoft.com/office/officeart/2005/8/layout/radial4"/>
    <dgm:cxn modelId="{2CD44658-10CD-46DF-B505-77CA6485A284}" srcId="{1CFC6DF0-5D26-456E-8ED6-62784833132B}" destId="{DFE9852D-1128-497A-8488-0B2C5BA1011A}" srcOrd="4" destOrd="0" parTransId="{F5ED75BB-7C79-4944-AF90-568A1B1B31FF}" sibTransId="{B4E9FF5E-A437-4F2E-8434-54772D29B43C}"/>
    <dgm:cxn modelId="{895D8438-B7B1-4667-A442-44380E53B20C}" type="presOf" srcId="{B02A3140-2850-4BBC-BCA5-4AA69281FBB3}" destId="{736A6DE5-01AD-41C4-8757-0EEF8FF8629E}" srcOrd="0" destOrd="0" presId="urn:microsoft.com/office/officeart/2005/8/layout/radial4"/>
    <dgm:cxn modelId="{0724FC05-61DE-4255-AF54-6B4FFFA7E316}" srcId="{1CFC6DF0-5D26-456E-8ED6-62784833132B}" destId="{B02A3140-2850-4BBC-BCA5-4AA69281FBB3}" srcOrd="1" destOrd="0" parTransId="{A9C4AF61-52BC-4FFC-8CDC-53F09405DD40}" sibTransId="{454403EA-5A8A-4B03-BDD0-C980EAD87FC7}"/>
    <dgm:cxn modelId="{A5F6CE4F-F11D-4D35-BAD6-472253182410}" type="presOf" srcId="{DFE9852D-1128-497A-8488-0B2C5BA1011A}" destId="{734B11B6-F51B-4A1B-A3F9-4C1E0EB32752}" srcOrd="0" destOrd="0" presId="urn:microsoft.com/office/officeart/2005/8/layout/radial4"/>
    <dgm:cxn modelId="{5F7201C6-2783-4246-9F7E-F76F2AE8C9C0}" type="presOf" srcId="{1CFC6DF0-5D26-456E-8ED6-62784833132B}" destId="{9E46068D-0AED-4843-8728-016505CE7895}" srcOrd="0" destOrd="0" presId="urn:microsoft.com/office/officeart/2005/8/layout/radial4"/>
    <dgm:cxn modelId="{A60343E1-4179-43FD-8E20-19426DC50149}" type="presOf" srcId="{1E201DCA-577F-4C72-8FC4-88D4238169E2}" destId="{FA996B2C-9155-45D9-B161-9363F3BCB245}" srcOrd="0" destOrd="0" presId="urn:microsoft.com/office/officeart/2005/8/layout/radial4"/>
    <dgm:cxn modelId="{9256653C-8F45-48EE-87A1-60C839D1FF18}" type="presOf" srcId="{B187908E-DC0D-4032-A717-8607D3ED9F3F}" destId="{38E76A60-4055-4747-8A66-DE2FBF49882A}" srcOrd="0" destOrd="0" presId="urn:microsoft.com/office/officeart/2005/8/layout/radial4"/>
    <dgm:cxn modelId="{1E070626-C499-4554-881D-5B250B858FB7}" srcId="{1E201DCA-577F-4C72-8FC4-88D4238169E2}" destId="{1CFC6DF0-5D26-456E-8ED6-62784833132B}" srcOrd="0" destOrd="0" parTransId="{A2E68480-0C5A-4E7E-A033-82EC2D994DA8}" sibTransId="{7E9F0622-6521-4FBD-BFCF-274EE3FD21BF}"/>
    <dgm:cxn modelId="{16C4933F-12DA-4EBB-A04C-5CD2A9E00FAC}" type="presOf" srcId="{6CC77C2A-50C3-46FB-9E8D-0A628005F532}" destId="{2541C8BC-8D5D-4169-B405-AA514BA4288D}" srcOrd="0" destOrd="0" presId="urn:microsoft.com/office/officeart/2005/8/layout/radial4"/>
    <dgm:cxn modelId="{3AAB07D8-49C7-4FF0-89DE-14D1A8AD9644}" type="presOf" srcId="{0125B759-1E62-4DB2-993F-EB7A5BF8A92C}" destId="{734E62DA-9B0B-40FE-BA00-32252E563756}" srcOrd="0" destOrd="0" presId="urn:microsoft.com/office/officeart/2005/8/layout/radial4"/>
    <dgm:cxn modelId="{2CFC71FD-5126-41F4-B029-EF0960D55E97}" type="presOf" srcId="{043EAE44-753F-4CAD-94C3-A8F42900C5E7}" destId="{545523F2-1A28-43AF-AFE4-E626756A892B}" srcOrd="0" destOrd="0" presId="urn:microsoft.com/office/officeart/2005/8/layout/radial4"/>
    <dgm:cxn modelId="{D549793E-D138-43B3-872D-45ECA26A89E9}" type="presOf" srcId="{A9C4AF61-52BC-4FFC-8CDC-53F09405DD40}" destId="{8EDB1E85-56C7-47F7-AB89-5C50BC94CD13}" srcOrd="0" destOrd="0" presId="urn:microsoft.com/office/officeart/2005/8/layout/radial4"/>
    <dgm:cxn modelId="{AFB201CB-2684-477A-80A6-3EDBFB953071}" type="presParOf" srcId="{FA996B2C-9155-45D9-B161-9363F3BCB245}" destId="{9E46068D-0AED-4843-8728-016505CE7895}" srcOrd="0" destOrd="0" presId="urn:microsoft.com/office/officeart/2005/8/layout/radial4"/>
    <dgm:cxn modelId="{B8B85DAC-060F-4CC0-AC1C-9614B3E15002}" type="presParOf" srcId="{FA996B2C-9155-45D9-B161-9363F3BCB245}" destId="{497E9D8C-B8D9-4A32-899C-BF06BD9D6B60}" srcOrd="1" destOrd="0" presId="urn:microsoft.com/office/officeart/2005/8/layout/radial4"/>
    <dgm:cxn modelId="{25B01F9F-D167-431C-B2B7-C945C6775C64}" type="presParOf" srcId="{FA996B2C-9155-45D9-B161-9363F3BCB245}" destId="{2541C8BC-8D5D-4169-B405-AA514BA4288D}" srcOrd="2" destOrd="0" presId="urn:microsoft.com/office/officeart/2005/8/layout/radial4"/>
    <dgm:cxn modelId="{DFE8F69D-E668-4F0C-96BB-0AC0DB8D9FD6}" type="presParOf" srcId="{FA996B2C-9155-45D9-B161-9363F3BCB245}" destId="{8EDB1E85-56C7-47F7-AB89-5C50BC94CD13}" srcOrd="3" destOrd="0" presId="urn:microsoft.com/office/officeart/2005/8/layout/radial4"/>
    <dgm:cxn modelId="{97B60937-F5BA-4B1B-BB45-D6FBA02E8B80}" type="presParOf" srcId="{FA996B2C-9155-45D9-B161-9363F3BCB245}" destId="{736A6DE5-01AD-41C4-8757-0EEF8FF8629E}" srcOrd="4" destOrd="0" presId="urn:microsoft.com/office/officeart/2005/8/layout/radial4"/>
    <dgm:cxn modelId="{6F30AF68-86E1-4057-BE12-D749952B1DB6}" type="presParOf" srcId="{FA996B2C-9155-45D9-B161-9363F3BCB245}" destId="{15FD2E32-1118-47DC-A0BE-46BB03816E37}" srcOrd="5" destOrd="0" presId="urn:microsoft.com/office/officeart/2005/8/layout/radial4"/>
    <dgm:cxn modelId="{8DD7FA7A-8F86-4F4C-9B74-3B2907AA2453}" type="presParOf" srcId="{FA996B2C-9155-45D9-B161-9363F3BCB245}" destId="{545523F2-1A28-43AF-AFE4-E626756A892B}" srcOrd="6" destOrd="0" presId="urn:microsoft.com/office/officeart/2005/8/layout/radial4"/>
    <dgm:cxn modelId="{45D1F194-7E3D-465F-907D-568EF6BE0008}" type="presParOf" srcId="{FA996B2C-9155-45D9-B161-9363F3BCB245}" destId="{69CB21D1-5878-43FE-A08C-593E946F3BCD}" srcOrd="7" destOrd="0" presId="urn:microsoft.com/office/officeart/2005/8/layout/radial4"/>
    <dgm:cxn modelId="{C721B6EF-CAE9-4AED-8616-15299DD86233}" type="presParOf" srcId="{FA996B2C-9155-45D9-B161-9363F3BCB245}" destId="{38E76A60-4055-4747-8A66-DE2FBF49882A}" srcOrd="8" destOrd="0" presId="urn:microsoft.com/office/officeart/2005/8/layout/radial4"/>
    <dgm:cxn modelId="{3FB326CE-6FDA-45E0-85A4-B3628EA9CE1D}" type="presParOf" srcId="{FA996B2C-9155-45D9-B161-9363F3BCB245}" destId="{8A03BF4E-9066-408E-BD2E-EC8021B9241A}" srcOrd="9" destOrd="0" presId="urn:microsoft.com/office/officeart/2005/8/layout/radial4"/>
    <dgm:cxn modelId="{18AFE995-564E-4786-833A-6C183E8645BD}" type="presParOf" srcId="{FA996B2C-9155-45D9-B161-9363F3BCB245}" destId="{734B11B6-F51B-4A1B-A3F9-4C1E0EB32752}" srcOrd="10" destOrd="0" presId="urn:microsoft.com/office/officeart/2005/8/layout/radial4"/>
    <dgm:cxn modelId="{ABDF4942-1C4C-4D66-9DC4-CBB0F5E1E1E5}" type="presParOf" srcId="{FA996B2C-9155-45D9-B161-9363F3BCB245}" destId="{014FC5B4-C3D1-4EAF-9BAA-71A4EF710EDA}" srcOrd="11" destOrd="0" presId="urn:microsoft.com/office/officeart/2005/8/layout/radial4"/>
    <dgm:cxn modelId="{9B9AC9B3-94B9-4DC2-8744-0892F3CD608D}" type="presParOf" srcId="{FA996B2C-9155-45D9-B161-9363F3BCB245}" destId="{734E62DA-9B0B-40FE-BA00-32252E563756}" srcOrd="12"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8E654C4-2694-49CC-A6AB-24FBD0A224C5}" type="doc">
      <dgm:prSet loTypeId="urn:microsoft.com/office/officeart/2005/8/layout/hProcess4" loCatId="process" qsTypeId="urn:microsoft.com/office/officeart/2005/8/quickstyle/simple1" qsCatId="simple" csTypeId="urn:microsoft.com/office/officeart/2005/8/colors/accent0_3" csCatId="mainScheme" phldr="1"/>
      <dgm:spPr/>
      <dgm:t>
        <a:bodyPr/>
        <a:lstStyle/>
        <a:p>
          <a:endParaRPr lang="en-US"/>
        </a:p>
      </dgm:t>
    </dgm:pt>
    <dgm:pt modelId="{E0725146-7EE6-4280-89A6-80F3B519F5F7}">
      <dgm:prSet phldrT="[Text]" custT="1"/>
      <dgm:spPr/>
      <dgm:t>
        <a:bodyPr/>
        <a:lstStyle/>
        <a:p>
          <a:r>
            <a:rPr lang="zh-CN" altLang="en-US" sz="1600" dirty="0" smtClean="0">
              <a:latin typeface="+mn-lt"/>
              <a:ea typeface="+mn-ea"/>
            </a:rPr>
            <a:t>看错误提示</a:t>
          </a:r>
          <a:endParaRPr lang="en-US" sz="1600" dirty="0">
            <a:latin typeface="+mn-lt"/>
            <a:ea typeface="+mn-ea"/>
          </a:endParaRPr>
        </a:p>
      </dgm:t>
    </dgm:pt>
    <dgm:pt modelId="{28548B93-480C-405B-AFBC-D2489C810AE7}" type="parTrans" cxnId="{EFF8DF1B-A366-4201-A2DD-41E9633A47F7}">
      <dgm:prSet/>
      <dgm:spPr/>
      <dgm:t>
        <a:bodyPr/>
        <a:lstStyle/>
        <a:p>
          <a:endParaRPr lang="en-US" sz="1400">
            <a:latin typeface="+mn-lt"/>
            <a:ea typeface="+mn-ea"/>
          </a:endParaRPr>
        </a:p>
      </dgm:t>
    </dgm:pt>
    <dgm:pt modelId="{F7EF5DB1-2526-4148-B5A2-D914212E7C8D}" type="sibTrans" cxnId="{EFF8DF1B-A366-4201-A2DD-41E9633A47F7}">
      <dgm:prSet/>
      <dgm:spPr/>
      <dgm:t>
        <a:bodyPr/>
        <a:lstStyle/>
        <a:p>
          <a:endParaRPr lang="en-US" sz="1400">
            <a:latin typeface="+mn-lt"/>
            <a:ea typeface="+mn-ea"/>
          </a:endParaRPr>
        </a:p>
      </dgm:t>
    </dgm:pt>
    <dgm:pt modelId="{F035DC3E-6EDB-4522-B63C-D67017DB599C}">
      <dgm:prSet phldrT="[Text]" custT="1"/>
      <dgm:spPr/>
      <dgm:t>
        <a:bodyPr/>
        <a:lstStyle/>
        <a:p>
          <a:r>
            <a:rPr lang="zh-CN" altLang="en-US" sz="1600" dirty="0" smtClean="0">
              <a:latin typeface="+mn-lt"/>
              <a:ea typeface="+mn-ea"/>
            </a:rPr>
            <a:t>看告警</a:t>
          </a:r>
          <a:endParaRPr lang="en-US" sz="1600" dirty="0">
            <a:latin typeface="+mn-lt"/>
            <a:ea typeface="+mn-ea"/>
          </a:endParaRPr>
        </a:p>
      </dgm:t>
    </dgm:pt>
    <dgm:pt modelId="{91B96A25-CFA0-47D9-86BC-FCF996AD3AC2}" type="parTrans" cxnId="{6BCF35F3-5E9E-4C67-B215-8E6335C65F12}">
      <dgm:prSet/>
      <dgm:spPr/>
      <dgm:t>
        <a:bodyPr/>
        <a:lstStyle/>
        <a:p>
          <a:endParaRPr lang="en-US" sz="1400">
            <a:latin typeface="+mn-lt"/>
            <a:ea typeface="+mn-ea"/>
          </a:endParaRPr>
        </a:p>
      </dgm:t>
    </dgm:pt>
    <dgm:pt modelId="{AE54ADB7-FCDB-4496-9674-DB7A418A8FE1}" type="sibTrans" cxnId="{6BCF35F3-5E9E-4C67-B215-8E6335C65F12}">
      <dgm:prSet/>
      <dgm:spPr/>
      <dgm:t>
        <a:bodyPr/>
        <a:lstStyle/>
        <a:p>
          <a:endParaRPr lang="en-US" sz="1400">
            <a:latin typeface="+mn-lt"/>
            <a:ea typeface="+mn-ea"/>
          </a:endParaRPr>
        </a:p>
      </dgm:t>
    </dgm:pt>
    <dgm:pt modelId="{99433648-EAD3-49AA-9F09-AA5C9E8A7FEA}">
      <dgm:prSet phldrT="[Text]" custT="1"/>
      <dgm:spPr/>
      <dgm:t>
        <a:bodyPr/>
        <a:lstStyle/>
        <a:p>
          <a:r>
            <a:rPr lang="zh-CN" altLang="en-US" sz="1600" dirty="0" smtClean="0">
              <a:latin typeface="+mn-lt"/>
              <a:ea typeface="+mn-ea"/>
            </a:rPr>
            <a:t>看日志</a:t>
          </a:r>
          <a:endParaRPr lang="en-US" sz="1600" dirty="0">
            <a:latin typeface="+mn-lt"/>
            <a:ea typeface="+mn-ea"/>
          </a:endParaRPr>
        </a:p>
      </dgm:t>
    </dgm:pt>
    <dgm:pt modelId="{7E7FFAE2-99DD-4CFB-B532-D7701A4223E8}" type="parTrans" cxnId="{E2802E91-096F-43BE-8E1E-855A48BD593D}">
      <dgm:prSet/>
      <dgm:spPr/>
      <dgm:t>
        <a:bodyPr/>
        <a:lstStyle/>
        <a:p>
          <a:endParaRPr lang="en-US" sz="1400">
            <a:latin typeface="+mn-lt"/>
            <a:ea typeface="+mn-ea"/>
          </a:endParaRPr>
        </a:p>
      </dgm:t>
    </dgm:pt>
    <dgm:pt modelId="{014FBCDE-2A0D-4806-A5E1-BF597DEF1A78}" type="sibTrans" cxnId="{E2802E91-096F-43BE-8E1E-855A48BD593D}">
      <dgm:prSet/>
      <dgm:spPr/>
      <dgm:t>
        <a:bodyPr/>
        <a:lstStyle/>
        <a:p>
          <a:endParaRPr lang="en-US" sz="1400">
            <a:latin typeface="+mn-lt"/>
            <a:ea typeface="+mn-ea"/>
          </a:endParaRPr>
        </a:p>
      </dgm:t>
    </dgm:pt>
    <dgm:pt modelId="{82AB41A3-7C70-48FA-B397-18D6B42BDAE1}">
      <dgm:prSet phldrT="[Text]" custT="1"/>
      <dgm:spPr/>
      <dgm:t>
        <a:bodyPr/>
        <a:lstStyle/>
        <a:p>
          <a:r>
            <a:rPr lang="zh-CN" altLang="en-US" sz="1400" dirty="0" smtClean="0">
              <a:latin typeface="+mn-lt"/>
              <a:ea typeface="+mn-ea"/>
            </a:rPr>
            <a:t>任务中心的错误提示</a:t>
          </a:r>
          <a:endParaRPr lang="en-US" sz="1400" dirty="0">
            <a:latin typeface="+mn-lt"/>
            <a:ea typeface="+mn-ea"/>
          </a:endParaRPr>
        </a:p>
      </dgm:t>
    </dgm:pt>
    <dgm:pt modelId="{0129B6F9-36F5-4F80-8028-3E34BF2EF21A}" type="parTrans" cxnId="{5E1C82D2-D73F-44C3-9722-392DEAE52B4F}">
      <dgm:prSet/>
      <dgm:spPr/>
      <dgm:t>
        <a:bodyPr/>
        <a:lstStyle/>
        <a:p>
          <a:endParaRPr lang="en-US" sz="1400">
            <a:latin typeface="+mn-lt"/>
            <a:ea typeface="+mn-ea"/>
          </a:endParaRPr>
        </a:p>
      </dgm:t>
    </dgm:pt>
    <dgm:pt modelId="{63BF233F-B360-42A7-864B-8EBD4C0F8D42}" type="sibTrans" cxnId="{5E1C82D2-D73F-44C3-9722-392DEAE52B4F}">
      <dgm:prSet/>
      <dgm:spPr/>
      <dgm:t>
        <a:bodyPr/>
        <a:lstStyle/>
        <a:p>
          <a:endParaRPr lang="en-US" sz="1400">
            <a:latin typeface="+mn-lt"/>
            <a:ea typeface="+mn-ea"/>
          </a:endParaRPr>
        </a:p>
      </dgm:t>
    </dgm:pt>
    <dgm:pt modelId="{45993904-5D33-48E4-933E-61F61E8FBEC4}">
      <dgm:prSet phldrT="[Text]" custT="1"/>
      <dgm:spPr/>
      <dgm:t>
        <a:bodyPr/>
        <a:lstStyle/>
        <a:p>
          <a:r>
            <a:rPr lang="zh-CN" altLang="en-US" sz="1400" dirty="0" smtClean="0">
              <a:latin typeface="+mn-lt"/>
              <a:ea typeface="+mn-ea"/>
            </a:rPr>
            <a:t>查阅在线帮助</a:t>
          </a:r>
          <a:endParaRPr lang="en-US" sz="1400" dirty="0">
            <a:latin typeface="+mn-lt"/>
            <a:ea typeface="+mn-ea"/>
          </a:endParaRPr>
        </a:p>
      </dgm:t>
    </dgm:pt>
    <dgm:pt modelId="{7C7BD694-B495-4417-94FE-EEE5487B3C4B}" type="parTrans" cxnId="{CA8943CB-C45B-475A-8992-2D2BFBFB0217}">
      <dgm:prSet/>
      <dgm:spPr/>
      <dgm:t>
        <a:bodyPr/>
        <a:lstStyle/>
        <a:p>
          <a:endParaRPr lang="en-US" sz="1400">
            <a:latin typeface="+mn-lt"/>
            <a:ea typeface="+mn-ea"/>
          </a:endParaRPr>
        </a:p>
      </dgm:t>
    </dgm:pt>
    <dgm:pt modelId="{792A59E0-BE52-4230-8B06-D797A1C6232A}" type="sibTrans" cxnId="{CA8943CB-C45B-475A-8992-2D2BFBFB0217}">
      <dgm:prSet/>
      <dgm:spPr/>
      <dgm:t>
        <a:bodyPr/>
        <a:lstStyle/>
        <a:p>
          <a:endParaRPr lang="en-US" sz="1400">
            <a:latin typeface="+mn-lt"/>
            <a:ea typeface="+mn-ea"/>
          </a:endParaRPr>
        </a:p>
      </dgm:t>
    </dgm:pt>
    <dgm:pt modelId="{A7B16DFD-B200-4B94-8E15-4B7F22BC5450}">
      <dgm:prSet phldrT="[Text]" custT="1"/>
      <dgm:spPr/>
      <dgm:t>
        <a:bodyPr/>
        <a:lstStyle/>
        <a:p>
          <a:r>
            <a:rPr lang="zh-CN" altLang="en-US" sz="1400" dirty="0" smtClean="0">
              <a:latin typeface="+mn-lt"/>
              <a:ea typeface="+mn-ea"/>
            </a:rPr>
            <a:t>按在线帮助步骤处理</a:t>
          </a:r>
          <a:endParaRPr lang="en-US" sz="1400" dirty="0">
            <a:latin typeface="+mn-lt"/>
            <a:ea typeface="+mn-ea"/>
          </a:endParaRPr>
        </a:p>
      </dgm:t>
    </dgm:pt>
    <dgm:pt modelId="{F4E8F8CA-05D8-4F62-BE46-3587A4BD0B60}" type="parTrans" cxnId="{FACF9F12-491F-46A5-B4F6-412CEC2099A6}">
      <dgm:prSet/>
      <dgm:spPr/>
      <dgm:t>
        <a:bodyPr/>
        <a:lstStyle/>
        <a:p>
          <a:endParaRPr lang="en-US" sz="1400">
            <a:latin typeface="+mn-lt"/>
            <a:ea typeface="+mn-ea"/>
          </a:endParaRPr>
        </a:p>
      </dgm:t>
    </dgm:pt>
    <dgm:pt modelId="{9C4D0540-843A-4884-9EC7-247C324CEB0F}" type="sibTrans" cxnId="{FACF9F12-491F-46A5-B4F6-412CEC2099A6}">
      <dgm:prSet/>
      <dgm:spPr/>
      <dgm:t>
        <a:bodyPr/>
        <a:lstStyle/>
        <a:p>
          <a:endParaRPr lang="en-US" sz="1400">
            <a:latin typeface="+mn-lt"/>
            <a:ea typeface="+mn-ea"/>
          </a:endParaRPr>
        </a:p>
      </dgm:t>
    </dgm:pt>
    <dgm:pt modelId="{B912DC81-A6D8-4FF3-AD44-04EBA06962F4}">
      <dgm:prSet phldrT="[Text]" custT="1"/>
      <dgm:spPr/>
      <dgm:t>
        <a:bodyPr/>
        <a:lstStyle/>
        <a:p>
          <a:r>
            <a:rPr lang="zh-CN" altLang="en-US" sz="1400" dirty="0" smtClean="0">
              <a:latin typeface="+mn-lt"/>
              <a:ea typeface="+mn-ea"/>
            </a:rPr>
            <a:t>查看系统告警</a:t>
          </a:r>
          <a:endParaRPr lang="en-US" sz="1400" dirty="0">
            <a:latin typeface="+mn-lt"/>
            <a:ea typeface="+mn-ea"/>
          </a:endParaRPr>
        </a:p>
      </dgm:t>
    </dgm:pt>
    <dgm:pt modelId="{A9517FE7-D995-4C75-A333-46788DCCC40E}" type="parTrans" cxnId="{B9081D76-E3C4-45EB-9C46-6FD58BB83DC7}">
      <dgm:prSet/>
      <dgm:spPr/>
      <dgm:t>
        <a:bodyPr/>
        <a:lstStyle/>
        <a:p>
          <a:endParaRPr lang="en-US" sz="1400">
            <a:latin typeface="+mn-lt"/>
            <a:ea typeface="+mn-ea"/>
          </a:endParaRPr>
        </a:p>
      </dgm:t>
    </dgm:pt>
    <dgm:pt modelId="{B0128012-E3D0-45F8-8544-05D9374838FD}" type="sibTrans" cxnId="{B9081D76-E3C4-45EB-9C46-6FD58BB83DC7}">
      <dgm:prSet/>
      <dgm:spPr/>
      <dgm:t>
        <a:bodyPr/>
        <a:lstStyle/>
        <a:p>
          <a:endParaRPr lang="en-US" sz="1400">
            <a:latin typeface="+mn-lt"/>
            <a:ea typeface="+mn-ea"/>
          </a:endParaRPr>
        </a:p>
      </dgm:t>
    </dgm:pt>
    <dgm:pt modelId="{866B7274-6F3F-453B-A81C-1688662ACD87}">
      <dgm:prSet phldrT="[Text]" custT="1"/>
      <dgm:spPr/>
      <dgm:t>
        <a:bodyPr/>
        <a:lstStyle/>
        <a:p>
          <a:r>
            <a:rPr lang="zh-CN" altLang="en-US" sz="1400" dirty="0" smtClean="0">
              <a:latin typeface="+mn-lt"/>
              <a:ea typeface="+mn-ea"/>
            </a:rPr>
            <a:t>按告警帮助步骤处理</a:t>
          </a:r>
          <a:endParaRPr lang="en-US" sz="1400" dirty="0">
            <a:latin typeface="+mn-lt"/>
            <a:ea typeface="+mn-ea"/>
          </a:endParaRPr>
        </a:p>
      </dgm:t>
    </dgm:pt>
    <dgm:pt modelId="{22F9E256-EF32-4588-AD50-0C3321996B79}" type="parTrans" cxnId="{21182DA5-6CA4-4CE3-B2D1-42D7048476E9}">
      <dgm:prSet/>
      <dgm:spPr/>
      <dgm:t>
        <a:bodyPr/>
        <a:lstStyle/>
        <a:p>
          <a:endParaRPr lang="en-US" sz="1400">
            <a:latin typeface="+mn-lt"/>
            <a:ea typeface="+mn-ea"/>
          </a:endParaRPr>
        </a:p>
      </dgm:t>
    </dgm:pt>
    <dgm:pt modelId="{C0B70E40-BB09-4424-960E-67E755159A75}" type="sibTrans" cxnId="{21182DA5-6CA4-4CE3-B2D1-42D7048476E9}">
      <dgm:prSet/>
      <dgm:spPr/>
      <dgm:t>
        <a:bodyPr/>
        <a:lstStyle/>
        <a:p>
          <a:endParaRPr lang="en-US" sz="1400">
            <a:latin typeface="+mn-lt"/>
            <a:ea typeface="+mn-ea"/>
          </a:endParaRPr>
        </a:p>
      </dgm:t>
    </dgm:pt>
    <dgm:pt modelId="{16E9FA64-95E0-4B02-A574-AC9A4D73A00E}">
      <dgm:prSet phldrT="[Text]" custT="1"/>
      <dgm:spPr/>
      <dgm:t>
        <a:bodyPr/>
        <a:lstStyle/>
        <a:p>
          <a:r>
            <a:rPr lang="zh-CN" altLang="en-US" sz="1400" dirty="0" smtClean="0">
              <a:latin typeface="+mn-lt"/>
              <a:ea typeface="+mn-ea"/>
            </a:rPr>
            <a:t>查看</a:t>
          </a:r>
          <a:r>
            <a:rPr lang="en-US" altLang="zh-CN" sz="1400" dirty="0" smtClean="0">
              <a:latin typeface="+mn-lt"/>
              <a:ea typeface="+mn-ea"/>
            </a:rPr>
            <a:t>FusionAccess</a:t>
          </a:r>
          <a:r>
            <a:rPr lang="zh-CN" altLang="en-US" sz="1400" dirty="0" smtClean="0">
              <a:latin typeface="+mn-lt"/>
              <a:ea typeface="+mn-ea"/>
            </a:rPr>
            <a:t>日志</a:t>
          </a:r>
          <a:endParaRPr lang="en-US" sz="1400" dirty="0">
            <a:latin typeface="+mn-lt"/>
            <a:ea typeface="+mn-ea"/>
          </a:endParaRPr>
        </a:p>
      </dgm:t>
    </dgm:pt>
    <dgm:pt modelId="{BC7A8DB4-ED24-4E8E-80FE-AB84EEB15725}" type="parTrans" cxnId="{69EF2D13-C4DE-4AE5-9255-C0A854BEB6AF}">
      <dgm:prSet/>
      <dgm:spPr/>
      <dgm:t>
        <a:bodyPr/>
        <a:lstStyle/>
        <a:p>
          <a:endParaRPr lang="en-US" sz="1400">
            <a:latin typeface="+mn-lt"/>
            <a:ea typeface="+mn-ea"/>
          </a:endParaRPr>
        </a:p>
      </dgm:t>
    </dgm:pt>
    <dgm:pt modelId="{1DA4FEA5-1FD7-4663-A47E-8DA66DF70ED7}" type="sibTrans" cxnId="{69EF2D13-C4DE-4AE5-9255-C0A854BEB6AF}">
      <dgm:prSet/>
      <dgm:spPr/>
      <dgm:t>
        <a:bodyPr/>
        <a:lstStyle/>
        <a:p>
          <a:endParaRPr lang="en-US" sz="1400">
            <a:latin typeface="+mn-lt"/>
            <a:ea typeface="+mn-ea"/>
          </a:endParaRPr>
        </a:p>
      </dgm:t>
    </dgm:pt>
    <dgm:pt modelId="{88CD2416-D0BF-4172-B15A-AD41823C6C4A}">
      <dgm:prSet phldrT="[Text]" custT="1"/>
      <dgm:spPr/>
      <dgm:t>
        <a:bodyPr/>
        <a:lstStyle/>
        <a:p>
          <a:r>
            <a:rPr lang="zh-CN" altLang="en-US" sz="1400" dirty="0" smtClean="0">
              <a:latin typeface="+mn-lt"/>
              <a:ea typeface="+mn-ea"/>
            </a:rPr>
            <a:t>搜寻日志关键字错误</a:t>
          </a:r>
          <a:endParaRPr lang="en-US" sz="1400" dirty="0">
            <a:latin typeface="+mn-lt"/>
            <a:ea typeface="+mn-ea"/>
          </a:endParaRPr>
        </a:p>
      </dgm:t>
    </dgm:pt>
    <dgm:pt modelId="{FCA724E1-938A-4BCB-94DB-27F32F2DAC1E}" type="parTrans" cxnId="{F423D5AA-2E64-4610-8135-86AA1BF608AB}">
      <dgm:prSet/>
      <dgm:spPr/>
      <dgm:t>
        <a:bodyPr/>
        <a:lstStyle/>
        <a:p>
          <a:endParaRPr lang="en-US" sz="1400">
            <a:latin typeface="+mn-lt"/>
            <a:ea typeface="+mn-ea"/>
          </a:endParaRPr>
        </a:p>
      </dgm:t>
    </dgm:pt>
    <dgm:pt modelId="{F4532B2D-F261-43E4-A27D-C9A840EADC2B}" type="sibTrans" cxnId="{F423D5AA-2E64-4610-8135-86AA1BF608AB}">
      <dgm:prSet/>
      <dgm:spPr/>
      <dgm:t>
        <a:bodyPr/>
        <a:lstStyle/>
        <a:p>
          <a:endParaRPr lang="en-US" sz="1400">
            <a:latin typeface="+mn-lt"/>
            <a:ea typeface="+mn-ea"/>
          </a:endParaRPr>
        </a:p>
      </dgm:t>
    </dgm:pt>
    <dgm:pt modelId="{D3AD825C-C31F-43FA-8FC8-60D7714349C0}">
      <dgm:prSet phldrT="[Text]" custT="1"/>
      <dgm:spPr/>
      <dgm:t>
        <a:bodyPr/>
        <a:lstStyle/>
        <a:p>
          <a:r>
            <a:rPr lang="zh-CN" altLang="en-US" sz="1400" dirty="0" smtClean="0">
              <a:latin typeface="+mn-lt"/>
              <a:ea typeface="+mn-ea"/>
            </a:rPr>
            <a:t>根据日志提示处理</a:t>
          </a:r>
          <a:endParaRPr lang="en-US" sz="1400" dirty="0">
            <a:latin typeface="+mn-lt"/>
            <a:ea typeface="+mn-ea"/>
          </a:endParaRPr>
        </a:p>
      </dgm:t>
    </dgm:pt>
    <dgm:pt modelId="{8B2886EC-0CF7-4BAC-843B-F3BC9A87968A}" type="parTrans" cxnId="{07C28548-CF64-474E-8BDF-ECB357F6F599}">
      <dgm:prSet/>
      <dgm:spPr/>
      <dgm:t>
        <a:bodyPr/>
        <a:lstStyle/>
        <a:p>
          <a:endParaRPr lang="en-US" sz="1400">
            <a:latin typeface="+mn-lt"/>
            <a:ea typeface="+mn-ea"/>
          </a:endParaRPr>
        </a:p>
      </dgm:t>
    </dgm:pt>
    <dgm:pt modelId="{5AF3F6BC-B2BD-449D-9743-D045A0FC71A8}" type="sibTrans" cxnId="{07C28548-CF64-474E-8BDF-ECB357F6F599}">
      <dgm:prSet/>
      <dgm:spPr/>
      <dgm:t>
        <a:bodyPr/>
        <a:lstStyle/>
        <a:p>
          <a:endParaRPr lang="en-US" sz="1400">
            <a:latin typeface="+mn-lt"/>
            <a:ea typeface="+mn-ea"/>
          </a:endParaRPr>
        </a:p>
      </dgm:t>
    </dgm:pt>
    <dgm:pt modelId="{597D8A9E-A421-413D-B639-314672E9E1C3}" type="pres">
      <dgm:prSet presAssocID="{E8E654C4-2694-49CC-A6AB-24FBD0A224C5}" presName="Name0" presStyleCnt="0">
        <dgm:presLayoutVars>
          <dgm:dir/>
          <dgm:animLvl val="lvl"/>
          <dgm:resizeHandles val="exact"/>
        </dgm:presLayoutVars>
      </dgm:prSet>
      <dgm:spPr/>
      <dgm:t>
        <a:bodyPr/>
        <a:lstStyle/>
        <a:p>
          <a:endParaRPr lang="en-US"/>
        </a:p>
      </dgm:t>
    </dgm:pt>
    <dgm:pt modelId="{BB285F12-3C94-4052-9285-9679E1002C6A}" type="pres">
      <dgm:prSet presAssocID="{E8E654C4-2694-49CC-A6AB-24FBD0A224C5}" presName="tSp" presStyleCnt="0"/>
      <dgm:spPr/>
    </dgm:pt>
    <dgm:pt modelId="{D49A9040-7572-46A2-9D9F-5210E7476121}" type="pres">
      <dgm:prSet presAssocID="{E8E654C4-2694-49CC-A6AB-24FBD0A224C5}" presName="bSp" presStyleCnt="0"/>
      <dgm:spPr/>
    </dgm:pt>
    <dgm:pt modelId="{BFC92E41-35FE-46F9-8D45-251E97789BCA}" type="pres">
      <dgm:prSet presAssocID="{E8E654C4-2694-49CC-A6AB-24FBD0A224C5}" presName="process" presStyleCnt="0"/>
      <dgm:spPr/>
    </dgm:pt>
    <dgm:pt modelId="{8AE66F84-79D9-468D-9736-62DC3E3D8C8B}" type="pres">
      <dgm:prSet presAssocID="{E0725146-7EE6-4280-89A6-80F3B519F5F7}" presName="composite1" presStyleCnt="0"/>
      <dgm:spPr/>
    </dgm:pt>
    <dgm:pt modelId="{BE7A0A4F-0776-4526-8B59-ED1C684609DE}" type="pres">
      <dgm:prSet presAssocID="{E0725146-7EE6-4280-89A6-80F3B519F5F7}" presName="dummyNode1" presStyleLbl="node1" presStyleIdx="0" presStyleCnt="3"/>
      <dgm:spPr/>
    </dgm:pt>
    <dgm:pt modelId="{0BC731C3-1F2D-421E-B2D7-BC8FFC6874BE}" type="pres">
      <dgm:prSet presAssocID="{E0725146-7EE6-4280-89A6-80F3B519F5F7}" presName="childNode1" presStyleLbl="bgAcc1" presStyleIdx="0" presStyleCnt="3">
        <dgm:presLayoutVars>
          <dgm:bulletEnabled val="1"/>
        </dgm:presLayoutVars>
      </dgm:prSet>
      <dgm:spPr/>
      <dgm:t>
        <a:bodyPr/>
        <a:lstStyle/>
        <a:p>
          <a:endParaRPr lang="en-US"/>
        </a:p>
      </dgm:t>
    </dgm:pt>
    <dgm:pt modelId="{98AECF8B-150D-4B25-902F-0054992547E6}" type="pres">
      <dgm:prSet presAssocID="{E0725146-7EE6-4280-89A6-80F3B519F5F7}" presName="childNode1tx" presStyleLbl="bgAcc1" presStyleIdx="0" presStyleCnt="3">
        <dgm:presLayoutVars>
          <dgm:bulletEnabled val="1"/>
        </dgm:presLayoutVars>
      </dgm:prSet>
      <dgm:spPr/>
      <dgm:t>
        <a:bodyPr/>
        <a:lstStyle/>
        <a:p>
          <a:endParaRPr lang="en-US"/>
        </a:p>
      </dgm:t>
    </dgm:pt>
    <dgm:pt modelId="{79CB4C07-BD8A-402C-85EC-886A8A595410}" type="pres">
      <dgm:prSet presAssocID="{E0725146-7EE6-4280-89A6-80F3B519F5F7}" presName="parentNode1" presStyleLbl="node1" presStyleIdx="0" presStyleCnt="3">
        <dgm:presLayoutVars>
          <dgm:chMax val="1"/>
          <dgm:bulletEnabled val="1"/>
        </dgm:presLayoutVars>
      </dgm:prSet>
      <dgm:spPr/>
      <dgm:t>
        <a:bodyPr/>
        <a:lstStyle/>
        <a:p>
          <a:endParaRPr lang="en-US"/>
        </a:p>
      </dgm:t>
    </dgm:pt>
    <dgm:pt modelId="{78130076-6460-43B0-AE28-9A2051C73357}" type="pres">
      <dgm:prSet presAssocID="{E0725146-7EE6-4280-89A6-80F3B519F5F7}" presName="connSite1" presStyleCnt="0"/>
      <dgm:spPr/>
    </dgm:pt>
    <dgm:pt modelId="{687173A2-5E51-436B-AB9F-05F45277A603}" type="pres">
      <dgm:prSet presAssocID="{F7EF5DB1-2526-4148-B5A2-D914212E7C8D}" presName="Name9" presStyleLbl="sibTrans2D1" presStyleIdx="0" presStyleCnt="2"/>
      <dgm:spPr/>
      <dgm:t>
        <a:bodyPr/>
        <a:lstStyle/>
        <a:p>
          <a:endParaRPr lang="en-US"/>
        </a:p>
      </dgm:t>
    </dgm:pt>
    <dgm:pt modelId="{5C295C99-6A2D-4F4D-B350-33AC62078BAA}" type="pres">
      <dgm:prSet presAssocID="{F035DC3E-6EDB-4522-B63C-D67017DB599C}" presName="composite2" presStyleCnt="0"/>
      <dgm:spPr/>
    </dgm:pt>
    <dgm:pt modelId="{40212B0B-CBF7-4F13-87A2-DADD4750FA32}" type="pres">
      <dgm:prSet presAssocID="{F035DC3E-6EDB-4522-B63C-D67017DB599C}" presName="dummyNode2" presStyleLbl="node1" presStyleIdx="0" presStyleCnt="3"/>
      <dgm:spPr/>
    </dgm:pt>
    <dgm:pt modelId="{E6744D4E-CBE9-4791-B26B-290289DAC49F}" type="pres">
      <dgm:prSet presAssocID="{F035DC3E-6EDB-4522-B63C-D67017DB599C}" presName="childNode2" presStyleLbl="bgAcc1" presStyleIdx="1" presStyleCnt="3">
        <dgm:presLayoutVars>
          <dgm:bulletEnabled val="1"/>
        </dgm:presLayoutVars>
      </dgm:prSet>
      <dgm:spPr/>
      <dgm:t>
        <a:bodyPr/>
        <a:lstStyle/>
        <a:p>
          <a:endParaRPr lang="en-US"/>
        </a:p>
      </dgm:t>
    </dgm:pt>
    <dgm:pt modelId="{C38E8639-29E3-45CB-A0C3-CBC3540ECC22}" type="pres">
      <dgm:prSet presAssocID="{F035DC3E-6EDB-4522-B63C-D67017DB599C}" presName="childNode2tx" presStyleLbl="bgAcc1" presStyleIdx="1" presStyleCnt="3">
        <dgm:presLayoutVars>
          <dgm:bulletEnabled val="1"/>
        </dgm:presLayoutVars>
      </dgm:prSet>
      <dgm:spPr/>
      <dgm:t>
        <a:bodyPr/>
        <a:lstStyle/>
        <a:p>
          <a:endParaRPr lang="en-US"/>
        </a:p>
      </dgm:t>
    </dgm:pt>
    <dgm:pt modelId="{EB41BE08-B14B-4489-BC39-BAFFFCE588B5}" type="pres">
      <dgm:prSet presAssocID="{F035DC3E-6EDB-4522-B63C-D67017DB599C}" presName="parentNode2" presStyleLbl="node1" presStyleIdx="1" presStyleCnt="3">
        <dgm:presLayoutVars>
          <dgm:chMax val="0"/>
          <dgm:bulletEnabled val="1"/>
        </dgm:presLayoutVars>
      </dgm:prSet>
      <dgm:spPr/>
      <dgm:t>
        <a:bodyPr/>
        <a:lstStyle/>
        <a:p>
          <a:endParaRPr lang="en-US"/>
        </a:p>
      </dgm:t>
    </dgm:pt>
    <dgm:pt modelId="{371A4703-976A-4EFF-B0EF-B3D2A9EA24FA}" type="pres">
      <dgm:prSet presAssocID="{F035DC3E-6EDB-4522-B63C-D67017DB599C}" presName="connSite2" presStyleCnt="0"/>
      <dgm:spPr/>
    </dgm:pt>
    <dgm:pt modelId="{2BEFB7D9-0E40-4794-8067-800FA72E3113}" type="pres">
      <dgm:prSet presAssocID="{AE54ADB7-FCDB-4496-9674-DB7A418A8FE1}" presName="Name18" presStyleLbl="sibTrans2D1" presStyleIdx="1" presStyleCnt="2"/>
      <dgm:spPr/>
      <dgm:t>
        <a:bodyPr/>
        <a:lstStyle/>
        <a:p>
          <a:endParaRPr lang="en-US"/>
        </a:p>
      </dgm:t>
    </dgm:pt>
    <dgm:pt modelId="{5745AA6B-BEDB-48D6-A163-F5BC025502F1}" type="pres">
      <dgm:prSet presAssocID="{99433648-EAD3-49AA-9F09-AA5C9E8A7FEA}" presName="composite1" presStyleCnt="0"/>
      <dgm:spPr/>
    </dgm:pt>
    <dgm:pt modelId="{FEE68BB1-9421-45FB-A5FE-54E679F4F597}" type="pres">
      <dgm:prSet presAssocID="{99433648-EAD3-49AA-9F09-AA5C9E8A7FEA}" presName="dummyNode1" presStyleLbl="node1" presStyleIdx="1" presStyleCnt="3"/>
      <dgm:spPr/>
    </dgm:pt>
    <dgm:pt modelId="{E0A5A20A-FEE9-4DB7-AE13-65386C35849F}" type="pres">
      <dgm:prSet presAssocID="{99433648-EAD3-49AA-9F09-AA5C9E8A7FEA}" presName="childNode1" presStyleLbl="bgAcc1" presStyleIdx="2" presStyleCnt="3" custScaleX="107756">
        <dgm:presLayoutVars>
          <dgm:bulletEnabled val="1"/>
        </dgm:presLayoutVars>
      </dgm:prSet>
      <dgm:spPr/>
      <dgm:t>
        <a:bodyPr/>
        <a:lstStyle/>
        <a:p>
          <a:endParaRPr lang="en-US"/>
        </a:p>
      </dgm:t>
    </dgm:pt>
    <dgm:pt modelId="{3A644E00-49CB-4EC2-BD1F-13B5E30D0F83}" type="pres">
      <dgm:prSet presAssocID="{99433648-EAD3-49AA-9F09-AA5C9E8A7FEA}" presName="childNode1tx" presStyleLbl="bgAcc1" presStyleIdx="2" presStyleCnt="3">
        <dgm:presLayoutVars>
          <dgm:bulletEnabled val="1"/>
        </dgm:presLayoutVars>
      </dgm:prSet>
      <dgm:spPr/>
      <dgm:t>
        <a:bodyPr/>
        <a:lstStyle/>
        <a:p>
          <a:endParaRPr lang="en-US"/>
        </a:p>
      </dgm:t>
    </dgm:pt>
    <dgm:pt modelId="{CA83EBE1-7AFD-4DB3-8D5B-807D9A41AA46}" type="pres">
      <dgm:prSet presAssocID="{99433648-EAD3-49AA-9F09-AA5C9E8A7FEA}" presName="parentNode1" presStyleLbl="node1" presStyleIdx="2" presStyleCnt="3">
        <dgm:presLayoutVars>
          <dgm:chMax val="1"/>
          <dgm:bulletEnabled val="1"/>
        </dgm:presLayoutVars>
      </dgm:prSet>
      <dgm:spPr/>
      <dgm:t>
        <a:bodyPr/>
        <a:lstStyle/>
        <a:p>
          <a:endParaRPr lang="en-US"/>
        </a:p>
      </dgm:t>
    </dgm:pt>
    <dgm:pt modelId="{F3FFB3D1-4EDE-4AD7-B799-8B2B1C8C0E45}" type="pres">
      <dgm:prSet presAssocID="{99433648-EAD3-49AA-9F09-AA5C9E8A7FEA}" presName="connSite1" presStyleCnt="0"/>
      <dgm:spPr/>
    </dgm:pt>
  </dgm:ptLst>
  <dgm:cxnLst>
    <dgm:cxn modelId="{CC18794C-D542-49BF-ACD7-DBCF808A3880}" type="presOf" srcId="{B912DC81-A6D8-4FF3-AD44-04EBA06962F4}" destId="{E6744D4E-CBE9-4791-B26B-290289DAC49F}" srcOrd="0" destOrd="0" presId="urn:microsoft.com/office/officeart/2005/8/layout/hProcess4"/>
    <dgm:cxn modelId="{E9D7D9E9-F621-4814-8D52-662C57D144EB}" type="presOf" srcId="{E0725146-7EE6-4280-89A6-80F3B519F5F7}" destId="{79CB4C07-BD8A-402C-85EC-886A8A595410}" srcOrd="0" destOrd="0" presId="urn:microsoft.com/office/officeart/2005/8/layout/hProcess4"/>
    <dgm:cxn modelId="{EFF8DF1B-A366-4201-A2DD-41E9633A47F7}" srcId="{E8E654C4-2694-49CC-A6AB-24FBD0A224C5}" destId="{E0725146-7EE6-4280-89A6-80F3B519F5F7}" srcOrd="0" destOrd="0" parTransId="{28548B93-480C-405B-AFBC-D2489C810AE7}" sibTransId="{F7EF5DB1-2526-4148-B5A2-D914212E7C8D}"/>
    <dgm:cxn modelId="{F423D5AA-2E64-4610-8135-86AA1BF608AB}" srcId="{99433648-EAD3-49AA-9F09-AA5C9E8A7FEA}" destId="{88CD2416-D0BF-4172-B15A-AD41823C6C4A}" srcOrd="1" destOrd="0" parTransId="{FCA724E1-938A-4BCB-94DB-27F32F2DAC1E}" sibTransId="{F4532B2D-F261-43E4-A27D-C9A840EADC2B}"/>
    <dgm:cxn modelId="{2500BDFA-A087-45FD-A138-5B5B3BE11AED}" type="presOf" srcId="{A7B16DFD-B200-4B94-8E15-4B7F22BC5450}" destId="{98AECF8B-150D-4B25-902F-0054992547E6}" srcOrd="1" destOrd="2" presId="urn:microsoft.com/office/officeart/2005/8/layout/hProcess4"/>
    <dgm:cxn modelId="{62850F20-0EB2-4427-8467-DC03BD0A87E2}" type="presOf" srcId="{B912DC81-A6D8-4FF3-AD44-04EBA06962F4}" destId="{C38E8639-29E3-45CB-A0C3-CBC3540ECC22}" srcOrd="1" destOrd="0" presId="urn:microsoft.com/office/officeart/2005/8/layout/hProcess4"/>
    <dgm:cxn modelId="{CA8943CB-C45B-475A-8992-2D2BFBFB0217}" srcId="{E0725146-7EE6-4280-89A6-80F3B519F5F7}" destId="{45993904-5D33-48E4-933E-61F61E8FBEC4}" srcOrd="1" destOrd="0" parTransId="{7C7BD694-B495-4417-94FE-EEE5487B3C4B}" sibTransId="{792A59E0-BE52-4230-8B06-D797A1C6232A}"/>
    <dgm:cxn modelId="{A1C0901C-CB7E-4720-9D97-B47A7DEC28D5}" type="presOf" srcId="{45993904-5D33-48E4-933E-61F61E8FBEC4}" destId="{0BC731C3-1F2D-421E-B2D7-BC8FFC6874BE}" srcOrd="0" destOrd="1" presId="urn:microsoft.com/office/officeart/2005/8/layout/hProcess4"/>
    <dgm:cxn modelId="{10FEC627-A43D-4693-AB15-86705A491825}" type="presOf" srcId="{D3AD825C-C31F-43FA-8FC8-60D7714349C0}" destId="{E0A5A20A-FEE9-4DB7-AE13-65386C35849F}" srcOrd="0" destOrd="2" presId="urn:microsoft.com/office/officeart/2005/8/layout/hProcess4"/>
    <dgm:cxn modelId="{68DEEBBC-0B16-460A-9BE5-177285C78075}" type="presOf" srcId="{82AB41A3-7C70-48FA-B397-18D6B42BDAE1}" destId="{98AECF8B-150D-4B25-902F-0054992547E6}" srcOrd="1" destOrd="0" presId="urn:microsoft.com/office/officeart/2005/8/layout/hProcess4"/>
    <dgm:cxn modelId="{1E1E0D30-80FA-42FD-8A5A-7BD06D24E80D}" type="presOf" srcId="{82AB41A3-7C70-48FA-B397-18D6B42BDAE1}" destId="{0BC731C3-1F2D-421E-B2D7-BC8FFC6874BE}" srcOrd="0" destOrd="0" presId="urn:microsoft.com/office/officeart/2005/8/layout/hProcess4"/>
    <dgm:cxn modelId="{2BD1CA4A-4CC6-4D92-9FD2-CC04FF9340AA}" type="presOf" srcId="{D3AD825C-C31F-43FA-8FC8-60D7714349C0}" destId="{3A644E00-49CB-4EC2-BD1F-13B5E30D0F83}" srcOrd="1" destOrd="2" presId="urn:microsoft.com/office/officeart/2005/8/layout/hProcess4"/>
    <dgm:cxn modelId="{15F0F605-C0A9-4E5A-8317-64862ECFB44D}" type="presOf" srcId="{E8E654C4-2694-49CC-A6AB-24FBD0A224C5}" destId="{597D8A9E-A421-413D-B639-314672E9E1C3}" srcOrd="0" destOrd="0" presId="urn:microsoft.com/office/officeart/2005/8/layout/hProcess4"/>
    <dgm:cxn modelId="{C63F9723-1A3A-418C-BDFF-E3DFD325626B}" type="presOf" srcId="{AE54ADB7-FCDB-4496-9674-DB7A418A8FE1}" destId="{2BEFB7D9-0E40-4794-8067-800FA72E3113}" srcOrd="0" destOrd="0" presId="urn:microsoft.com/office/officeart/2005/8/layout/hProcess4"/>
    <dgm:cxn modelId="{69EF2D13-C4DE-4AE5-9255-C0A854BEB6AF}" srcId="{99433648-EAD3-49AA-9F09-AA5C9E8A7FEA}" destId="{16E9FA64-95E0-4B02-A574-AC9A4D73A00E}" srcOrd="0" destOrd="0" parTransId="{BC7A8DB4-ED24-4E8E-80FE-AB84EEB15725}" sibTransId="{1DA4FEA5-1FD7-4663-A47E-8DA66DF70ED7}"/>
    <dgm:cxn modelId="{07C28548-CF64-474E-8BDF-ECB357F6F599}" srcId="{99433648-EAD3-49AA-9F09-AA5C9E8A7FEA}" destId="{D3AD825C-C31F-43FA-8FC8-60D7714349C0}" srcOrd="2" destOrd="0" parTransId="{8B2886EC-0CF7-4BAC-843B-F3BC9A87968A}" sibTransId="{5AF3F6BC-B2BD-449D-9743-D045A0FC71A8}"/>
    <dgm:cxn modelId="{FACF9F12-491F-46A5-B4F6-412CEC2099A6}" srcId="{E0725146-7EE6-4280-89A6-80F3B519F5F7}" destId="{A7B16DFD-B200-4B94-8E15-4B7F22BC5450}" srcOrd="2" destOrd="0" parTransId="{F4E8F8CA-05D8-4F62-BE46-3587A4BD0B60}" sibTransId="{9C4D0540-843A-4884-9EC7-247C324CEB0F}"/>
    <dgm:cxn modelId="{2E56CF44-09B3-47D4-849F-88F514677CF4}" type="presOf" srcId="{99433648-EAD3-49AA-9F09-AA5C9E8A7FEA}" destId="{CA83EBE1-7AFD-4DB3-8D5B-807D9A41AA46}" srcOrd="0" destOrd="0" presId="urn:microsoft.com/office/officeart/2005/8/layout/hProcess4"/>
    <dgm:cxn modelId="{101670C1-9B66-4C2C-9998-6AD4E2A21891}" type="presOf" srcId="{866B7274-6F3F-453B-A81C-1688662ACD87}" destId="{C38E8639-29E3-45CB-A0C3-CBC3540ECC22}" srcOrd="1" destOrd="1" presId="urn:microsoft.com/office/officeart/2005/8/layout/hProcess4"/>
    <dgm:cxn modelId="{21182DA5-6CA4-4CE3-B2D1-42D7048476E9}" srcId="{F035DC3E-6EDB-4522-B63C-D67017DB599C}" destId="{866B7274-6F3F-453B-A81C-1688662ACD87}" srcOrd="1" destOrd="0" parTransId="{22F9E256-EF32-4588-AD50-0C3321996B79}" sibTransId="{C0B70E40-BB09-4424-960E-67E755159A75}"/>
    <dgm:cxn modelId="{5E1C82D2-D73F-44C3-9722-392DEAE52B4F}" srcId="{E0725146-7EE6-4280-89A6-80F3B519F5F7}" destId="{82AB41A3-7C70-48FA-B397-18D6B42BDAE1}" srcOrd="0" destOrd="0" parTransId="{0129B6F9-36F5-4F80-8028-3E34BF2EF21A}" sibTransId="{63BF233F-B360-42A7-864B-8EBD4C0F8D42}"/>
    <dgm:cxn modelId="{6BCF35F3-5E9E-4C67-B215-8E6335C65F12}" srcId="{E8E654C4-2694-49CC-A6AB-24FBD0A224C5}" destId="{F035DC3E-6EDB-4522-B63C-D67017DB599C}" srcOrd="1" destOrd="0" parTransId="{91B96A25-CFA0-47D9-86BC-FCF996AD3AC2}" sibTransId="{AE54ADB7-FCDB-4496-9674-DB7A418A8FE1}"/>
    <dgm:cxn modelId="{B9081D76-E3C4-45EB-9C46-6FD58BB83DC7}" srcId="{F035DC3E-6EDB-4522-B63C-D67017DB599C}" destId="{B912DC81-A6D8-4FF3-AD44-04EBA06962F4}" srcOrd="0" destOrd="0" parTransId="{A9517FE7-D995-4C75-A333-46788DCCC40E}" sibTransId="{B0128012-E3D0-45F8-8544-05D9374838FD}"/>
    <dgm:cxn modelId="{3781744C-69F2-42DB-8EDB-5B01F4B02CD0}" type="presOf" srcId="{866B7274-6F3F-453B-A81C-1688662ACD87}" destId="{E6744D4E-CBE9-4791-B26B-290289DAC49F}" srcOrd="0" destOrd="1" presId="urn:microsoft.com/office/officeart/2005/8/layout/hProcess4"/>
    <dgm:cxn modelId="{F4B52B79-B37B-4C5C-A5CF-84E5EFBD85A9}" type="presOf" srcId="{88CD2416-D0BF-4172-B15A-AD41823C6C4A}" destId="{3A644E00-49CB-4EC2-BD1F-13B5E30D0F83}" srcOrd="1" destOrd="1" presId="urn:microsoft.com/office/officeart/2005/8/layout/hProcess4"/>
    <dgm:cxn modelId="{3BE9EE26-14F3-4390-8E53-6FD9235E72BE}" type="presOf" srcId="{16E9FA64-95E0-4B02-A574-AC9A4D73A00E}" destId="{E0A5A20A-FEE9-4DB7-AE13-65386C35849F}" srcOrd="0" destOrd="0" presId="urn:microsoft.com/office/officeart/2005/8/layout/hProcess4"/>
    <dgm:cxn modelId="{0275A290-D878-4A64-8428-A739A8B73CCB}" type="presOf" srcId="{F035DC3E-6EDB-4522-B63C-D67017DB599C}" destId="{EB41BE08-B14B-4489-BC39-BAFFFCE588B5}" srcOrd="0" destOrd="0" presId="urn:microsoft.com/office/officeart/2005/8/layout/hProcess4"/>
    <dgm:cxn modelId="{C5CF3A8A-235D-413D-84AF-06D6612C71C3}" type="presOf" srcId="{45993904-5D33-48E4-933E-61F61E8FBEC4}" destId="{98AECF8B-150D-4B25-902F-0054992547E6}" srcOrd="1" destOrd="1" presId="urn:microsoft.com/office/officeart/2005/8/layout/hProcess4"/>
    <dgm:cxn modelId="{6C8A581E-A133-44E6-9765-31702233BC71}" type="presOf" srcId="{88CD2416-D0BF-4172-B15A-AD41823C6C4A}" destId="{E0A5A20A-FEE9-4DB7-AE13-65386C35849F}" srcOrd="0" destOrd="1" presId="urn:microsoft.com/office/officeart/2005/8/layout/hProcess4"/>
    <dgm:cxn modelId="{7C06DA14-953F-4E68-ADFF-4794B232A037}" type="presOf" srcId="{16E9FA64-95E0-4B02-A574-AC9A4D73A00E}" destId="{3A644E00-49CB-4EC2-BD1F-13B5E30D0F83}" srcOrd="1" destOrd="0" presId="urn:microsoft.com/office/officeart/2005/8/layout/hProcess4"/>
    <dgm:cxn modelId="{5AC42DCA-9A79-4A75-A806-30F18D80EF8C}" type="presOf" srcId="{F7EF5DB1-2526-4148-B5A2-D914212E7C8D}" destId="{687173A2-5E51-436B-AB9F-05F45277A603}" srcOrd="0" destOrd="0" presId="urn:microsoft.com/office/officeart/2005/8/layout/hProcess4"/>
    <dgm:cxn modelId="{E2802E91-096F-43BE-8E1E-855A48BD593D}" srcId="{E8E654C4-2694-49CC-A6AB-24FBD0A224C5}" destId="{99433648-EAD3-49AA-9F09-AA5C9E8A7FEA}" srcOrd="2" destOrd="0" parTransId="{7E7FFAE2-99DD-4CFB-B532-D7701A4223E8}" sibTransId="{014FBCDE-2A0D-4806-A5E1-BF597DEF1A78}"/>
    <dgm:cxn modelId="{0C663AC0-8AAA-48C6-9B20-6C971E7B35DC}" type="presOf" srcId="{A7B16DFD-B200-4B94-8E15-4B7F22BC5450}" destId="{0BC731C3-1F2D-421E-B2D7-BC8FFC6874BE}" srcOrd="0" destOrd="2" presId="urn:microsoft.com/office/officeart/2005/8/layout/hProcess4"/>
    <dgm:cxn modelId="{2AED8962-1670-4200-A1DD-898F58EA68E0}" type="presParOf" srcId="{597D8A9E-A421-413D-B639-314672E9E1C3}" destId="{BB285F12-3C94-4052-9285-9679E1002C6A}" srcOrd="0" destOrd="0" presId="urn:microsoft.com/office/officeart/2005/8/layout/hProcess4"/>
    <dgm:cxn modelId="{76B0408F-9B69-47BB-9F1A-33606FD68914}" type="presParOf" srcId="{597D8A9E-A421-413D-B639-314672E9E1C3}" destId="{D49A9040-7572-46A2-9D9F-5210E7476121}" srcOrd="1" destOrd="0" presId="urn:microsoft.com/office/officeart/2005/8/layout/hProcess4"/>
    <dgm:cxn modelId="{1391D137-FE09-42EF-99CE-EF61FD15424A}" type="presParOf" srcId="{597D8A9E-A421-413D-B639-314672E9E1C3}" destId="{BFC92E41-35FE-46F9-8D45-251E97789BCA}" srcOrd="2" destOrd="0" presId="urn:microsoft.com/office/officeart/2005/8/layout/hProcess4"/>
    <dgm:cxn modelId="{F15650CF-DD49-4009-A198-D1E62F7C9EC6}" type="presParOf" srcId="{BFC92E41-35FE-46F9-8D45-251E97789BCA}" destId="{8AE66F84-79D9-468D-9736-62DC3E3D8C8B}" srcOrd="0" destOrd="0" presId="urn:microsoft.com/office/officeart/2005/8/layout/hProcess4"/>
    <dgm:cxn modelId="{880C2EA5-9E5D-4F24-8B06-2DC53677E886}" type="presParOf" srcId="{8AE66F84-79D9-468D-9736-62DC3E3D8C8B}" destId="{BE7A0A4F-0776-4526-8B59-ED1C684609DE}" srcOrd="0" destOrd="0" presId="urn:microsoft.com/office/officeart/2005/8/layout/hProcess4"/>
    <dgm:cxn modelId="{B6FA3952-0C49-49DA-A9E5-E0E788313258}" type="presParOf" srcId="{8AE66F84-79D9-468D-9736-62DC3E3D8C8B}" destId="{0BC731C3-1F2D-421E-B2D7-BC8FFC6874BE}" srcOrd="1" destOrd="0" presId="urn:microsoft.com/office/officeart/2005/8/layout/hProcess4"/>
    <dgm:cxn modelId="{2A9A4389-15E0-42AB-8DE4-FDF84DA60910}" type="presParOf" srcId="{8AE66F84-79D9-468D-9736-62DC3E3D8C8B}" destId="{98AECF8B-150D-4B25-902F-0054992547E6}" srcOrd="2" destOrd="0" presId="urn:microsoft.com/office/officeart/2005/8/layout/hProcess4"/>
    <dgm:cxn modelId="{B498666C-1E85-4E4B-93F1-D63B68A64833}" type="presParOf" srcId="{8AE66F84-79D9-468D-9736-62DC3E3D8C8B}" destId="{79CB4C07-BD8A-402C-85EC-886A8A595410}" srcOrd="3" destOrd="0" presId="urn:microsoft.com/office/officeart/2005/8/layout/hProcess4"/>
    <dgm:cxn modelId="{82BE0FC9-845E-4045-8F12-81D816C36FE4}" type="presParOf" srcId="{8AE66F84-79D9-468D-9736-62DC3E3D8C8B}" destId="{78130076-6460-43B0-AE28-9A2051C73357}" srcOrd="4" destOrd="0" presId="urn:microsoft.com/office/officeart/2005/8/layout/hProcess4"/>
    <dgm:cxn modelId="{2B8B649A-F9A6-4FD1-B235-11802F0EF8C5}" type="presParOf" srcId="{BFC92E41-35FE-46F9-8D45-251E97789BCA}" destId="{687173A2-5E51-436B-AB9F-05F45277A603}" srcOrd="1" destOrd="0" presId="urn:microsoft.com/office/officeart/2005/8/layout/hProcess4"/>
    <dgm:cxn modelId="{0F012CEF-28A6-49C4-B8CA-38CD78546F4E}" type="presParOf" srcId="{BFC92E41-35FE-46F9-8D45-251E97789BCA}" destId="{5C295C99-6A2D-4F4D-B350-33AC62078BAA}" srcOrd="2" destOrd="0" presId="urn:microsoft.com/office/officeart/2005/8/layout/hProcess4"/>
    <dgm:cxn modelId="{22C03832-C9F0-4610-A85B-43B4B0A7478B}" type="presParOf" srcId="{5C295C99-6A2D-4F4D-B350-33AC62078BAA}" destId="{40212B0B-CBF7-4F13-87A2-DADD4750FA32}" srcOrd="0" destOrd="0" presId="urn:microsoft.com/office/officeart/2005/8/layout/hProcess4"/>
    <dgm:cxn modelId="{05599563-0012-4764-86F5-1EE1CE49D4E3}" type="presParOf" srcId="{5C295C99-6A2D-4F4D-B350-33AC62078BAA}" destId="{E6744D4E-CBE9-4791-B26B-290289DAC49F}" srcOrd="1" destOrd="0" presId="urn:microsoft.com/office/officeart/2005/8/layout/hProcess4"/>
    <dgm:cxn modelId="{6699A252-36FD-487D-BFBF-E5E7488B8CDC}" type="presParOf" srcId="{5C295C99-6A2D-4F4D-B350-33AC62078BAA}" destId="{C38E8639-29E3-45CB-A0C3-CBC3540ECC22}" srcOrd="2" destOrd="0" presId="urn:microsoft.com/office/officeart/2005/8/layout/hProcess4"/>
    <dgm:cxn modelId="{DEAA6BDA-F588-434D-A464-8AC64E4C5365}" type="presParOf" srcId="{5C295C99-6A2D-4F4D-B350-33AC62078BAA}" destId="{EB41BE08-B14B-4489-BC39-BAFFFCE588B5}" srcOrd="3" destOrd="0" presId="urn:microsoft.com/office/officeart/2005/8/layout/hProcess4"/>
    <dgm:cxn modelId="{1C0102DF-4B83-486C-98BF-1B99403BC03D}" type="presParOf" srcId="{5C295C99-6A2D-4F4D-B350-33AC62078BAA}" destId="{371A4703-976A-4EFF-B0EF-B3D2A9EA24FA}" srcOrd="4" destOrd="0" presId="urn:microsoft.com/office/officeart/2005/8/layout/hProcess4"/>
    <dgm:cxn modelId="{6229319F-D9DC-471E-9366-F68FE863E0A3}" type="presParOf" srcId="{BFC92E41-35FE-46F9-8D45-251E97789BCA}" destId="{2BEFB7D9-0E40-4794-8067-800FA72E3113}" srcOrd="3" destOrd="0" presId="urn:microsoft.com/office/officeart/2005/8/layout/hProcess4"/>
    <dgm:cxn modelId="{B189A2F4-953F-4133-944A-66D25A610A3E}" type="presParOf" srcId="{BFC92E41-35FE-46F9-8D45-251E97789BCA}" destId="{5745AA6B-BEDB-48D6-A163-F5BC025502F1}" srcOrd="4" destOrd="0" presId="urn:microsoft.com/office/officeart/2005/8/layout/hProcess4"/>
    <dgm:cxn modelId="{626C3F1D-7410-4C42-86C3-E33DA2151159}" type="presParOf" srcId="{5745AA6B-BEDB-48D6-A163-F5BC025502F1}" destId="{FEE68BB1-9421-45FB-A5FE-54E679F4F597}" srcOrd="0" destOrd="0" presId="urn:microsoft.com/office/officeart/2005/8/layout/hProcess4"/>
    <dgm:cxn modelId="{2B8DB09E-69C7-423D-87F3-89B93EE8D700}" type="presParOf" srcId="{5745AA6B-BEDB-48D6-A163-F5BC025502F1}" destId="{E0A5A20A-FEE9-4DB7-AE13-65386C35849F}" srcOrd="1" destOrd="0" presId="urn:microsoft.com/office/officeart/2005/8/layout/hProcess4"/>
    <dgm:cxn modelId="{C478C7B5-81A9-4AAD-A6E0-37BCEC49970E}" type="presParOf" srcId="{5745AA6B-BEDB-48D6-A163-F5BC025502F1}" destId="{3A644E00-49CB-4EC2-BD1F-13B5E30D0F83}" srcOrd="2" destOrd="0" presId="urn:microsoft.com/office/officeart/2005/8/layout/hProcess4"/>
    <dgm:cxn modelId="{979E5826-3972-46C8-9023-9049AF2003AC}" type="presParOf" srcId="{5745AA6B-BEDB-48D6-A163-F5BC025502F1}" destId="{CA83EBE1-7AFD-4DB3-8D5B-807D9A41AA46}" srcOrd="3" destOrd="0" presId="urn:microsoft.com/office/officeart/2005/8/layout/hProcess4"/>
    <dgm:cxn modelId="{BD524AE1-1D04-497F-A1F7-EA4DB74ADB02}" type="presParOf" srcId="{5745AA6B-BEDB-48D6-A163-F5BC025502F1}" destId="{F3FFB3D1-4EDE-4AD7-B799-8B2B1C8C0E45}"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8E654C4-2694-49CC-A6AB-24FBD0A224C5}" type="doc">
      <dgm:prSet loTypeId="urn:microsoft.com/office/officeart/2005/8/layout/hProcess9" loCatId="process" qsTypeId="urn:microsoft.com/office/officeart/2005/8/quickstyle/simple1" qsCatId="simple" csTypeId="urn:microsoft.com/office/officeart/2005/8/colors/accent0_3" csCatId="mainScheme" phldr="1"/>
      <dgm:spPr/>
      <dgm:t>
        <a:bodyPr/>
        <a:lstStyle/>
        <a:p>
          <a:endParaRPr lang="en-US"/>
        </a:p>
      </dgm:t>
    </dgm:pt>
    <dgm:pt modelId="{E0725146-7EE6-4280-89A6-80F3B519F5F7}">
      <dgm:prSet phldrT="[Text]" custT="1"/>
      <dgm:spPr/>
      <dgm:t>
        <a:bodyPr/>
        <a:lstStyle/>
        <a:p>
          <a:r>
            <a:rPr lang="zh-CN" altLang="en-US" sz="2800" dirty="0" smtClean="0"/>
            <a:t>确认版本配套</a:t>
          </a:r>
          <a:endParaRPr lang="en-US" sz="2800" dirty="0"/>
        </a:p>
      </dgm:t>
    </dgm:pt>
    <dgm:pt modelId="{28548B93-480C-405B-AFBC-D2489C810AE7}" type="parTrans" cxnId="{EFF8DF1B-A366-4201-A2DD-41E9633A47F7}">
      <dgm:prSet/>
      <dgm:spPr/>
      <dgm:t>
        <a:bodyPr/>
        <a:lstStyle/>
        <a:p>
          <a:endParaRPr lang="en-US" sz="1400"/>
        </a:p>
      </dgm:t>
    </dgm:pt>
    <dgm:pt modelId="{F7EF5DB1-2526-4148-B5A2-D914212E7C8D}" type="sibTrans" cxnId="{EFF8DF1B-A366-4201-A2DD-41E9633A47F7}">
      <dgm:prSet/>
      <dgm:spPr/>
      <dgm:t>
        <a:bodyPr/>
        <a:lstStyle/>
        <a:p>
          <a:endParaRPr lang="en-US" sz="1400"/>
        </a:p>
      </dgm:t>
    </dgm:pt>
    <dgm:pt modelId="{99433648-EAD3-49AA-9F09-AA5C9E8A7FEA}">
      <dgm:prSet phldrT="[Text]" custT="1"/>
      <dgm:spPr/>
      <dgm:t>
        <a:bodyPr/>
        <a:lstStyle/>
        <a:p>
          <a:r>
            <a:rPr lang="zh-CN" altLang="en-US" sz="2800" dirty="0" smtClean="0"/>
            <a:t>检查服务状态</a:t>
          </a:r>
          <a:endParaRPr lang="en-US" sz="2800" dirty="0"/>
        </a:p>
      </dgm:t>
    </dgm:pt>
    <dgm:pt modelId="{7E7FFAE2-99DD-4CFB-B532-D7701A4223E8}" type="parTrans" cxnId="{E2802E91-096F-43BE-8E1E-855A48BD593D}">
      <dgm:prSet/>
      <dgm:spPr/>
      <dgm:t>
        <a:bodyPr/>
        <a:lstStyle/>
        <a:p>
          <a:endParaRPr lang="en-US" sz="1400"/>
        </a:p>
      </dgm:t>
    </dgm:pt>
    <dgm:pt modelId="{014FBCDE-2A0D-4806-A5E1-BF597DEF1A78}" type="sibTrans" cxnId="{E2802E91-096F-43BE-8E1E-855A48BD593D}">
      <dgm:prSet/>
      <dgm:spPr/>
      <dgm:t>
        <a:bodyPr/>
        <a:lstStyle/>
        <a:p>
          <a:endParaRPr lang="en-US" sz="1400"/>
        </a:p>
      </dgm:t>
    </dgm:pt>
    <dgm:pt modelId="{AD39B261-14FA-4E34-A933-699715383B31}">
      <dgm:prSet phldrT="[Text]" custT="1"/>
      <dgm:spPr/>
      <dgm:t>
        <a:bodyPr/>
        <a:lstStyle/>
        <a:p>
          <a:r>
            <a:rPr lang="zh-CN" altLang="en-US" sz="2800" dirty="0" smtClean="0"/>
            <a:t>模块日志分析</a:t>
          </a:r>
          <a:endParaRPr lang="en-US" sz="2800" dirty="0"/>
        </a:p>
      </dgm:t>
    </dgm:pt>
    <dgm:pt modelId="{47B88503-DA10-4196-8E2F-B1B1F6CE9006}" type="parTrans" cxnId="{E3507FAA-EBEA-42B4-9B21-194C7FBAFE94}">
      <dgm:prSet/>
      <dgm:spPr/>
      <dgm:t>
        <a:bodyPr/>
        <a:lstStyle/>
        <a:p>
          <a:endParaRPr lang="en-US" sz="1400"/>
        </a:p>
      </dgm:t>
    </dgm:pt>
    <dgm:pt modelId="{23A5C1ED-32BA-4D85-BAE7-179797EC4BE4}" type="sibTrans" cxnId="{E3507FAA-EBEA-42B4-9B21-194C7FBAFE94}">
      <dgm:prSet/>
      <dgm:spPr/>
      <dgm:t>
        <a:bodyPr/>
        <a:lstStyle/>
        <a:p>
          <a:endParaRPr lang="en-US" sz="1400"/>
        </a:p>
      </dgm:t>
    </dgm:pt>
    <dgm:pt modelId="{EBDF60CC-8191-4286-BF1B-A52F33C92710}">
      <dgm:prSet phldrT="[Text]" custT="1"/>
      <dgm:spPr/>
      <dgm:t>
        <a:bodyPr/>
        <a:lstStyle/>
        <a:p>
          <a:r>
            <a:rPr lang="zh-CN" altLang="en-US" sz="2800" dirty="0" smtClean="0"/>
            <a:t>工具自检</a:t>
          </a:r>
          <a:endParaRPr lang="en-US" sz="2800" dirty="0"/>
        </a:p>
      </dgm:t>
    </dgm:pt>
    <dgm:pt modelId="{1B973647-7895-4BBE-A618-E4DA7E63057A}" type="parTrans" cxnId="{21433534-A6F6-4E56-A1AF-1A68555ED912}">
      <dgm:prSet/>
      <dgm:spPr/>
      <dgm:t>
        <a:bodyPr/>
        <a:lstStyle/>
        <a:p>
          <a:endParaRPr lang="en-US" sz="1400"/>
        </a:p>
      </dgm:t>
    </dgm:pt>
    <dgm:pt modelId="{9052C2F9-D961-483F-BDCB-848AF9562255}" type="sibTrans" cxnId="{21433534-A6F6-4E56-A1AF-1A68555ED912}">
      <dgm:prSet/>
      <dgm:spPr/>
      <dgm:t>
        <a:bodyPr/>
        <a:lstStyle/>
        <a:p>
          <a:endParaRPr lang="en-US" sz="1400"/>
        </a:p>
      </dgm:t>
    </dgm:pt>
    <dgm:pt modelId="{A51D3F6F-3264-407A-BC59-3BAE2B930B98}" type="pres">
      <dgm:prSet presAssocID="{E8E654C4-2694-49CC-A6AB-24FBD0A224C5}" presName="CompostProcess" presStyleCnt="0">
        <dgm:presLayoutVars>
          <dgm:dir/>
          <dgm:resizeHandles val="exact"/>
        </dgm:presLayoutVars>
      </dgm:prSet>
      <dgm:spPr/>
      <dgm:t>
        <a:bodyPr/>
        <a:lstStyle/>
        <a:p>
          <a:endParaRPr lang="en-US"/>
        </a:p>
      </dgm:t>
    </dgm:pt>
    <dgm:pt modelId="{A2273E42-73FB-47D8-8BE5-899F1F6DB6C0}" type="pres">
      <dgm:prSet presAssocID="{E8E654C4-2694-49CC-A6AB-24FBD0A224C5}" presName="arrow" presStyleLbl="bgShp" presStyleIdx="0" presStyleCnt="1"/>
      <dgm:spPr/>
    </dgm:pt>
    <dgm:pt modelId="{1571DB00-C343-43F8-A53C-046817FE2016}" type="pres">
      <dgm:prSet presAssocID="{E8E654C4-2694-49CC-A6AB-24FBD0A224C5}" presName="linearProcess" presStyleCnt="0"/>
      <dgm:spPr/>
    </dgm:pt>
    <dgm:pt modelId="{41BD0DD7-BB8D-4279-B3A4-2CAF5B403FE0}" type="pres">
      <dgm:prSet presAssocID="{E0725146-7EE6-4280-89A6-80F3B519F5F7}" presName="textNode" presStyleLbl="node1" presStyleIdx="0" presStyleCnt="4">
        <dgm:presLayoutVars>
          <dgm:bulletEnabled val="1"/>
        </dgm:presLayoutVars>
      </dgm:prSet>
      <dgm:spPr/>
      <dgm:t>
        <a:bodyPr/>
        <a:lstStyle/>
        <a:p>
          <a:endParaRPr lang="en-US"/>
        </a:p>
      </dgm:t>
    </dgm:pt>
    <dgm:pt modelId="{00785364-B23D-4D15-B396-8225B4FFCA10}" type="pres">
      <dgm:prSet presAssocID="{F7EF5DB1-2526-4148-B5A2-D914212E7C8D}" presName="sibTrans" presStyleCnt="0"/>
      <dgm:spPr/>
    </dgm:pt>
    <dgm:pt modelId="{9134572F-B997-4A58-BDDE-A8B6574FFD9F}" type="pres">
      <dgm:prSet presAssocID="{EBDF60CC-8191-4286-BF1B-A52F33C92710}" presName="textNode" presStyleLbl="node1" presStyleIdx="1" presStyleCnt="4">
        <dgm:presLayoutVars>
          <dgm:bulletEnabled val="1"/>
        </dgm:presLayoutVars>
      </dgm:prSet>
      <dgm:spPr/>
      <dgm:t>
        <a:bodyPr/>
        <a:lstStyle/>
        <a:p>
          <a:endParaRPr lang="en-US"/>
        </a:p>
      </dgm:t>
    </dgm:pt>
    <dgm:pt modelId="{CB856D4B-242F-4DBF-BCF4-E03E7123B28E}" type="pres">
      <dgm:prSet presAssocID="{9052C2F9-D961-483F-BDCB-848AF9562255}" presName="sibTrans" presStyleCnt="0"/>
      <dgm:spPr/>
    </dgm:pt>
    <dgm:pt modelId="{64F2C4F8-63C3-4B8E-8A8A-802E332F2AC0}" type="pres">
      <dgm:prSet presAssocID="{99433648-EAD3-49AA-9F09-AA5C9E8A7FEA}" presName="textNode" presStyleLbl="node1" presStyleIdx="2" presStyleCnt="4">
        <dgm:presLayoutVars>
          <dgm:bulletEnabled val="1"/>
        </dgm:presLayoutVars>
      </dgm:prSet>
      <dgm:spPr/>
      <dgm:t>
        <a:bodyPr/>
        <a:lstStyle/>
        <a:p>
          <a:endParaRPr lang="en-US"/>
        </a:p>
      </dgm:t>
    </dgm:pt>
    <dgm:pt modelId="{A9A95EF9-F425-45A3-9895-7EE8F20E3D28}" type="pres">
      <dgm:prSet presAssocID="{014FBCDE-2A0D-4806-A5E1-BF597DEF1A78}" presName="sibTrans" presStyleCnt="0"/>
      <dgm:spPr/>
    </dgm:pt>
    <dgm:pt modelId="{A33EB03E-4295-4433-962B-E61C4800AEF5}" type="pres">
      <dgm:prSet presAssocID="{AD39B261-14FA-4E34-A933-699715383B31}" presName="textNode" presStyleLbl="node1" presStyleIdx="3" presStyleCnt="4">
        <dgm:presLayoutVars>
          <dgm:bulletEnabled val="1"/>
        </dgm:presLayoutVars>
      </dgm:prSet>
      <dgm:spPr/>
      <dgm:t>
        <a:bodyPr/>
        <a:lstStyle/>
        <a:p>
          <a:endParaRPr lang="en-US"/>
        </a:p>
      </dgm:t>
    </dgm:pt>
  </dgm:ptLst>
  <dgm:cxnLst>
    <dgm:cxn modelId="{E2802E91-096F-43BE-8E1E-855A48BD593D}" srcId="{E8E654C4-2694-49CC-A6AB-24FBD0A224C5}" destId="{99433648-EAD3-49AA-9F09-AA5C9E8A7FEA}" srcOrd="2" destOrd="0" parTransId="{7E7FFAE2-99DD-4CFB-B532-D7701A4223E8}" sibTransId="{014FBCDE-2A0D-4806-A5E1-BF597DEF1A78}"/>
    <dgm:cxn modelId="{C8D5487A-B060-4ACA-B63B-DFFC4CB4BAC3}" type="presOf" srcId="{AD39B261-14FA-4E34-A933-699715383B31}" destId="{A33EB03E-4295-4433-962B-E61C4800AEF5}" srcOrd="0" destOrd="0" presId="urn:microsoft.com/office/officeart/2005/8/layout/hProcess9"/>
    <dgm:cxn modelId="{8BECCF47-A028-4C04-9504-868387290E94}" type="presOf" srcId="{99433648-EAD3-49AA-9F09-AA5C9E8A7FEA}" destId="{64F2C4F8-63C3-4B8E-8A8A-802E332F2AC0}" srcOrd="0" destOrd="0" presId="urn:microsoft.com/office/officeart/2005/8/layout/hProcess9"/>
    <dgm:cxn modelId="{E3507FAA-EBEA-42B4-9B21-194C7FBAFE94}" srcId="{E8E654C4-2694-49CC-A6AB-24FBD0A224C5}" destId="{AD39B261-14FA-4E34-A933-699715383B31}" srcOrd="3" destOrd="0" parTransId="{47B88503-DA10-4196-8E2F-B1B1F6CE9006}" sibTransId="{23A5C1ED-32BA-4D85-BAE7-179797EC4BE4}"/>
    <dgm:cxn modelId="{1AA40914-DA44-4C60-9AFB-CC614D6DF60E}" type="presOf" srcId="{E8E654C4-2694-49CC-A6AB-24FBD0A224C5}" destId="{A51D3F6F-3264-407A-BC59-3BAE2B930B98}" srcOrd="0" destOrd="0" presId="urn:microsoft.com/office/officeart/2005/8/layout/hProcess9"/>
    <dgm:cxn modelId="{AFC53338-1997-44A2-9B2E-97007E96DEAA}" type="presOf" srcId="{E0725146-7EE6-4280-89A6-80F3B519F5F7}" destId="{41BD0DD7-BB8D-4279-B3A4-2CAF5B403FE0}" srcOrd="0" destOrd="0" presId="urn:microsoft.com/office/officeart/2005/8/layout/hProcess9"/>
    <dgm:cxn modelId="{21433534-A6F6-4E56-A1AF-1A68555ED912}" srcId="{E8E654C4-2694-49CC-A6AB-24FBD0A224C5}" destId="{EBDF60CC-8191-4286-BF1B-A52F33C92710}" srcOrd="1" destOrd="0" parTransId="{1B973647-7895-4BBE-A618-E4DA7E63057A}" sibTransId="{9052C2F9-D961-483F-BDCB-848AF9562255}"/>
    <dgm:cxn modelId="{EFF8DF1B-A366-4201-A2DD-41E9633A47F7}" srcId="{E8E654C4-2694-49CC-A6AB-24FBD0A224C5}" destId="{E0725146-7EE6-4280-89A6-80F3B519F5F7}" srcOrd="0" destOrd="0" parTransId="{28548B93-480C-405B-AFBC-D2489C810AE7}" sibTransId="{F7EF5DB1-2526-4148-B5A2-D914212E7C8D}"/>
    <dgm:cxn modelId="{CA4AA769-1156-4A94-AC8A-7A3F83127954}" type="presOf" srcId="{EBDF60CC-8191-4286-BF1B-A52F33C92710}" destId="{9134572F-B997-4A58-BDDE-A8B6574FFD9F}" srcOrd="0" destOrd="0" presId="urn:microsoft.com/office/officeart/2005/8/layout/hProcess9"/>
    <dgm:cxn modelId="{65BD3E80-EB25-4698-994D-F6796B4CCFFC}" type="presParOf" srcId="{A51D3F6F-3264-407A-BC59-3BAE2B930B98}" destId="{A2273E42-73FB-47D8-8BE5-899F1F6DB6C0}" srcOrd="0" destOrd="0" presId="urn:microsoft.com/office/officeart/2005/8/layout/hProcess9"/>
    <dgm:cxn modelId="{6F36C4C7-AC3E-4F01-BAFE-31D0373C7A5B}" type="presParOf" srcId="{A51D3F6F-3264-407A-BC59-3BAE2B930B98}" destId="{1571DB00-C343-43F8-A53C-046817FE2016}" srcOrd="1" destOrd="0" presId="urn:microsoft.com/office/officeart/2005/8/layout/hProcess9"/>
    <dgm:cxn modelId="{74AFCF15-6F39-406C-B115-7EE3BFC2DF4A}" type="presParOf" srcId="{1571DB00-C343-43F8-A53C-046817FE2016}" destId="{41BD0DD7-BB8D-4279-B3A4-2CAF5B403FE0}" srcOrd="0" destOrd="0" presId="urn:microsoft.com/office/officeart/2005/8/layout/hProcess9"/>
    <dgm:cxn modelId="{1C0CC01C-B209-4280-927B-ADE43FEC231A}" type="presParOf" srcId="{1571DB00-C343-43F8-A53C-046817FE2016}" destId="{00785364-B23D-4D15-B396-8225B4FFCA10}" srcOrd="1" destOrd="0" presId="urn:microsoft.com/office/officeart/2005/8/layout/hProcess9"/>
    <dgm:cxn modelId="{CC6B9416-BD42-417D-89FE-734A4F7A4BE3}" type="presParOf" srcId="{1571DB00-C343-43F8-A53C-046817FE2016}" destId="{9134572F-B997-4A58-BDDE-A8B6574FFD9F}" srcOrd="2" destOrd="0" presId="urn:microsoft.com/office/officeart/2005/8/layout/hProcess9"/>
    <dgm:cxn modelId="{DF19A34D-0139-4BBC-AA3F-530371E53D42}" type="presParOf" srcId="{1571DB00-C343-43F8-A53C-046817FE2016}" destId="{CB856D4B-242F-4DBF-BCF4-E03E7123B28E}" srcOrd="3" destOrd="0" presId="urn:microsoft.com/office/officeart/2005/8/layout/hProcess9"/>
    <dgm:cxn modelId="{26246A5F-B457-4075-91B0-AECD08DC103A}" type="presParOf" srcId="{1571DB00-C343-43F8-A53C-046817FE2016}" destId="{64F2C4F8-63C3-4B8E-8A8A-802E332F2AC0}" srcOrd="4" destOrd="0" presId="urn:microsoft.com/office/officeart/2005/8/layout/hProcess9"/>
    <dgm:cxn modelId="{EEB66E37-E37C-4219-893D-F86F8812A3BA}" type="presParOf" srcId="{1571DB00-C343-43F8-A53C-046817FE2016}" destId="{A9A95EF9-F425-45A3-9895-7EE8F20E3D28}" srcOrd="5" destOrd="0" presId="urn:microsoft.com/office/officeart/2005/8/layout/hProcess9"/>
    <dgm:cxn modelId="{8C7E1189-8FBC-4575-823B-0DB6E233E4F2}" type="presParOf" srcId="{1571DB00-C343-43F8-A53C-046817FE2016}" destId="{A33EB03E-4295-4433-962B-E61C4800AEF5}"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6039F0D-AB95-488C-B851-3508FC1ED8CB}" type="doc">
      <dgm:prSet loTypeId="urn:microsoft.com/office/officeart/2005/8/layout/chevron2" loCatId="process" qsTypeId="urn:microsoft.com/office/officeart/2005/8/quickstyle/simple1" qsCatId="simple" csTypeId="urn:microsoft.com/office/officeart/2005/8/colors/accent0_3" csCatId="mainScheme" phldr="1"/>
      <dgm:spPr/>
      <dgm:t>
        <a:bodyPr/>
        <a:lstStyle/>
        <a:p>
          <a:endParaRPr lang="en-US"/>
        </a:p>
      </dgm:t>
    </dgm:pt>
    <dgm:pt modelId="{C4DE392C-5792-4A63-9332-14E1230E1D53}">
      <dgm:prSet phldrT="[Text]" custT="1"/>
      <dgm:spPr/>
      <dgm:t>
        <a:bodyPr/>
        <a:lstStyle/>
        <a:p>
          <a:r>
            <a:rPr lang="zh-CN" altLang="en-US" sz="1800" dirty="0" smtClean="0">
              <a:latin typeface="+mn-lt"/>
              <a:ea typeface="+mn-ea"/>
            </a:rPr>
            <a:t>收集 信息</a:t>
          </a:r>
          <a:endParaRPr lang="en-US" sz="1800" dirty="0">
            <a:latin typeface="+mn-lt"/>
            <a:ea typeface="+mn-ea"/>
          </a:endParaRPr>
        </a:p>
      </dgm:t>
    </dgm:pt>
    <dgm:pt modelId="{AFA33F03-AF0B-40E6-979B-0C96514741EC}" type="parTrans" cxnId="{4CDD42A2-5BC8-4AE4-9BAF-F20344A083FD}">
      <dgm:prSet/>
      <dgm:spPr/>
      <dgm:t>
        <a:bodyPr/>
        <a:lstStyle/>
        <a:p>
          <a:endParaRPr lang="en-US" sz="1600">
            <a:latin typeface="+mn-lt"/>
            <a:ea typeface="+mn-ea"/>
          </a:endParaRPr>
        </a:p>
      </dgm:t>
    </dgm:pt>
    <dgm:pt modelId="{2E4D5D8C-1D29-43E0-965B-57DDC2B78974}" type="sibTrans" cxnId="{4CDD42A2-5BC8-4AE4-9BAF-F20344A083FD}">
      <dgm:prSet/>
      <dgm:spPr/>
      <dgm:t>
        <a:bodyPr/>
        <a:lstStyle/>
        <a:p>
          <a:endParaRPr lang="en-US" sz="1600">
            <a:latin typeface="+mn-lt"/>
            <a:ea typeface="+mn-ea"/>
          </a:endParaRPr>
        </a:p>
      </dgm:t>
    </dgm:pt>
    <dgm:pt modelId="{06DBD324-096E-47DD-8E60-77F803C0E760}">
      <dgm:prSet custT="1"/>
      <dgm:spPr/>
      <dgm:t>
        <a:bodyPr/>
        <a:lstStyle/>
        <a:p>
          <a:r>
            <a:rPr lang="zh-CN" altLang="en-US" sz="1600" dirty="0" smtClean="0">
              <a:latin typeface="+mn-lt"/>
              <a:ea typeface="+mn-ea"/>
            </a:rPr>
            <a:t>虚拟机图标为灰色（即状态为未注册）</a:t>
          </a:r>
          <a:endParaRPr lang="en-US" sz="1600" dirty="0">
            <a:latin typeface="+mn-lt"/>
            <a:ea typeface="+mn-ea"/>
          </a:endParaRPr>
        </a:p>
      </dgm:t>
    </dgm:pt>
    <dgm:pt modelId="{EC594710-477B-4B56-A0D4-ACFF4F479B8C}" type="parTrans" cxnId="{233E5893-B964-4F98-9D59-0B0534CFD0BB}">
      <dgm:prSet/>
      <dgm:spPr/>
      <dgm:t>
        <a:bodyPr/>
        <a:lstStyle/>
        <a:p>
          <a:endParaRPr lang="en-US" sz="1600">
            <a:latin typeface="+mn-lt"/>
            <a:ea typeface="+mn-ea"/>
          </a:endParaRPr>
        </a:p>
      </dgm:t>
    </dgm:pt>
    <dgm:pt modelId="{80D0338D-8014-4C4E-B52C-B2E87C7DC390}" type="sibTrans" cxnId="{233E5893-B964-4F98-9D59-0B0534CFD0BB}">
      <dgm:prSet/>
      <dgm:spPr/>
      <dgm:t>
        <a:bodyPr/>
        <a:lstStyle/>
        <a:p>
          <a:endParaRPr lang="en-US" sz="1600">
            <a:latin typeface="+mn-lt"/>
            <a:ea typeface="+mn-ea"/>
          </a:endParaRPr>
        </a:p>
      </dgm:t>
    </dgm:pt>
    <dgm:pt modelId="{7A6DF509-4B1A-4451-B40F-A2929CC8189F}">
      <dgm:prSet custT="1"/>
      <dgm:spPr/>
      <dgm:t>
        <a:bodyPr/>
        <a:lstStyle/>
        <a:p>
          <a:r>
            <a:rPr lang="zh-CN" altLang="en-US" sz="1800" dirty="0" smtClean="0">
              <a:latin typeface="+mn-lt"/>
              <a:ea typeface="+mn-ea"/>
            </a:rPr>
            <a:t>定位 故障</a:t>
          </a:r>
          <a:endParaRPr lang="en-US" sz="1800" dirty="0">
            <a:latin typeface="+mn-lt"/>
            <a:ea typeface="+mn-ea"/>
          </a:endParaRPr>
        </a:p>
      </dgm:t>
    </dgm:pt>
    <dgm:pt modelId="{1A86E371-D863-433E-A2D0-A46FFC7EF857}" type="parTrans" cxnId="{8B803D8C-CCC2-45CC-BE24-22194E77D9BD}">
      <dgm:prSet/>
      <dgm:spPr/>
      <dgm:t>
        <a:bodyPr/>
        <a:lstStyle/>
        <a:p>
          <a:endParaRPr lang="en-US" sz="1600">
            <a:latin typeface="+mn-lt"/>
            <a:ea typeface="+mn-ea"/>
          </a:endParaRPr>
        </a:p>
      </dgm:t>
    </dgm:pt>
    <dgm:pt modelId="{4E682D8A-C234-4B69-94E7-2A906DA8CADF}" type="sibTrans" cxnId="{8B803D8C-CCC2-45CC-BE24-22194E77D9BD}">
      <dgm:prSet/>
      <dgm:spPr/>
      <dgm:t>
        <a:bodyPr/>
        <a:lstStyle/>
        <a:p>
          <a:endParaRPr lang="en-US" sz="1600">
            <a:latin typeface="+mn-lt"/>
            <a:ea typeface="+mn-ea"/>
          </a:endParaRPr>
        </a:p>
      </dgm:t>
    </dgm:pt>
    <dgm:pt modelId="{C77CD2BA-7B74-469B-9A3F-6200644A6B44}">
      <dgm:prSet custT="1"/>
      <dgm:spPr/>
      <dgm:t>
        <a:bodyPr/>
        <a:lstStyle/>
        <a:p>
          <a:r>
            <a:rPr lang="zh-CN" altLang="en-US" sz="1600" dirty="0" smtClean="0">
              <a:latin typeface="+mn-lt"/>
              <a:ea typeface="+mn-ea"/>
            </a:rPr>
            <a:t>虚拟机处于关机状态</a:t>
          </a:r>
          <a:endParaRPr lang="en-US" sz="1600" dirty="0">
            <a:latin typeface="+mn-lt"/>
            <a:ea typeface="+mn-ea"/>
          </a:endParaRPr>
        </a:p>
      </dgm:t>
    </dgm:pt>
    <dgm:pt modelId="{6E3FFAA2-0E3F-4C99-81B0-661CEC635AD0}" type="parTrans" cxnId="{40040DAF-21ED-4CF3-BA66-F6F29AABCDBC}">
      <dgm:prSet/>
      <dgm:spPr/>
      <dgm:t>
        <a:bodyPr/>
        <a:lstStyle/>
        <a:p>
          <a:endParaRPr lang="en-US" sz="1600">
            <a:latin typeface="+mn-lt"/>
            <a:ea typeface="+mn-ea"/>
          </a:endParaRPr>
        </a:p>
      </dgm:t>
    </dgm:pt>
    <dgm:pt modelId="{EC679E05-2EDB-4F75-A117-020C23E186E9}" type="sibTrans" cxnId="{40040DAF-21ED-4CF3-BA66-F6F29AABCDBC}">
      <dgm:prSet/>
      <dgm:spPr/>
      <dgm:t>
        <a:bodyPr/>
        <a:lstStyle/>
        <a:p>
          <a:endParaRPr lang="en-US" sz="1600">
            <a:latin typeface="+mn-lt"/>
            <a:ea typeface="+mn-ea"/>
          </a:endParaRPr>
        </a:p>
      </dgm:t>
    </dgm:pt>
    <dgm:pt modelId="{624480C1-ABB5-4448-8FD7-89C0AA4B5E73}">
      <dgm:prSet custT="1"/>
      <dgm:spPr/>
      <dgm:t>
        <a:bodyPr/>
        <a:lstStyle/>
        <a:p>
          <a:r>
            <a:rPr lang="zh-CN" altLang="en-US" sz="1600" dirty="0" smtClean="0">
              <a:latin typeface="+mn-lt"/>
              <a:ea typeface="+mn-ea"/>
            </a:rPr>
            <a:t>虚拟机尚未准备就绪</a:t>
          </a:r>
          <a:endParaRPr lang="en-US" sz="1600" dirty="0">
            <a:latin typeface="+mn-lt"/>
            <a:ea typeface="+mn-ea"/>
          </a:endParaRPr>
        </a:p>
      </dgm:t>
    </dgm:pt>
    <dgm:pt modelId="{1EAE9AED-E1F2-46AC-9273-8CAFF590E5E7}" type="parTrans" cxnId="{09E71290-6FEC-45CC-B48F-71077A56A318}">
      <dgm:prSet/>
      <dgm:spPr/>
      <dgm:t>
        <a:bodyPr/>
        <a:lstStyle/>
        <a:p>
          <a:endParaRPr lang="en-US" sz="1600">
            <a:latin typeface="+mn-lt"/>
            <a:ea typeface="+mn-ea"/>
          </a:endParaRPr>
        </a:p>
      </dgm:t>
    </dgm:pt>
    <dgm:pt modelId="{A527CB52-9E14-41C3-9D5C-3E49CBFFC022}" type="sibTrans" cxnId="{09E71290-6FEC-45CC-B48F-71077A56A318}">
      <dgm:prSet/>
      <dgm:spPr/>
      <dgm:t>
        <a:bodyPr/>
        <a:lstStyle/>
        <a:p>
          <a:endParaRPr lang="en-US" sz="1600">
            <a:latin typeface="+mn-lt"/>
            <a:ea typeface="+mn-ea"/>
          </a:endParaRPr>
        </a:p>
      </dgm:t>
    </dgm:pt>
    <dgm:pt modelId="{56BF82FC-1CD8-4474-8FEF-C8C83A48FF99}">
      <dgm:prSet custT="1"/>
      <dgm:spPr/>
      <dgm:t>
        <a:bodyPr/>
        <a:lstStyle/>
        <a:p>
          <a:r>
            <a:rPr lang="en-US" sz="1600" dirty="0" smtClean="0">
              <a:latin typeface="+mn-lt"/>
              <a:ea typeface="+mn-ea"/>
            </a:rPr>
            <a:t>HDA</a:t>
          </a:r>
          <a:r>
            <a:rPr lang="zh-CN" altLang="en-US" sz="1600" dirty="0" smtClean="0">
              <a:latin typeface="+mn-lt"/>
              <a:ea typeface="+mn-ea"/>
            </a:rPr>
            <a:t>服务异常</a:t>
          </a:r>
          <a:endParaRPr lang="en-US" sz="1600" dirty="0">
            <a:latin typeface="+mn-lt"/>
            <a:ea typeface="+mn-ea"/>
          </a:endParaRPr>
        </a:p>
      </dgm:t>
    </dgm:pt>
    <dgm:pt modelId="{D2FFBA5D-B86A-4E6B-A157-E17B9579EEF9}" type="parTrans" cxnId="{84569C33-57F1-4AEB-B120-8ECFC885E1DF}">
      <dgm:prSet/>
      <dgm:spPr/>
      <dgm:t>
        <a:bodyPr/>
        <a:lstStyle/>
        <a:p>
          <a:endParaRPr lang="en-US" sz="1600">
            <a:latin typeface="+mn-lt"/>
            <a:ea typeface="+mn-ea"/>
          </a:endParaRPr>
        </a:p>
      </dgm:t>
    </dgm:pt>
    <dgm:pt modelId="{9BDA49C2-5436-4A2B-ACE0-FD00D96B2953}" type="sibTrans" cxnId="{84569C33-57F1-4AEB-B120-8ECFC885E1DF}">
      <dgm:prSet/>
      <dgm:spPr/>
      <dgm:t>
        <a:bodyPr/>
        <a:lstStyle/>
        <a:p>
          <a:endParaRPr lang="en-US" sz="1600">
            <a:latin typeface="+mn-lt"/>
            <a:ea typeface="+mn-ea"/>
          </a:endParaRPr>
        </a:p>
      </dgm:t>
    </dgm:pt>
    <dgm:pt modelId="{D3C8D0E4-315C-45DE-B513-509A63547AD1}">
      <dgm:prSet custT="1"/>
      <dgm:spPr/>
      <dgm:t>
        <a:bodyPr/>
        <a:lstStyle/>
        <a:p>
          <a:r>
            <a:rPr lang="en-US" sz="1600" dirty="0" smtClean="0">
              <a:latin typeface="+mn-lt"/>
              <a:ea typeface="+mn-ea"/>
            </a:rPr>
            <a:t>HDC</a:t>
          </a:r>
          <a:r>
            <a:rPr lang="zh-CN" altLang="en-US" sz="1600" dirty="0" smtClean="0">
              <a:latin typeface="+mn-lt"/>
              <a:ea typeface="+mn-ea"/>
            </a:rPr>
            <a:t>服务异常</a:t>
          </a:r>
          <a:endParaRPr lang="en-US" sz="1600" dirty="0">
            <a:latin typeface="+mn-lt"/>
            <a:ea typeface="+mn-ea"/>
          </a:endParaRPr>
        </a:p>
      </dgm:t>
    </dgm:pt>
    <dgm:pt modelId="{253A880E-644E-439B-9DEA-8705BE6DADDD}" type="parTrans" cxnId="{0903042D-A52A-4181-8A2F-160D48337B83}">
      <dgm:prSet/>
      <dgm:spPr/>
      <dgm:t>
        <a:bodyPr/>
        <a:lstStyle/>
        <a:p>
          <a:endParaRPr lang="en-US" sz="1600">
            <a:latin typeface="+mn-lt"/>
            <a:ea typeface="+mn-ea"/>
          </a:endParaRPr>
        </a:p>
      </dgm:t>
    </dgm:pt>
    <dgm:pt modelId="{277D95F8-7FAD-4A57-BB47-1C291F515ECF}" type="sibTrans" cxnId="{0903042D-A52A-4181-8A2F-160D48337B83}">
      <dgm:prSet/>
      <dgm:spPr/>
      <dgm:t>
        <a:bodyPr/>
        <a:lstStyle/>
        <a:p>
          <a:endParaRPr lang="en-US" sz="1600">
            <a:latin typeface="+mn-lt"/>
            <a:ea typeface="+mn-ea"/>
          </a:endParaRPr>
        </a:p>
      </dgm:t>
    </dgm:pt>
    <dgm:pt modelId="{454E700F-E684-43A7-AA37-40BFC48DB74D}">
      <dgm:prSet custT="1"/>
      <dgm:spPr/>
      <dgm:t>
        <a:bodyPr/>
        <a:lstStyle/>
        <a:p>
          <a:r>
            <a:rPr lang="zh-CN" altLang="en-US" sz="1800" dirty="0" smtClean="0">
              <a:latin typeface="+mn-lt"/>
              <a:ea typeface="+mn-ea"/>
            </a:rPr>
            <a:t>排除 故障</a:t>
          </a:r>
          <a:endParaRPr lang="en-US" sz="1800" dirty="0">
            <a:latin typeface="+mn-lt"/>
            <a:ea typeface="+mn-ea"/>
          </a:endParaRPr>
        </a:p>
      </dgm:t>
    </dgm:pt>
    <dgm:pt modelId="{FEFA72D5-B393-49F2-A596-852571247368}" type="parTrans" cxnId="{27BFCC6C-CB50-4288-A600-A6436242D423}">
      <dgm:prSet/>
      <dgm:spPr/>
      <dgm:t>
        <a:bodyPr/>
        <a:lstStyle/>
        <a:p>
          <a:endParaRPr lang="en-US" sz="1600">
            <a:latin typeface="+mn-lt"/>
            <a:ea typeface="+mn-ea"/>
          </a:endParaRPr>
        </a:p>
      </dgm:t>
    </dgm:pt>
    <dgm:pt modelId="{12F12A8B-3673-47F6-AA8E-D1A11524B375}" type="sibTrans" cxnId="{27BFCC6C-CB50-4288-A600-A6436242D423}">
      <dgm:prSet/>
      <dgm:spPr/>
      <dgm:t>
        <a:bodyPr/>
        <a:lstStyle/>
        <a:p>
          <a:endParaRPr lang="en-US" sz="1600">
            <a:latin typeface="+mn-lt"/>
            <a:ea typeface="+mn-ea"/>
          </a:endParaRPr>
        </a:p>
      </dgm:t>
    </dgm:pt>
    <dgm:pt modelId="{D8278E6A-2AAB-4042-8646-00318C45627B}">
      <dgm:prSet custT="1"/>
      <dgm:spPr/>
      <dgm:t>
        <a:bodyPr/>
        <a:lstStyle/>
        <a:p>
          <a:r>
            <a:rPr lang="zh-CN" altLang="en-US" sz="1600" dirty="0" smtClean="0">
              <a:latin typeface="+mn-lt"/>
              <a:ea typeface="+mn-ea"/>
            </a:rPr>
            <a:t>使未开机的虚拟机开机，等待</a:t>
          </a:r>
          <a:r>
            <a:rPr lang="en-US" altLang="zh-CN" sz="1600" dirty="0" smtClean="0">
              <a:latin typeface="+mn-lt"/>
              <a:ea typeface="+mn-ea"/>
            </a:rPr>
            <a:t>3</a:t>
          </a:r>
          <a:r>
            <a:rPr lang="zh-CN" altLang="en-US" sz="1600" dirty="0" smtClean="0">
              <a:latin typeface="+mn-lt"/>
              <a:ea typeface="+mn-ea"/>
            </a:rPr>
            <a:t>分钟后重试。</a:t>
          </a:r>
          <a:endParaRPr lang="en-US" sz="1600" dirty="0">
            <a:latin typeface="+mn-lt"/>
            <a:ea typeface="+mn-ea"/>
          </a:endParaRPr>
        </a:p>
      </dgm:t>
    </dgm:pt>
    <dgm:pt modelId="{B98C255C-1B14-416A-BF8A-B83577A6172B}" type="parTrans" cxnId="{694A72DA-1D7A-4F77-ACA9-9B9E3578CBCB}">
      <dgm:prSet/>
      <dgm:spPr/>
      <dgm:t>
        <a:bodyPr/>
        <a:lstStyle/>
        <a:p>
          <a:endParaRPr lang="en-US" sz="1600">
            <a:latin typeface="+mn-lt"/>
            <a:ea typeface="+mn-ea"/>
          </a:endParaRPr>
        </a:p>
      </dgm:t>
    </dgm:pt>
    <dgm:pt modelId="{71C3663A-A0A4-4617-942F-6F2054719F1E}" type="sibTrans" cxnId="{694A72DA-1D7A-4F77-ACA9-9B9E3578CBCB}">
      <dgm:prSet/>
      <dgm:spPr/>
      <dgm:t>
        <a:bodyPr/>
        <a:lstStyle/>
        <a:p>
          <a:endParaRPr lang="en-US" sz="1600">
            <a:latin typeface="+mn-lt"/>
            <a:ea typeface="+mn-ea"/>
          </a:endParaRPr>
        </a:p>
      </dgm:t>
    </dgm:pt>
    <dgm:pt modelId="{0189E4CE-BB64-4281-9D6B-EB07912DC03B}">
      <dgm:prSet custT="1"/>
      <dgm:spPr/>
      <dgm:t>
        <a:bodyPr/>
        <a:lstStyle/>
        <a:p>
          <a:r>
            <a:rPr lang="zh-CN" altLang="en-US" sz="1600" dirty="0" smtClean="0">
              <a:latin typeface="+mn-lt"/>
              <a:ea typeface="+mn-ea"/>
            </a:rPr>
            <a:t>在虚拟机里打开任务管理器，选择结束</a:t>
          </a:r>
          <a:r>
            <a:rPr lang="en-US" altLang="zh-CN" sz="1600" dirty="0" smtClean="0">
              <a:latin typeface="+mn-lt"/>
              <a:ea typeface="+mn-ea"/>
            </a:rPr>
            <a:t>HDPService.exe</a:t>
          </a:r>
          <a:r>
            <a:rPr lang="zh-CN" altLang="en-US" sz="1600" dirty="0" smtClean="0">
              <a:latin typeface="+mn-lt"/>
              <a:ea typeface="+mn-ea"/>
            </a:rPr>
            <a:t>任务，促发监控程序进行</a:t>
          </a:r>
          <a:r>
            <a:rPr lang="en-US" altLang="zh-CN" sz="1600" dirty="0" smtClean="0">
              <a:latin typeface="+mn-lt"/>
              <a:ea typeface="+mn-ea"/>
            </a:rPr>
            <a:t>HDA</a:t>
          </a:r>
          <a:r>
            <a:rPr lang="zh-CN" altLang="en-US" sz="1600" dirty="0" smtClean="0">
              <a:latin typeface="+mn-lt"/>
              <a:ea typeface="+mn-ea"/>
            </a:rPr>
            <a:t>自检修复。</a:t>
          </a:r>
          <a:endParaRPr lang="en-US" sz="1600" dirty="0">
            <a:latin typeface="+mn-lt"/>
            <a:ea typeface="+mn-ea"/>
          </a:endParaRPr>
        </a:p>
      </dgm:t>
    </dgm:pt>
    <dgm:pt modelId="{3D5A6577-4B0C-4AE3-B8D0-638C4151738E}" type="parTrans" cxnId="{7EBF8027-D849-4930-BC6D-FDB34866F630}">
      <dgm:prSet/>
      <dgm:spPr/>
      <dgm:t>
        <a:bodyPr/>
        <a:lstStyle/>
        <a:p>
          <a:endParaRPr lang="en-US" sz="1600">
            <a:latin typeface="+mn-lt"/>
            <a:ea typeface="+mn-ea"/>
          </a:endParaRPr>
        </a:p>
      </dgm:t>
    </dgm:pt>
    <dgm:pt modelId="{22D1C438-88EA-43FE-A947-48F77868E23A}" type="sibTrans" cxnId="{7EBF8027-D849-4930-BC6D-FDB34866F630}">
      <dgm:prSet/>
      <dgm:spPr/>
      <dgm:t>
        <a:bodyPr/>
        <a:lstStyle/>
        <a:p>
          <a:endParaRPr lang="en-US" sz="1600">
            <a:latin typeface="+mn-lt"/>
            <a:ea typeface="+mn-ea"/>
          </a:endParaRPr>
        </a:p>
      </dgm:t>
    </dgm:pt>
    <dgm:pt modelId="{3C6F8D44-F16B-4B7B-A69F-1618410F4DCF}">
      <dgm:prSet custT="1"/>
      <dgm:spPr/>
      <dgm:t>
        <a:bodyPr/>
        <a:lstStyle/>
        <a:p>
          <a:r>
            <a:rPr lang="zh-CN" altLang="en-US" sz="1600" dirty="0" smtClean="0">
              <a:latin typeface="+mn-lt"/>
              <a:ea typeface="+mn-ea"/>
            </a:rPr>
            <a:t>如果是大规模的显示未注册，则在</a:t>
          </a:r>
          <a:r>
            <a:rPr lang="en-US" altLang="zh-CN" sz="1600" dirty="0" smtClean="0">
              <a:latin typeface="+mn-lt"/>
              <a:ea typeface="+mn-ea"/>
            </a:rPr>
            <a:t>ITA Portal</a:t>
          </a:r>
          <a:r>
            <a:rPr lang="zh-CN" altLang="en-US" sz="1600" dirty="0" smtClean="0">
              <a:latin typeface="+mn-lt"/>
              <a:ea typeface="+mn-ea"/>
            </a:rPr>
            <a:t>上检查是否有告警，有告警则先处理告警。</a:t>
          </a:r>
          <a:endParaRPr lang="en-US" sz="1600" dirty="0">
            <a:latin typeface="+mn-lt"/>
            <a:ea typeface="+mn-ea"/>
          </a:endParaRPr>
        </a:p>
      </dgm:t>
    </dgm:pt>
    <dgm:pt modelId="{0E5E94C3-FA01-442E-896A-78118BBA5F07}" type="parTrans" cxnId="{B4E34DCA-8628-49FF-8B60-FABF4CEA80FC}">
      <dgm:prSet/>
      <dgm:spPr/>
      <dgm:t>
        <a:bodyPr/>
        <a:lstStyle/>
        <a:p>
          <a:endParaRPr lang="en-US" sz="1600">
            <a:latin typeface="+mn-lt"/>
            <a:ea typeface="+mn-ea"/>
          </a:endParaRPr>
        </a:p>
      </dgm:t>
    </dgm:pt>
    <dgm:pt modelId="{D4F6881B-E04F-4F2C-AF3C-28AF11FB9B57}" type="sibTrans" cxnId="{B4E34DCA-8628-49FF-8B60-FABF4CEA80FC}">
      <dgm:prSet/>
      <dgm:spPr/>
      <dgm:t>
        <a:bodyPr/>
        <a:lstStyle/>
        <a:p>
          <a:endParaRPr lang="en-US" sz="1600">
            <a:latin typeface="+mn-lt"/>
            <a:ea typeface="+mn-ea"/>
          </a:endParaRPr>
        </a:p>
      </dgm:t>
    </dgm:pt>
    <dgm:pt modelId="{9B56FB84-4787-4D58-8001-5FC6AD9EB067}">
      <dgm:prSet custT="1"/>
      <dgm:spPr/>
      <dgm:t>
        <a:bodyPr/>
        <a:lstStyle/>
        <a:p>
          <a:r>
            <a:rPr lang="zh-CN" altLang="en-US" sz="1800" dirty="0" smtClean="0">
              <a:latin typeface="+mn-lt"/>
              <a:ea typeface="+mn-ea"/>
            </a:rPr>
            <a:t>检查 确认</a:t>
          </a:r>
          <a:endParaRPr lang="en-US" sz="1800" dirty="0">
            <a:latin typeface="+mn-lt"/>
            <a:ea typeface="+mn-ea"/>
          </a:endParaRPr>
        </a:p>
      </dgm:t>
    </dgm:pt>
    <dgm:pt modelId="{2FEE561F-0C75-45B5-8712-52CEB560ECA1}" type="parTrans" cxnId="{F6F1262D-9FFF-4A39-B68A-3008011DA535}">
      <dgm:prSet/>
      <dgm:spPr/>
      <dgm:t>
        <a:bodyPr/>
        <a:lstStyle/>
        <a:p>
          <a:endParaRPr lang="en-US" sz="1600">
            <a:latin typeface="+mn-lt"/>
            <a:ea typeface="+mn-ea"/>
          </a:endParaRPr>
        </a:p>
      </dgm:t>
    </dgm:pt>
    <dgm:pt modelId="{22B37C3C-052A-44D2-BFDE-CBDBA01B1DAD}" type="sibTrans" cxnId="{F6F1262D-9FFF-4A39-B68A-3008011DA535}">
      <dgm:prSet/>
      <dgm:spPr/>
      <dgm:t>
        <a:bodyPr/>
        <a:lstStyle/>
        <a:p>
          <a:endParaRPr lang="en-US" sz="1600">
            <a:latin typeface="+mn-lt"/>
            <a:ea typeface="+mn-ea"/>
          </a:endParaRPr>
        </a:p>
      </dgm:t>
    </dgm:pt>
    <dgm:pt modelId="{FE79B25D-4F97-417E-B144-00251BD3EC84}">
      <dgm:prSet custT="1"/>
      <dgm:spPr/>
      <dgm:t>
        <a:bodyPr/>
        <a:lstStyle/>
        <a:p>
          <a:r>
            <a:rPr lang="zh-CN" altLang="en-US" sz="1600" dirty="0" smtClean="0">
              <a:latin typeface="+mn-lt"/>
              <a:ea typeface="+mn-ea"/>
            </a:rPr>
            <a:t>虚拟机注册正常</a:t>
          </a:r>
          <a:endParaRPr lang="en-US" sz="1600" dirty="0">
            <a:latin typeface="+mn-lt"/>
            <a:ea typeface="+mn-ea"/>
          </a:endParaRPr>
        </a:p>
      </dgm:t>
    </dgm:pt>
    <dgm:pt modelId="{6F57FB2F-71AB-4D53-942F-2AC149FCF304}" type="parTrans" cxnId="{B946C15C-65D2-4D86-8DC5-9E56DED221E9}">
      <dgm:prSet/>
      <dgm:spPr/>
      <dgm:t>
        <a:bodyPr/>
        <a:lstStyle/>
        <a:p>
          <a:endParaRPr lang="en-US" sz="1600">
            <a:latin typeface="+mn-lt"/>
            <a:ea typeface="+mn-ea"/>
          </a:endParaRPr>
        </a:p>
      </dgm:t>
    </dgm:pt>
    <dgm:pt modelId="{89513AEE-2CFF-4729-92D6-4792F5E2B659}" type="sibTrans" cxnId="{B946C15C-65D2-4D86-8DC5-9E56DED221E9}">
      <dgm:prSet/>
      <dgm:spPr/>
      <dgm:t>
        <a:bodyPr/>
        <a:lstStyle/>
        <a:p>
          <a:endParaRPr lang="en-US" sz="1600">
            <a:latin typeface="+mn-lt"/>
            <a:ea typeface="+mn-ea"/>
          </a:endParaRPr>
        </a:p>
      </dgm:t>
    </dgm:pt>
    <dgm:pt modelId="{A9E67091-BF9D-485A-8994-E23331D7F487}">
      <dgm:prSet custT="1"/>
      <dgm:spPr/>
      <dgm:t>
        <a:bodyPr/>
        <a:lstStyle/>
        <a:p>
          <a:r>
            <a:rPr lang="zh-CN" altLang="en-US" sz="1600" dirty="0" smtClean="0">
              <a:latin typeface="+mn-lt"/>
              <a:ea typeface="+mn-ea"/>
            </a:rPr>
            <a:t>自助维护台登入虚拟机，并使用“连接自检工具”检查虚拟机状态。</a:t>
          </a:r>
          <a:endParaRPr lang="en-US" sz="1600" dirty="0">
            <a:latin typeface="+mn-lt"/>
            <a:ea typeface="+mn-ea"/>
          </a:endParaRPr>
        </a:p>
      </dgm:t>
    </dgm:pt>
    <dgm:pt modelId="{909DC371-46DC-4C76-A6F2-AFB3F5DFB24F}" type="sibTrans" cxnId="{4E4AE331-BB75-48C6-8581-80697C617270}">
      <dgm:prSet/>
      <dgm:spPr/>
      <dgm:t>
        <a:bodyPr/>
        <a:lstStyle/>
        <a:p>
          <a:endParaRPr lang="en-US" sz="1600">
            <a:latin typeface="+mn-lt"/>
            <a:ea typeface="+mn-ea"/>
          </a:endParaRPr>
        </a:p>
      </dgm:t>
    </dgm:pt>
    <dgm:pt modelId="{101A18B6-D9B7-4261-95CE-3778A9E4366B}" type="parTrans" cxnId="{4E4AE331-BB75-48C6-8581-80697C617270}">
      <dgm:prSet/>
      <dgm:spPr/>
      <dgm:t>
        <a:bodyPr/>
        <a:lstStyle/>
        <a:p>
          <a:endParaRPr lang="en-US" sz="1600">
            <a:latin typeface="+mn-lt"/>
            <a:ea typeface="+mn-ea"/>
          </a:endParaRPr>
        </a:p>
      </dgm:t>
    </dgm:pt>
    <dgm:pt modelId="{096DE0CF-8A46-4E30-B09F-11462126F600}" type="pres">
      <dgm:prSet presAssocID="{36039F0D-AB95-488C-B851-3508FC1ED8CB}" presName="linearFlow" presStyleCnt="0">
        <dgm:presLayoutVars>
          <dgm:dir/>
          <dgm:animLvl val="lvl"/>
          <dgm:resizeHandles val="exact"/>
        </dgm:presLayoutVars>
      </dgm:prSet>
      <dgm:spPr/>
      <dgm:t>
        <a:bodyPr/>
        <a:lstStyle/>
        <a:p>
          <a:endParaRPr lang="en-US"/>
        </a:p>
      </dgm:t>
    </dgm:pt>
    <dgm:pt modelId="{823ECED5-B66E-4344-B12D-C55E9B53C04C}" type="pres">
      <dgm:prSet presAssocID="{C4DE392C-5792-4A63-9332-14E1230E1D53}" presName="composite" presStyleCnt="0"/>
      <dgm:spPr/>
    </dgm:pt>
    <dgm:pt modelId="{67F32F6D-E428-4D65-9BE4-295167F40A6D}" type="pres">
      <dgm:prSet presAssocID="{C4DE392C-5792-4A63-9332-14E1230E1D53}" presName="parentText" presStyleLbl="alignNode1" presStyleIdx="0" presStyleCnt="4">
        <dgm:presLayoutVars>
          <dgm:chMax val="1"/>
          <dgm:bulletEnabled val="1"/>
        </dgm:presLayoutVars>
      </dgm:prSet>
      <dgm:spPr/>
      <dgm:t>
        <a:bodyPr/>
        <a:lstStyle/>
        <a:p>
          <a:endParaRPr lang="en-US"/>
        </a:p>
      </dgm:t>
    </dgm:pt>
    <dgm:pt modelId="{9A9058BE-7A7B-4F12-9C8B-C1629288A197}" type="pres">
      <dgm:prSet presAssocID="{C4DE392C-5792-4A63-9332-14E1230E1D53}" presName="descendantText" presStyleLbl="alignAcc1" presStyleIdx="0" presStyleCnt="4" custScaleY="100000" custLinFactNeighborX="155" custLinFactNeighborY="-6380">
        <dgm:presLayoutVars>
          <dgm:bulletEnabled val="1"/>
        </dgm:presLayoutVars>
      </dgm:prSet>
      <dgm:spPr/>
      <dgm:t>
        <a:bodyPr/>
        <a:lstStyle/>
        <a:p>
          <a:endParaRPr lang="en-US"/>
        </a:p>
      </dgm:t>
    </dgm:pt>
    <dgm:pt modelId="{307587C0-DAC6-4B0B-8FCE-A2A1C109AA64}" type="pres">
      <dgm:prSet presAssocID="{2E4D5D8C-1D29-43E0-965B-57DDC2B78974}" presName="sp" presStyleCnt="0"/>
      <dgm:spPr/>
    </dgm:pt>
    <dgm:pt modelId="{4FCDB418-C1BC-4EDE-B368-472B5D09634E}" type="pres">
      <dgm:prSet presAssocID="{7A6DF509-4B1A-4451-B40F-A2929CC8189F}" presName="composite" presStyleCnt="0"/>
      <dgm:spPr/>
    </dgm:pt>
    <dgm:pt modelId="{EE7DF682-ABB8-448D-A106-E24AC31C7279}" type="pres">
      <dgm:prSet presAssocID="{7A6DF509-4B1A-4451-B40F-A2929CC8189F}" presName="parentText" presStyleLbl="alignNode1" presStyleIdx="1" presStyleCnt="4">
        <dgm:presLayoutVars>
          <dgm:chMax val="1"/>
          <dgm:bulletEnabled val="1"/>
        </dgm:presLayoutVars>
      </dgm:prSet>
      <dgm:spPr/>
      <dgm:t>
        <a:bodyPr/>
        <a:lstStyle/>
        <a:p>
          <a:endParaRPr lang="en-US"/>
        </a:p>
      </dgm:t>
    </dgm:pt>
    <dgm:pt modelId="{45377A64-916E-437C-8C36-52482FAAE532}" type="pres">
      <dgm:prSet presAssocID="{7A6DF509-4B1A-4451-B40F-A2929CC8189F}" presName="descendantText" presStyleLbl="alignAcc1" presStyleIdx="1" presStyleCnt="4" custScaleY="177327" custLinFactNeighborX="0" custLinFactNeighborY="-31318">
        <dgm:presLayoutVars>
          <dgm:bulletEnabled val="1"/>
        </dgm:presLayoutVars>
      </dgm:prSet>
      <dgm:spPr/>
      <dgm:t>
        <a:bodyPr/>
        <a:lstStyle/>
        <a:p>
          <a:endParaRPr lang="en-US"/>
        </a:p>
      </dgm:t>
    </dgm:pt>
    <dgm:pt modelId="{C7F34387-87AC-46BC-8329-5FA8D2AFCB17}" type="pres">
      <dgm:prSet presAssocID="{4E682D8A-C234-4B69-94E7-2A906DA8CADF}" presName="sp" presStyleCnt="0"/>
      <dgm:spPr/>
    </dgm:pt>
    <dgm:pt modelId="{845F1585-36FE-4A3E-A0EE-6CB738E7A7DD}" type="pres">
      <dgm:prSet presAssocID="{454E700F-E684-43A7-AA37-40BFC48DB74D}" presName="composite" presStyleCnt="0"/>
      <dgm:spPr/>
    </dgm:pt>
    <dgm:pt modelId="{A37531B6-7084-47EE-9A64-CE39B5D731C7}" type="pres">
      <dgm:prSet presAssocID="{454E700F-E684-43A7-AA37-40BFC48DB74D}" presName="parentText" presStyleLbl="alignNode1" presStyleIdx="2" presStyleCnt="4">
        <dgm:presLayoutVars>
          <dgm:chMax val="1"/>
          <dgm:bulletEnabled val="1"/>
        </dgm:presLayoutVars>
      </dgm:prSet>
      <dgm:spPr/>
      <dgm:t>
        <a:bodyPr/>
        <a:lstStyle/>
        <a:p>
          <a:endParaRPr lang="en-US"/>
        </a:p>
      </dgm:t>
    </dgm:pt>
    <dgm:pt modelId="{5F1936A5-2810-481D-B09E-69E1A3C152CE}" type="pres">
      <dgm:prSet presAssocID="{454E700F-E684-43A7-AA37-40BFC48DB74D}" presName="descendantText" presStyleLbl="alignAcc1" presStyleIdx="2" presStyleCnt="4" custScaleY="263055" custLinFactNeighborY="-17952">
        <dgm:presLayoutVars>
          <dgm:bulletEnabled val="1"/>
        </dgm:presLayoutVars>
      </dgm:prSet>
      <dgm:spPr/>
      <dgm:t>
        <a:bodyPr/>
        <a:lstStyle/>
        <a:p>
          <a:endParaRPr lang="en-US"/>
        </a:p>
      </dgm:t>
    </dgm:pt>
    <dgm:pt modelId="{DE9D199C-1B9C-4E9B-9F20-7D53BA657D6C}" type="pres">
      <dgm:prSet presAssocID="{12F12A8B-3673-47F6-AA8E-D1A11524B375}" presName="sp" presStyleCnt="0"/>
      <dgm:spPr/>
    </dgm:pt>
    <dgm:pt modelId="{78F228DC-68D9-410C-8629-CE71015C0775}" type="pres">
      <dgm:prSet presAssocID="{9B56FB84-4787-4D58-8001-5FC6AD9EB067}" presName="composite" presStyleCnt="0"/>
      <dgm:spPr/>
    </dgm:pt>
    <dgm:pt modelId="{AD2447B0-ED7E-4BB2-B9AA-A4E2FE9D7DE0}" type="pres">
      <dgm:prSet presAssocID="{9B56FB84-4787-4D58-8001-5FC6AD9EB067}" presName="parentText" presStyleLbl="alignNode1" presStyleIdx="3" presStyleCnt="4">
        <dgm:presLayoutVars>
          <dgm:chMax val="1"/>
          <dgm:bulletEnabled val="1"/>
        </dgm:presLayoutVars>
      </dgm:prSet>
      <dgm:spPr/>
      <dgm:t>
        <a:bodyPr/>
        <a:lstStyle/>
        <a:p>
          <a:endParaRPr lang="en-US"/>
        </a:p>
      </dgm:t>
    </dgm:pt>
    <dgm:pt modelId="{CFFFFAE2-8D94-4630-A8CD-F840761CF70C}" type="pres">
      <dgm:prSet presAssocID="{9B56FB84-4787-4D58-8001-5FC6AD9EB067}" presName="descendantText" presStyleLbl="alignAcc1" presStyleIdx="3" presStyleCnt="4" custScaleY="95952" custLinFactNeighborY="14148">
        <dgm:presLayoutVars>
          <dgm:bulletEnabled val="1"/>
        </dgm:presLayoutVars>
      </dgm:prSet>
      <dgm:spPr/>
      <dgm:t>
        <a:bodyPr/>
        <a:lstStyle/>
        <a:p>
          <a:endParaRPr lang="en-US"/>
        </a:p>
      </dgm:t>
    </dgm:pt>
  </dgm:ptLst>
  <dgm:cxnLst>
    <dgm:cxn modelId="{27BFCC6C-CB50-4288-A600-A6436242D423}" srcId="{36039F0D-AB95-488C-B851-3508FC1ED8CB}" destId="{454E700F-E684-43A7-AA37-40BFC48DB74D}" srcOrd="2" destOrd="0" parTransId="{FEFA72D5-B393-49F2-A596-852571247368}" sibTransId="{12F12A8B-3673-47F6-AA8E-D1A11524B375}"/>
    <dgm:cxn modelId="{694A72DA-1D7A-4F77-ACA9-9B9E3578CBCB}" srcId="{454E700F-E684-43A7-AA37-40BFC48DB74D}" destId="{D8278E6A-2AAB-4042-8646-00318C45627B}" srcOrd="0" destOrd="0" parTransId="{B98C255C-1B14-416A-BF8A-B83577A6172B}" sibTransId="{71C3663A-A0A4-4617-942F-6F2054719F1E}"/>
    <dgm:cxn modelId="{4E4AE331-BB75-48C6-8581-80697C617270}" srcId="{454E700F-E684-43A7-AA37-40BFC48DB74D}" destId="{A9E67091-BF9D-485A-8994-E23331D7F487}" srcOrd="1" destOrd="0" parTransId="{101A18B6-D9B7-4261-95CE-3778A9E4366B}" sibTransId="{909DC371-46DC-4C76-A6F2-AFB3F5DFB24F}"/>
    <dgm:cxn modelId="{09E71290-6FEC-45CC-B48F-71077A56A318}" srcId="{7A6DF509-4B1A-4451-B40F-A2929CC8189F}" destId="{624480C1-ABB5-4448-8FD7-89C0AA4B5E73}" srcOrd="1" destOrd="0" parTransId="{1EAE9AED-E1F2-46AC-9273-8CAFF590E5E7}" sibTransId="{A527CB52-9E14-41C3-9D5C-3E49CBFFC022}"/>
    <dgm:cxn modelId="{7EBF8027-D849-4930-BC6D-FDB34866F630}" srcId="{454E700F-E684-43A7-AA37-40BFC48DB74D}" destId="{0189E4CE-BB64-4281-9D6B-EB07912DC03B}" srcOrd="2" destOrd="0" parTransId="{3D5A6577-4B0C-4AE3-B8D0-638C4151738E}" sibTransId="{22D1C438-88EA-43FE-A947-48F77868E23A}"/>
    <dgm:cxn modelId="{B4E34DCA-8628-49FF-8B60-FABF4CEA80FC}" srcId="{454E700F-E684-43A7-AA37-40BFC48DB74D}" destId="{3C6F8D44-F16B-4B7B-A69F-1618410F4DCF}" srcOrd="3" destOrd="0" parTransId="{0E5E94C3-FA01-442E-896A-78118BBA5F07}" sibTransId="{D4F6881B-E04F-4F2C-AF3C-28AF11FB9B57}"/>
    <dgm:cxn modelId="{6C35B8A4-1960-4667-A63A-3F4068B1B96B}" type="presOf" srcId="{FE79B25D-4F97-417E-B144-00251BD3EC84}" destId="{CFFFFAE2-8D94-4630-A8CD-F840761CF70C}" srcOrd="0" destOrd="0" presId="urn:microsoft.com/office/officeart/2005/8/layout/chevron2"/>
    <dgm:cxn modelId="{A9AC206B-86BD-4A16-AF19-737B4ADD5F06}" type="presOf" srcId="{06DBD324-096E-47DD-8E60-77F803C0E760}" destId="{9A9058BE-7A7B-4F12-9C8B-C1629288A197}" srcOrd="0" destOrd="0" presId="urn:microsoft.com/office/officeart/2005/8/layout/chevron2"/>
    <dgm:cxn modelId="{4D5EC475-27B6-4BCE-A41C-E10C99A0A80C}" type="presOf" srcId="{D3C8D0E4-315C-45DE-B513-509A63547AD1}" destId="{45377A64-916E-437C-8C36-52482FAAE532}" srcOrd="0" destOrd="3" presId="urn:microsoft.com/office/officeart/2005/8/layout/chevron2"/>
    <dgm:cxn modelId="{B6782123-7BEB-4467-8307-5F31DCEC6FCB}" type="presOf" srcId="{454E700F-E684-43A7-AA37-40BFC48DB74D}" destId="{A37531B6-7084-47EE-9A64-CE39B5D731C7}" srcOrd="0" destOrd="0" presId="urn:microsoft.com/office/officeart/2005/8/layout/chevron2"/>
    <dgm:cxn modelId="{B946C15C-65D2-4D86-8DC5-9E56DED221E9}" srcId="{9B56FB84-4787-4D58-8001-5FC6AD9EB067}" destId="{FE79B25D-4F97-417E-B144-00251BD3EC84}" srcOrd="0" destOrd="0" parTransId="{6F57FB2F-71AB-4D53-942F-2AC149FCF304}" sibTransId="{89513AEE-2CFF-4729-92D6-4792F5E2B659}"/>
    <dgm:cxn modelId="{647F6A07-113D-4F21-A33C-CDF9FFEB0CBF}" type="presOf" srcId="{7A6DF509-4B1A-4451-B40F-A2929CC8189F}" destId="{EE7DF682-ABB8-448D-A106-E24AC31C7279}" srcOrd="0" destOrd="0" presId="urn:microsoft.com/office/officeart/2005/8/layout/chevron2"/>
    <dgm:cxn modelId="{D17E17F5-B635-427C-9A4A-FEF7B686AA83}" type="presOf" srcId="{9B56FB84-4787-4D58-8001-5FC6AD9EB067}" destId="{AD2447B0-ED7E-4BB2-B9AA-A4E2FE9D7DE0}" srcOrd="0" destOrd="0" presId="urn:microsoft.com/office/officeart/2005/8/layout/chevron2"/>
    <dgm:cxn modelId="{EFE4BD9A-4243-4847-964E-FC8315CE6713}" type="presOf" srcId="{D8278E6A-2AAB-4042-8646-00318C45627B}" destId="{5F1936A5-2810-481D-B09E-69E1A3C152CE}" srcOrd="0" destOrd="0" presId="urn:microsoft.com/office/officeart/2005/8/layout/chevron2"/>
    <dgm:cxn modelId="{EBAF15F5-F530-4822-A048-00459EB9C9A5}" type="presOf" srcId="{36039F0D-AB95-488C-B851-3508FC1ED8CB}" destId="{096DE0CF-8A46-4E30-B09F-11462126F600}" srcOrd="0" destOrd="0" presId="urn:microsoft.com/office/officeart/2005/8/layout/chevron2"/>
    <dgm:cxn modelId="{0903042D-A52A-4181-8A2F-160D48337B83}" srcId="{7A6DF509-4B1A-4451-B40F-A2929CC8189F}" destId="{D3C8D0E4-315C-45DE-B513-509A63547AD1}" srcOrd="3" destOrd="0" parTransId="{253A880E-644E-439B-9DEA-8705BE6DADDD}" sibTransId="{277D95F8-7FAD-4A57-BB47-1C291F515ECF}"/>
    <dgm:cxn modelId="{63C98411-ABAA-42BD-AD1B-E6E9DEE7FAE2}" type="presOf" srcId="{3C6F8D44-F16B-4B7B-A69F-1618410F4DCF}" destId="{5F1936A5-2810-481D-B09E-69E1A3C152CE}" srcOrd="0" destOrd="3" presId="urn:microsoft.com/office/officeart/2005/8/layout/chevron2"/>
    <dgm:cxn modelId="{233E5893-B964-4F98-9D59-0B0534CFD0BB}" srcId="{C4DE392C-5792-4A63-9332-14E1230E1D53}" destId="{06DBD324-096E-47DD-8E60-77F803C0E760}" srcOrd="0" destOrd="0" parTransId="{EC594710-477B-4B56-A0D4-ACFF4F479B8C}" sibTransId="{80D0338D-8014-4C4E-B52C-B2E87C7DC390}"/>
    <dgm:cxn modelId="{22E7AB25-992C-4A8F-999D-BF8567589CE8}" type="presOf" srcId="{56BF82FC-1CD8-4474-8FEF-C8C83A48FF99}" destId="{45377A64-916E-437C-8C36-52482FAAE532}" srcOrd="0" destOrd="2" presId="urn:microsoft.com/office/officeart/2005/8/layout/chevron2"/>
    <dgm:cxn modelId="{84569C33-57F1-4AEB-B120-8ECFC885E1DF}" srcId="{7A6DF509-4B1A-4451-B40F-A2929CC8189F}" destId="{56BF82FC-1CD8-4474-8FEF-C8C83A48FF99}" srcOrd="2" destOrd="0" parTransId="{D2FFBA5D-B86A-4E6B-A157-E17B9579EEF9}" sibTransId="{9BDA49C2-5436-4A2B-ACE0-FD00D96B2953}"/>
    <dgm:cxn modelId="{FA0F1FD7-E5BF-4571-96D4-4C28172C7E08}" type="presOf" srcId="{A9E67091-BF9D-485A-8994-E23331D7F487}" destId="{5F1936A5-2810-481D-B09E-69E1A3C152CE}" srcOrd="0" destOrd="1" presId="urn:microsoft.com/office/officeart/2005/8/layout/chevron2"/>
    <dgm:cxn modelId="{4CDD42A2-5BC8-4AE4-9BAF-F20344A083FD}" srcId="{36039F0D-AB95-488C-B851-3508FC1ED8CB}" destId="{C4DE392C-5792-4A63-9332-14E1230E1D53}" srcOrd="0" destOrd="0" parTransId="{AFA33F03-AF0B-40E6-979B-0C96514741EC}" sibTransId="{2E4D5D8C-1D29-43E0-965B-57DDC2B78974}"/>
    <dgm:cxn modelId="{40040DAF-21ED-4CF3-BA66-F6F29AABCDBC}" srcId="{7A6DF509-4B1A-4451-B40F-A2929CC8189F}" destId="{C77CD2BA-7B74-469B-9A3F-6200644A6B44}" srcOrd="0" destOrd="0" parTransId="{6E3FFAA2-0E3F-4C99-81B0-661CEC635AD0}" sibTransId="{EC679E05-2EDB-4F75-A117-020C23E186E9}"/>
    <dgm:cxn modelId="{F6F1262D-9FFF-4A39-B68A-3008011DA535}" srcId="{36039F0D-AB95-488C-B851-3508FC1ED8CB}" destId="{9B56FB84-4787-4D58-8001-5FC6AD9EB067}" srcOrd="3" destOrd="0" parTransId="{2FEE561F-0C75-45B5-8712-52CEB560ECA1}" sibTransId="{22B37C3C-052A-44D2-BFDE-CBDBA01B1DAD}"/>
    <dgm:cxn modelId="{2D6F96B5-FA51-4A71-9D55-CDC6C9F0C2DE}" type="presOf" srcId="{C77CD2BA-7B74-469B-9A3F-6200644A6B44}" destId="{45377A64-916E-437C-8C36-52482FAAE532}" srcOrd="0" destOrd="0" presId="urn:microsoft.com/office/officeart/2005/8/layout/chevron2"/>
    <dgm:cxn modelId="{BF415D35-C7B0-43FB-B004-B98E1BC404FB}" type="presOf" srcId="{624480C1-ABB5-4448-8FD7-89C0AA4B5E73}" destId="{45377A64-916E-437C-8C36-52482FAAE532}" srcOrd="0" destOrd="1" presId="urn:microsoft.com/office/officeart/2005/8/layout/chevron2"/>
    <dgm:cxn modelId="{8B803D8C-CCC2-45CC-BE24-22194E77D9BD}" srcId="{36039F0D-AB95-488C-B851-3508FC1ED8CB}" destId="{7A6DF509-4B1A-4451-B40F-A2929CC8189F}" srcOrd="1" destOrd="0" parTransId="{1A86E371-D863-433E-A2D0-A46FFC7EF857}" sibTransId="{4E682D8A-C234-4B69-94E7-2A906DA8CADF}"/>
    <dgm:cxn modelId="{A1080091-58BA-413A-89A3-15F39CB36AD7}" type="presOf" srcId="{0189E4CE-BB64-4281-9D6B-EB07912DC03B}" destId="{5F1936A5-2810-481D-B09E-69E1A3C152CE}" srcOrd="0" destOrd="2" presId="urn:microsoft.com/office/officeart/2005/8/layout/chevron2"/>
    <dgm:cxn modelId="{38446C85-D37A-4CF9-9AC0-CA40DD338AC2}" type="presOf" srcId="{C4DE392C-5792-4A63-9332-14E1230E1D53}" destId="{67F32F6D-E428-4D65-9BE4-295167F40A6D}" srcOrd="0" destOrd="0" presId="urn:microsoft.com/office/officeart/2005/8/layout/chevron2"/>
    <dgm:cxn modelId="{9D991BC9-C807-4E6E-A23E-F9337289BA02}" type="presParOf" srcId="{096DE0CF-8A46-4E30-B09F-11462126F600}" destId="{823ECED5-B66E-4344-B12D-C55E9B53C04C}" srcOrd="0" destOrd="0" presId="urn:microsoft.com/office/officeart/2005/8/layout/chevron2"/>
    <dgm:cxn modelId="{A88CED23-7DE7-48E7-8AF3-95B5C1B60B6B}" type="presParOf" srcId="{823ECED5-B66E-4344-B12D-C55E9B53C04C}" destId="{67F32F6D-E428-4D65-9BE4-295167F40A6D}" srcOrd="0" destOrd="0" presId="urn:microsoft.com/office/officeart/2005/8/layout/chevron2"/>
    <dgm:cxn modelId="{80CDC38C-4F35-40E7-9DD8-C9B26C976831}" type="presParOf" srcId="{823ECED5-B66E-4344-B12D-C55E9B53C04C}" destId="{9A9058BE-7A7B-4F12-9C8B-C1629288A197}" srcOrd="1" destOrd="0" presId="urn:microsoft.com/office/officeart/2005/8/layout/chevron2"/>
    <dgm:cxn modelId="{DAB94C4E-8D0C-40E3-B362-A980F8893292}" type="presParOf" srcId="{096DE0CF-8A46-4E30-B09F-11462126F600}" destId="{307587C0-DAC6-4B0B-8FCE-A2A1C109AA64}" srcOrd="1" destOrd="0" presId="urn:microsoft.com/office/officeart/2005/8/layout/chevron2"/>
    <dgm:cxn modelId="{4ABD6BB1-DD75-497E-8580-12A5F7B05D43}" type="presParOf" srcId="{096DE0CF-8A46-4E30-B09F-11462126F600}" destId="{4FCDB418-C1BC-4EDE-B368-472B5D09634E}" srcOrd="2" destOrd="0" presId="urn:microsoft.com/office/officeart/2005/8/layout/chevron2"/>
    <dgm:cxn modelId="{16216431-82E9-4B3F-953A-43DC1C45477C}" type="presParOf" srcId="{4FCDB418-C1BC-4EDE-B368-472B5D09634E}" destId="{EE7DF682-ABB8-448D-A106-E24AC31C7279}" srcOrd="0" destOrd="0" presId="urn:microsoft.com/office/officeart/2005/8/layout/chevron2"/>
    <dgm:cxn modelId="{959573BD-1B99-41BC-98B0-BAD88CD403C5}" type="presParOf" srcId="{4FCDB418-C1BC-4EDE-B368-472B5D09634E}" destId="{45377A64-916E-437C-8C36-52482FAAE532}" srcOrd="1" destOrd="0" presId="urn:microsoft.com/office/officeart/2005/8/layout/chevron2"/>
    <dgm:cxn modelId="{04DA745A-5ABB-4DCB-A40D-B41DD8BCD571}" type="presParOf" srcId="{096DE0CF-8A46-4E30-B09F-11462126F600}" destId="{C7F34387-87AC-46BC-8329-5FA8D2AFCB17}" srcOrd="3" destOrd="0" presId="urn:microsoft.com/office/officeart/2005/8/layout/chevron2"/>
    <dgm:cxn modelId="{C33A8BD9-D6AB-456C-BB24-1185B0AF2274}" type="presParOf" srcId="{096DE0CF-8A46-4E30-B09F-11462126F600}" destId="{845F1585-36FE-4A3E-A0EE-6CB738E7A7DD}" srcOrd="4" destOrd="0" presId="urn:microsoft.com/office/officeart/2005/8/layout/chevron2"/>
    <dgm:cxn modelId="{EEAC56DF-A6EE-4E05-AE36-F69BD4971A6C}" type="presParOf" srcId="{845F1585-36FE-4A3E-A0EE-6CB738E7A7DD}" destId="{A37531B6-7084-47EE-9A64-CE39B5D731C7}" srcOrd="0" destOrd="0" presId="urn:microsoft.com/office/officeart/2005/8/layout/chevron2"/>
    <dgm:cxn modelId="{04ADCC93-E4C2-4D2F-8E1D-E95A73637D1C}" type="presParOf" srcId="{845F1585-36FE-4A3E-A0EE-6CB738E7A7DD}" destId="{5F1936A5-2810-481D-B09E-69E1A3C152CE}" srcOrd="1" destOrd="0" presId="urn:microsoft.com/office/officeart/2005/8/layout/chevron2"/>
    <dgm:cxn modelId="{EED3413E-2489-430B-B3CC-62CB0BAF7C00}" type="presParOf" srcId="{096DE0CF-8A46-4E30-B09F-11462126F600}" destId="{DE9D199C-1B9C-4E9B-9F20-7D53BA657D6C}" srcOrd="5" destOrd="0" presId="urn:microsoft.com/office/officeart/2005/8/layout/chevron2"/>
    <dgm:cxn modelId="{35033E25-100C-4EB6-BC48-D492F72487D7}" type="presParOf" srcId="{096DE0CF-8A46-4E30-B09F-11462126F600}" destId="{78F228DC-68D9-410C-8629-CE71015C0775}" srcOrd="6" destOrd="0" presId="urn:microsoft.com/office/officeart/2005/8/layout/chevron2"/>
    <dgm:cxn modelId="{C6D299B8-BA20-45D4-B6D3-995654673DA3}" type="presParOf" srcId="{78F228DC-68D9-410C-8629-CE71015C0775}" destId="{AD2447B0-ED7E-4BB2-B9AA-A4E2FE9D7DE0}" srcOrd="0" destOrd="0" presId="urn:microsoft.com/office/officeart/2005/8/layout/chevron2"/>
    <dgm:cxn modelId="{7849063F-7740-4702-9BAA-4321308DDB89}" type="presParOf" srcId="{78F228DC-68D9-410C-8629-CE71015C0775}" destId="{CFFFFAE2-8D94-4630-A8CD-F840761CF70C}"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8E654C4-2694-49CC-A6AB-24FBD0A224C5}" type="doc">
      <dgm:prSet loTypeId="urn:microsoft.com/office/officeart/2005/8/layout/hProcess9" loCatId="process" qsTypeId="urn:microsoft.com/office/officeart/2005/8/quickstyle/simple1" qsCatId="simple" csTypeId="urn:microsoft.com/office/officeart/2005/8/colors/accent0_3" csCatId="mainScheme" phldr="1"/>
      <dgm:spPr/>
      <dgm:t>
        <a:bodyPr/>
        <a:lstStyle/>
        <a:p>
          <a:endParaRPr lang="en-US"/>
        </a:p>
      </dgm:t>
    </dgm:pt>
    <dgm:pt modelId="{E0725146-7EE6-4280-89A6-80F3B519F5F7}">
      <dgm:prSet phldrT="[Text]" custT="1"/>
      <dgm:spPr/>
      <dgm:t>
        <a:bodyPr lIns="0" tIns="108000" rIns="0"/>
        <a:lstStyle/>
        <a:p>
          <a:pPr algn="ctr"/>
          <a:r>
            <a:rPr lang="zh-CN" altLang="en-US" sz="2800" dirty="0" smtClean="0"/>
            <a:t>查硬件规格</a:t>
          </a:r>
          <a:endParaRPr lang="en-US" sz="2800" dirty="0"/>
        </a:p>
      </dgm:t>
    </dgm:pt>
    <dgm:pt modelId="{28548B93-480C-405B-AFBC-D2489C810AE7}" type="parTrans" cxnId="{EFF8DF1B-A366-4201-A2DD-41E9633A47F7}">
      <dgm:prSet/>
      <dgm:spPr/>
      <dgm:t>
        <a:bodyPr/>
        <a:lstStyle/>
        <a:p>
          <a:endParaRPr lang="en-US" sz="1400"/>
        </a:p>
      </dgm:t>
    </dgm:pt>
    <dgm:pt modelId="{F7EF5DB1-2526-4148-B5A2-D914212E7C8D}" type="sibTrans" cxnId="{EFF8DF1B-A366-4201-A2DD-41E9633A47F7}">
      <dgm:prSet/>
      <dgm:spPr/>
      <dgm:t>
        <a:bodyPr/>
        <a:lstStyle/>
        <a:p>
          <a:endParaRPr lang="en-US" sz="1400"/>
        </a:p>
      </dgm:t>
    </dgm:pt>
    <dgm:pt modelId="{394B52BB-8621-4339-811F-80DEFF5EB2D5}">
      <dgm:prSet phldrT="[Text]"/>
      <dgm:spPr/>
      <dgm:t>
        <a:bodyPr lIns="0" rIns="0"/>
        <a:lstStyle/>
        <a:p>
          <a:pPr algn="ctr"/>
          <a:r>
            <a:rPr lang="zh-CN" altLang="en-US" dirty="0" smtClean="0"/>
            <a:t>查网络状况</a:t>
          </a:r>
          <a:endParaRPr lang="en-US" dirty="0"/>
        </a:p>
      </dgm:t>
    </dgm:pt>
    <dgm:pt modelId="{ADA15D8E-EFB3-4A6B-98D3-6048F3A95906}" type="parTrans" cxnId="{8BCEECBE-FB5D-4C1D-8F0F-CE36F0CBC14F}">
      <dgm:prSet/>
      <dgm:spPr/>
      <dgm:t>
        <a:bodyPr/>
        <a:lstStyle/>
        <a:p>
          <a:endParaRPr lang="en-US"/>
        </a:p>
      </dgm:t>
    </dgm:pt>
    <dgm:pt modelId="{0E308FF8-01FF-4C08-BD2D-E8E09E8D63FD}" type="sibTrans" cxnId="{8BCEECBE-FB5D-4C1D-8F0F-CE36F0CBC14F}">
      <dgm:prSet/>
      <dgm:spPr/>
      <dgm:t>
        <a:bodyPr/>
        <a:lstStyle/>
        <a:p>
          <a:endParaRPr lang="en-US"/>
        </a:p>
      </dgm:t>
    </dgm:pt>
    <dgm:pt modelId="{DEBC218F-6D63-4C6D-805E-A4B85CFD7A2E}">
      <dgm:prSet phldrT="[Text]"/>
      <dgm:spPr/>
      <dgm:t>
        <a:bodyPr lIns="0" rIns="0"/>
        <a:lstStyle/>
        <a:p>
          <a:pPr algn="ctr"/>
          <a:r>
            <a:rPr lang="zh-CN" altLang="en-US" dirty="0" smtClean="0"/>
            <a:t>查系统负载</a:t>
          </a:r>
          <a:endParaRPr lang="en-US" dirty="0"/>
        </a:p>
      </dgm:t>
    </dgm:pt>
    <dgm:pt modelId="{81C9B261-D75F-4077-B9DE-C4002BCAD928}" type="parTrans" cxnId="{ADC403E4-FE73-44A3-A06E-33757DCD9769}">
      <dgm:prSet/>
      <dgm:spPr/>
      <dgm:t>
        <a:bodyPr/>
        <a:lstStyle/>
        <a:p>
          <a:endParaRPr lang="en-US"/>
        </a:p>
      </dgm:t>
    </dgm:pt>
    <dgm:pt modelId="{D4D87B09-1576-459B-BC77-936724AA8A51}" type="sibTrans" cxnId="{ADC403E4-FE73-44A3-A06E-33757DCD9769}">
      <dgm:prSet/>
      <dgm:spPr/>
      <dgm:t>
        <a:bodyPr/>
        <a:lstStyle/>
        <a:p>
          <a:endParaRPr lang="en-US"/>
        </a:p>
      </dgm:t>
    </dgm:pt>
    <dgm:pt modelId="{2C38148F-0715-4C6C-BCB9-1D7C49657FF1}">
      <dgm:prSet phldrT="[Text]"/>
      <dgm:spPr/>
      <dgm:t>
        <a:bodyPr lIns="0" rIns="0"/>
        <a:lstStyle/>
        <a:p>
          <a:pPr algn="ctr"/>
          <a:r>
            <a:rPr lang="zh-CN" altLang="en-US" dirty="0" smtClean="0"/>
            <a:t>调整策略</a:t>
          </a:r>
          <a:endParaRPr lang="en-US" dirty="0"/>
        </a:p>
      </dgm:t>
    </dgm:pt>
    <dgm:pt modelId="{B3813163-2CE3-4FD6-A2FB-9056A287D4DE}" type="parTrans" cxnId="{415D71ED-E1A0-47AE-B8DA-960CF3274C32}">
      <dgm:prSet/>
      <dgm:spPr/>
      <dgm:t>
        <a:bodyPr/>
        <a:lstStyle/>
        <a:p>
          <a:endParaRPr lang="en-US"/>
        </a:p>
      </dgm:t>
    </dgm:pt>
    <dgm:pt modelId="{AC62EC34-8840-40AB-8577-A31229EBD423}" type="sibTrans" cxnId="{415D71ED-E1A0-47AE-B8DA-960CF3274C32}">
      <dgm:prSet/>
      <dgm:spPr/>
      <dgm:t>
        <a:bodyPr/>
        <a:lstStyle/>
        <a:p>
          <a:endParaRPr lang="en-US"/>
        </a:p>
      </dgm:t>
    </dgm:pt>
    <dgm:pt modelId="{A51D3F6F-3264-407A-BC59-3BAE2B930B98}" type="pres">
      <dgm:prSet presAssocID="{E8E654C4-2694-49CC-A6AB-24FBD0A224C5}" presName="CompostProcess" presStyleCnt="0">
        <dgm:presLayoutVars>
          <dgm:dir/>
          <dgm:resizeHandles val="exact"/>
        </dgm:presLayoutVars>
      </dgm:prSet>
      <dgm:spPr/>
      <dgm:t>
        <a:bodyPr/>
        <a:lstStyle/>
        <a:p>
          <a:endParaRPr lang="en-US"/>
        </a:p>
      </dgm:t>
    </dgm:pt>
    <dgm:pt modelId="{A2273E42-73FB-47D8-8BE5-899F1F6DB6C0}" type="pres">
      <dgm:prSet presAssocID="{E8E654C4-2694-49CC-A6AB-24FBD0A224C5}" presName="arrow" presStyleLbl="bgShp" presStyleIdx="0" presStyleCnt="1" custScaleX="117647" custLinFactNeighborX="23307" custLinFactNeighborY="22096"/>
      <dgm:spPr/>
    </dgm:pt>
    <dgm:pt modelId="{1571DB00-C343-43F8-A53C-046817FE2016}" type="pres">
      <dgm:prSet presAssocID="{E8E654C4-2694-49CC-A6AB-24FBD0A224C5}" presName="linearProcess" presStyleCnt="0"/>
      <dgm:spPr/>
    </dgm:pt>
    <dgm:pt modelId="{41BD0DD7-BB8D-4279-B3A4-2CAF5B403FE0}" type="pres">
      <dgm:prSet presAssocID="{E0725146-7EE6-4280-89A6-80F3B519F5F7}" presName="textNode" presStyleLbl="node1" presStyleIdx="0" presStyleCnt="4" custScaleX="114474">
        <dgm:presLayoutVars>
          <dgm:bulletEnabled val="1"/>
        </dgm:presLayoutVars>
      </dgm:prSet>
      <dgm:spPr/>
      <dgm:t>
        <a:bodyPr/>
        <a:lstStyle/>
        <a:p>
          <a:endParaRPr lang="en-US"/>
        </a:p>
      </dgm:t>
    </dgm:pt>
    <dgm:pt modelId="{00785364-B23D-4D15-B396-8225B4FFCA10}" type="pres">
      <dgm:prSet presAssocID="{F7EF5DB1-2526-4148-B5A2-D914212E7C8D}" presName="sibTrans" presStyleCnt="0"/>
      <dgm:spPr/>
    </dgm:pt>
    <dgm:pt modelId="{717AE5E9-B4EC-46E0-9D95-A7163025B413}" type="pres">
      <dgm:prSet presAssocID="{394B52BB-8621-4339-811F-80DEFF5EB2D5}" presName="textNode" presStyleLbl="node1" presStyleIdx="1" presStyleCnt="4" custScaleX="113797">
        <dgm:presLayoutVars>
          <dgm:bulletEnabled val="1"/>
        </dgm:presLayoutVars>
      </dgm:prSet>
      <dgm:spPr/>
      <dgm:t>
        <a:bodyPr/>
        <a:lstStyle/>
        <a:p>
          <a:endParaRPr lang="en-US"/>
        </a:p>
      </dgm:t>
    </dgm:pt>
    <dgm:pt modelId="{7B5375FD-2C70-4721-ACD5-9BDA1CEBC1A5}" type="pres">
      <dgm:prSet presAssocID="{0E308FF8-01FF-4C08-BD2D-E8E09E8D63FD}" presName="sibTrans" presStyleCnt="0"/>
      <dgm:spPr/>
    </dgm:pt>
    <dgm:pt modelId="{D826DFB2-BA84-4B01-84AA-F76D88734992}" type="pres">
      <dgm:prSet presAssocID="{DEBC218F-6D63-4C6D-805E-A4B85CFD7A2E}" presName="textNode" presStyleLbl="node1" presStyleIdx="2" presStyleCnt="4" custScaleX="113986" custLinFactNeighborX="-13181" custLinFactNeighborY="592">
        <dgm:presLayoutVars>
          <dgm:bulletEnabled val="1"/>
        </dgm:presLayoutVars>
      </dgm:prSet>
      <dgm:spPr/>
      <dgm:t>
        <a:bodyPr/>
        <a:lstStyle/>
        <a:p>
          <a:endParaRPr lang="en-US"/>
        </a:p>
      </dgm:t>
    </dgm:pt>
    <dgm:pt modelId="{E789ECA7-E8C0-4963-9769-E48B30FA95E5}" type="pres">
      <dgm:prSet presAssocID="{D4D87B09-1576-459B-BC77-936724AA8A51}" presName="sibTrans" presStyleCnt="0"/>
      <dgm:spPr/>
    </dgm:pt>
    <dgm:pt modelId="{86DA967B-215D-4A6B-80EE-3ACE275A4CCC}" type="pres">
      <dgm:prSet presAssocID="{2C38148F-0715-4C6C-BCB9-1D7C49657FF1}" presName="textNode" presStyleLbl="node1" presStyleIdx="3" presStyleCnt="4" custLinFactNeighborX="-68514" custLinFactNeighborY="592">
        <dgm:presLayoutVars>
          <dgm:bulletEnabled val="1"/>
        </dgm:presLayoutVars>
      </dgm:prSet>
      <dgm:spPr/>
      <dgm:t>
        <a:bodyPr/>
        <a:lstStyle/>
        <a:p>
          <a:endParaRPr lang="en-US"/>
        </a:p>
      </dgm:t>
    </dgm:pt>
  </dgm:ptLst>
  <dgm:cxnLst>
    <dgm:cxn modelId="{9121D658-FEB8-4A74-A3E0-6584B0760878}" type="presOf" srcId="{394B52BB-8621-4339-811F-80DEFF5EB2D5}" destId="{717AE5E9-B4EC-46E0-9D95-A7163025B413}" srcOrd="0" destOrd="0" presId="urn:microsoft.com/office/officeart/2005/8/layout/hProcess9"/>
    <dgm:cxn modelId="{ADC403E4-FE73-44A3-A06E-33757DCD9769}" srcId="{E8E654C4-2694-49CC-A6AB-24FBD0A224C5}" destId="{DEBC218F-6D63-4C6D-805E-A4B85CFD7A2E}" srcOrd="2" destOrd="0" parTransId="{81C9B261-D75F-4077-B9DE-C4002BCAD928}" sibTransId="{D4D87B09-1576-459B-BC77-936724AA8A51}"/>
    <dgm:cxn modelId="{092A1A63-D7D9-44DD-9FF3-879E722A7293}" type="presOf" srcId="{E0725146-7EE6-4280-89A6-80F3B519F5F7}" destId="{41BD0DD7-BB8D-4279-B3A4-2CAF5B403FE0}" srcOrd="0" destOrd="0" presId="urn:microsoft.com/office/officeart/2005/8/layout/hProcess9"/>
    <dgm:cxn modelId="{6FA45425-1421-4528-9E05-2762E3F4B579}" type="presOf" srcId="{DEBC218F-6D63-4C6D-805E-A4B85CFD7A2E}" destId="{D826DFB2-BA84-4B01-84AA-F76D88734992}" srcOrd="0" destOrd="0" presId="urn:microsoft.com/office/officeart/2005/8/layout/hProcess9"/>
    <dgm:cxn modelId="{2CAA9D8E-449D-46FA-89E7-A9EB6ED53D91}" type="presOf" srcId="{2C38148F-0715-4C6C-BCB9-1D7C49657FF1}" destId="{86DA967B-215D-4A6B-80EE-3ACE275A4CCC}" srcOrd="0" destOrd="0" presId="urn:microsoft.com/office/officeart/2005/8/layout/hProcess9"/>
    <dgm:cxn modelId="{D39E8FD2-AE22-4B4A-A4CA-D50502B2E2A9}" type="presOf" srcId="{E8E654C4-2694-49CC-A6AB-24FBD0A224C5}" destId="{A51D3F6F-3264-407A-BC59-3BAE2B930B98}" srcOrd="0" destOrd="0" presId="urn:microsoft.com/office/officeart/2005/8/layout/hProcess9"/>
    <dgm:cxn modelId="{8BCEECBE-FB5D-4C1D-8F0F-CE36F0CBC14F}" srcId="{E8E654C4-2694-49CC-A6AB-24FBD0A224C5}" destId="{394B52BB-8621-4339-811F-80DEFF5EB2D5}" srcOrd="1" destOrd="0" parTransId="{ADA15D8E-EFB3-4A6B-98D3-6048F3A95906}" sibTransId="{0E308FF8-01FF-4C08-BD2D-E8E09E8D63FD}"/>
    <dgm:cxn modelId="{415D71ED-E1A0-47AE-B8DA-960CF3274C32}" srcId="{E8E654C4-2694-49CC-A6AB-24FBD0A224C5}" destId="{2C38148F-0715-4C6C-BCB9-1D7C49657FF1}" srcOrd="3" destOrd="0" parTransId="{B3813163-2CE3-4FD6-A2FB-9056A287D4DE}" sibTransId="{AC62EC34-8840-40AB-8577-A31229EBD423}"/>
    <dgm:cxn modelId="{EFF8DF1B-A366-4201-A2DD-41E9633A47F7}" srcId="{E8E654C4-2694-49CC-A6AB-24FBD0A224C5}" destId="{E0725146-7EE6-4280-89A6-80F3B519F5F7}" srcOrd="0" destOrd="0" parTransId="{28548B93-480C-405B-AFBC-D2489C810AE7}" sibTransId="{F7EF5DB1-2526-4148-B5A2-D914212E7C8D}"/>
    <dgm:cxn modelId="{3FB8F109-BC03-41DD-AFFC-42CC4C0E6D5E}" type="presParOf" srcId="{A51D3F6F-3264-407A-BC59-3BAE2B930B98}" destId="{A2273E42-73FB-47D8-8BE5-899F1F6DB6C0}" srcOrd="0" destOrd="0" presId="urn:microsoft.com/office/officeart/2005/8/layout/hProcess9"/>
    <dgm:cxn modelId="{59A19608-FB47-4AB7-AF7D-447597903D2D}" type="presParOf" srcId="{A51D3F6F-3264-407A-BC59-3BAE2B930B98}" destId="{1571DB00-C343-43F8-A53C-046817FE2016}" srcOrd="1" destOrd="0" presId="urn:microsoft.com/office/officeart/2005/8/layout/hProcess9"/>
    <dgm:cxn modelId="{C64215F1-DECB-449A-9B32-9EB4DE282948}" type="presParOf" srcId="{1571DB00-C343-43F8-A53C-046817FE2016}" destId="{41BD0DD7-BB8D-4279-B3A4-2CAF5B403FE0}" srcOrd="0" destOrd="0" presId="urn:microsoft.com/office/officeart/2005/8/layout/hProcess9"/>
    <dgm:cxn modelId="{D8EA91B5-C365-4CCD-9A6C-53938E1F8A7D}" type="presParOf" srcId="{1571DB00-C343-43F8-A53C-046817FE2016}" destId="{00785364-B23D-4D15-B396-8225B4FFCA10}" srcOrd="1" destOrd="0" presId="urn:microsoft.com/office/officeart/2005/8/layout/hProcess9"/>
    <dgm:cxn modelId="{99C1E2B9-51E3-4431-B3A9-7F8FBD0AEACB}" type="presParOf" srcId="{1571DB00-C343-43F8-A53C-046817FE2016}" destId="{717AE5E9-B4EC-46E0-9D95-A7163025B413}" srcOrd="2" destOrd="0" presId="urn:microsoft.com/office/officeart/2005/8/layout/hProcess9"/>
    <dgm:cxn modelId="{A6D113A0-49B5-4E15-A7BF-1A47B8721750}" type="presParOf" srcId="{1571DB00-C343-43F8-A53C-046817FE2016}" destId="{7B5375FD-2C70-4721-ACD5-9BDA1CEBC1A5}" srcOrd="3" destOrd="0" presId="urn:microsoft.com/office/officeart/2005/8/layout/hProcess9"/>
    <dgm:cxn modelId="{3DB5ECE2-7A60-4C60-9BBF-1AE56C645442}" type="presParOf" srcId="{1571DB00-C343-43F8-A53C-046817FE2016}" destId="{D826DFB2-BA84-4B01-84AA-F76D88734992}" srcOrd="4" destOrd="0" presId="urn:microsoft.com/office/officeart/2005/8/layout/hProcess9"/>
    <dgm:cxn modelId="{BA17D838-8FEA-4168-AE08-A7750AD0C330}" type="presParOf" srcId="{1571DB00-C343-43F8-A53C-046817FE2016}" destId="{E789ECA7-E8C0-4963-9769-E48B30FA95E5}" srcOrd="5" destOrd="0" presId="urn:microsoft.com/office/officeart/2005/8/layout/hProcess9"/>
    <dgm:cxn modelId="{EE9E7DDE-C92F-492C-B623-F25AA8A7E1CC}" type="presParOf" srcId="{1571DB00-C343-43F8-A53C-046817FE2016}" destId="{86DA967B-215D-4A6B-80EE-3ACE275A4CCC}"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6039F0D-AB95-488C-B851-3508FC1ED8CB}" type="doc">
      <dgm:prSet loTypeId="urn:microsoft.com/office/officeart/2005/8/layout/chevron2" loCatId="process" qsTypeId="urn:microsoft.com/office/officeart/2005/8/quickstyle/simple1" qsCatId="simple" csTypeId="urn:microsoft.com/office/officeart/2005/8/colors/accent0_3" csCatId="mainScheme" phldr="1"/>
      <dgm:spPr/>
      <dgm:t>
        <a:bodyPr/>
        <a:lstStyle/>
        <a:p>
          <a:endParaRPr lang="en-US"/>
        </a:p>
      </dgm:t>
    </dgm:pt>
    <dgm:pt modelId="{C4DE392C-5792-4A63-9332-14E1230E1D53}">
      <dgm:prSet phldrT="[Text]" custT="1"/>
      <dgm:spPr/>
      <dgm:t>
        <a:bodyPr/>
        <a:lstStyle/>
        <a:p>
          <a:r>
            <a:rPr lang="zh-CN" altLang="en-US" sz="1600" dirty="0" smtClean="0">
              <a:latin typeface="+mn-lt"/>
              <a:ea typeface="+mn-ea"/>
            </a:rPr>
            <a:t>收集  信息</a:t>
          </a:r>
          <a:endParaRPr lang="en-US" sz="1600" dirty="0">
            <a:latin typeface="+mn-lt"/>
            <a:ea typeface="+mn-ea"/>
          </a:endParaRPr>
        </a:p>
      </dgm:t>
    </dgm:pt>
    <dgm:pt modelId="{AFA33F03-AF0B-40E6-979B-0C96514741EC}" type="parTrans" cxnId="{4CDD42A2-5BC8-4AE4-9BAF-F20344A083FD}">
      <dgm:prSet/>
      <dgm:spPr/>
      <dgm:t>
        <a:bodyPr/>
        <a:lstStyle/>
        <a:p>
          <a:endParaRPr lang="en-US" sz="1600">
            <a:latin typeface="+mn-lt"/>
            <a:ea typeface="+mn-ea"/>
          </a:endParaRPr>
        </a:p>
      </dgm:t>
    </dgm:pt>
    <dgm:pt modelId="{2E4D5D8C-1D29-43E0-965B-57DDC2B78974}" type="sibTrans" cxnId="{4CDD42A2-5BC8-4AE4-9BAF-F20344A083FD}">
      <dgm:prSet/>
      <dgm:spPr/>
      <dgm:t>
        <a:bodyPr/>
        <a:lstStyle/>
        <a:p>
          <a:endParaRPr lang="en-US" sz="1600">
            <a:latin typeface="+mn-lt"/>
            <a:ea typeface="+mn-ea"/>
          </a:endParaRPr>
        </a:p>
      </dgm:t>
    </dgm:pt>
    <dgm:pt modelId="{06DBD324-096E-47DD-8E60-77F803C0E760}">
      <dgm:prSet custT="1"/>
      <dgm:spPr/>
      <dgm:t>
        <a:bodyPr/>
        <a:lstStyle/>
        <a:p>
          <a:r>
            <a:rPr lang="zh-CN" altLang="en-US" sz="1600" dirty="0" smtClean="0">
              <a:latin typeface="+mn-lt"/>
              <a:ea typeface="+mn-ea"/>
            </a:rPr>
            <a:t>网络视频效果不佳</a:t>
          </a:r>
          <a:endParaRPr lang="en-US" sz="1600" dirty="0">
            <a:latin typeface="+mn-lt"/>
            <a:ea typeface="+mn-ea"/>
          </a:endParaRPr>
        </a:p>
      </dgm:t>
    </dgm:pt>
    <dgm:pt modelId="{EC594710-477B-4B56-A0D4-ACFF4F479B8C}" type="parTrans" cxnId="{233E5893-B964-4F98-9D59-0B0534CFD0BB}">
      <dgm:prSet/>
      <dgm:spPr/>
      <dgm:t>
        <a:bodyPr/>
        <a:lstStyle/>
        <a:p>
          <a:endParaRPr lang="en-US" sz="1600">
            <a:latin typeface="+mn-lt"/>
            <a:ea typeface="+mn-ea"/>
          </a:endParaRPr>
        </a:p>
      </dgm:t>
    </dgm:pt>
    <dgm:pt modelId="{80D0338D-8014-4C4E-B52C-B2E87C7DC390}" type="sibTrans" cxnId="{233E5893-B964-4F98-9D59-0B0534CFD0BB}">
      <dgm:prSet/>
      <dgm:spPr/>
      <dgm:t>
        <a:bodyPr/>
        <a:lstStyle/>
        <a:p>
          <a:endParaRPr lang="en-US" sz="1600">
            <a:latin typeface="+mn-lt"/>
            <a:ea typeface="+mn-ea"/>
          </a:endParaRPr>
        </a:p>
      </dgm:t>
    </dgm:pt>
    <dgm:pt modelId="{7A6DF509-4B1A-4451-B40F-A2929CC8189F}">
      <dgm:prSet custT="1"/>
      <dgm:spPr/>
      <dgm:t>
        <a:bodyPr/>
        <a:lstStyle/>
        <a:p>
          <a:r>
            <a:rPr lang="zh-CN" altLang="en-US" sz="1600" dirty="0" smtClean="0">
              <a:latin typeface="+mn-lt"/>
              <a:ea typeface="+mn-ea"/>
            </a:rPr>
            <a:t>定位  故障</a:t>
          </a:r>
          <a:endParaRPr lang="en-US" sz="1600" dirty="0">
            <a:latin typeface="+mn-lt"/>
            <a:ea typeface="+mn-ea"/>
          </a:endParaRPr>
        </a:p>
      </dgm:t>
    </dgm:pt>
    <dgm:pt modelId="{1A86E371-D863-433E-A2D0-A46FFC7EF857}" type="parTrans" cxnId="{8B803D8C-CCC2-45CC-BE24-22194E77D9BD}">
      <dgm:prSet/>
      <dgm:spPr/>
      <dgm:t>
        <a:bodyPr/>
        <a:lstStyle/>
        <a:p>
          <a:endParaRPr lang="en-US" sz="1600">
            <a:latin typeface="+mn-lt"/>
            <a:ea typeface="+mn-ea"/>
          </a:endParaRPr>
        </a:p>
      </dgm:t>
    </dgm:pt>
    <dgm:pt modelId="{4E682D8A-C234-4B69-94E7-2A906DA8CADF}" type="sibTrans" cxnId="{8B803D8C-CCC2-45CC-BE24-22194E77D9BD}">
      <dgm:prSet/>
      <dgm:spPr/>
      <dgm:t>
        <a:bodyPr/>
        <a:lstStyle/>
        <a:p>
          <a:endParaRPr lang="en-US" sz="1600">
            <a:latin typeface="+mn-lt"/>
            <a:ea typeface="+mn-ea"/>
          </a:endParaRPr>
        </a:p>
      </dgm:t>
    </dgm:pt>
    <dgm:pt modelId="{C77CD2BA-7B74-469B-9A3F-6200644A6B44}">
      <dgm:prSet custT="1"/>
      <dgm:spPr/>
      <dgm:t>
        <a:bodyPr/>
        <a:lstStyle/>
        <a:p>
          <a:r>
            <a:rPr lang="en-US" sz="1600" dirty="0" smtClean="0">
              <a:latin typeface="+mn-lt"/>
              <a:ea typeface="+mn-ea"/>
            </a:rPr>
            <a:t>TC</a:t>
          </a:r>
          <a:r>
            <a:rPr lang="zh-CN" altLang="en-US" sz="1600" dirty="0" smtClean="0">
              <a:latin typeface="+mn-lt"/>
              <a:ea typeface="+mn-ea"/>
            </a:rPr>
            <a:t>硬件规格不够</a:t>
          </a:r>
          <a:endParaRPr lang="en-US" sz="1600" dirty="0">
            <a:latin typeface="+mn-lt"/>
            <a:ea typeface="+mn-ea"/>
          </a:endParaRPr>
        </a:p>
      </dgm:t>
    </dgm:pt>
    <dgm:pt modelId="{6E3FFAA2-0E3F-4C99-81B0-661CEC635AD0}" type="parTrans" cxnId="{40040DAF-21ED-4CF3-BA66-F6F29AABCDBC}">
      <dgm:prSet/>
      <dgm:spPr/>
      <dgm:t>
        <a:bodyPr/>
        <a:lstStyle/>
        <a:p>
          <a:endParaRPr lang="en-US" sz="1600">
            <a:latin typeface="+mn-lt"/>
            <a:ea typeface="+mn-ea"/>
          </a:endParaRPr>
        </a:p>
      </dgm:t>
    </dgm:pt>
    <dgm:pt modelId="{EC679E05-2EDB-4F75-A117-020C23E186E9}" type="sibTrans" cxnId="{40040DAF-21ED-4CF3-BA66-F6F29AABCDBC}">
      <dgm:prSet/>
      <dgm:spPr/>
      <dgm:t>
        <a:bodyPr/>
        <a:lstStyle/>
        <a:p>
          <a:endParaRPr lang="en-US" sz="1600">
            <a:latin typeface="+mn-lt"/>
            <a:ea typeface="+mn-ea"/>
          </a:endParaRPr>
        </a:p>
      </dgm:t>
    </dgm:pt>
    <dgm:pt modelId="{624480C1-ABB5-4448-8FD7-89C0AA4B5E73}">
      <dgm:prSet custT="1"/>
      <dgm:spPr/>
      <dgm:t>
        <a:bodyPr/>
        <a:lstStyle/>
        <a:p>
          <a:r>
            <a:rPr lang="zh-CN" altLang="en-US" sz="1600" dirty="0" smtClean="0">
              <a:latin typeface="+mn-lt"/>
              <a:ea typeface="+mn-ea"/>
            </a:rPr>
            <a:t>网络延迟大</a:t>
          </a:r>
          <a:endParaRPr lang="en-US" sz="1600" dirty="0">
            <a:latin typeface="+mn-lt"/>
            <a:ea typeface="+mn-ea"/>
          </a:endParaRPr>
        </a:p>
      </dgm:t>
    </dgm:pt>
    <dgm:pt modelId="{1EAE9AED-E1F2-46AC-9273-8CAFF590E5E7}" type="parTrans" cxnId="{09E71290-6FEC-45CC-B48F-71077A56A318}">
      <dgm:prSet/>
      <dgm:spPr/>
      <dgm:t>
        <a:bodyPr/>
        <a:lstStyle/>
        <a:p>
          <a:endParaRPr lang="en-US" sz="1600">
            <a:latin typeface="+mn-lt"/>
            <a:ea typeface="+mn-ea"/>
          </a:endParaRPr>
        </a:p>
      </dgm:t>
    </dgm:pt>
    <dgm:pt modelId="{A527CB52-9E14-41C3-9D5C-3E49CBFFC022}" type="sibTrans" cxnId="{09E71290-6FEC-45CC-B48F-71077A56A318}">
      <dgm:prSet/>
      <dgm:spPr/>
      <dgm:t>
        <a:bodyPr/>
        <a:lstStyle/>
        <a:p>
          <a:endParaRPr lang="en-US" sz="1600">
            <a:latin typeface="+mn-lt"/>
            <a:ea typeface="+mn-ea"/>
          </a:endParaRPr>
        </a:p>
      </dgm:t>
    </dgm:pt>
    <dgm:pt modelId="{56BF82FC-1CD8-4474-8FEF-C8C83A48FF99}">
      <dgm:prSet custT="1"/>
      <dgm:spPr/>
      <dgm:t>
        <a:bodyPr/>
        <a:lstStyle/>
        <a:p>
          <a:r>
            <a:rPr lang="zh-CN" altLang="en-US" sz="1600" dirty="0" smtClean="0">
              <a:latin typeface="+mn-lt"/>
              <a:ea typeface="+mn-ea"/>
            </a:rPr>
            <a:t>系统负载大</a:t>
          </a:r>
          <a:endParaRPr lang="en-US" sz="1600" dirty="0">
            <a:latin typeface="+mn-lt"/>
            <a:ea typeface="+mn-ea"/>
          </a:endParaRPr>
        </a:p>
      </dgm:t>
    </dgm:pt>
    <dgm:pt modelId="{D2FFBA5D-B86A-4E6B-A157-E17B9579EEF9}" type="parTrans" cxnId="{84569C33-57F1-4AEB-B120-8ECFC885E1DF}">
      <dgm:prSet/>
      <dgm:spPr/>
      <dgm:t>
        <a:bodyPr/>
        <a:lstStyle/>
        <a:p>
          <a:endParaRPr lang="en-US" sz="1600">
            <a:latin typeface="+mn-lt"/>
            <a:ea typeface="+mn-ea"/>
          </a:endParaRPr>
        </a:p>
      </dgm:t>
    </dgm:pt>
    <dgm:pt modelId="{9BDA49C2-5436-4A2B-ACE0-FD00D96B2953}" type="sibTrans" cxnId="{84569C33-57F1-4AEB-B120-8ECFC885E1DF}">
      <dgm:prSet/>
      <dgm:spPr/>
      <dgm:t>
        <a:bodyPr/>
        <a:lstStyle/>
        <a:p>
          <a:endParaRPr lang="en-US" sz="1600">
            <a:latin typeface="+mn-lt"/>
            <a:ea typeface="+mn-ea"/>
          </a:endParaRPr>
        </a:p>
      </dgm:t>
    </dgm:pt>
    <dgm:pt modelId="{D3C8D0E4-315C-45DE-B513-509A63547AD1}">
      <dgm:prSet custT="1"/>
      <dgm:spPr/>
      <dgm:t>
        <a:bodyPr/>
        <a:lstStyle/>
        <a:p>
          <a:r>
            <a:rPr lang="zh-CN" altLang="en-US" sz="1600" dirty="0" smtClean="0">
              <a:latin typeface="+mn-lt"/>
              <a:ea typeface="+mn-ea"/>
            </a:rPr>
            <a:t>策略配置问题</a:t>
          </a:r>
          <a:endParaRPr lang="en-US" sz="1600" dirty="0">
            <a:latin typeface="+mn-lt"/>
            <a:ea typeface="+mn-ea"/>
          </a:endParaRPr>
        </a:p>
      </dgm:t>
    </dgm:pt>
    <dgm:pt modelId="{253A880E-644E-439B-9DEA-8705BE6DADDD}" type="parTrans" cxnId="{0903042D-A52A-4181-8A2F-160D48337B83}">
      <dgm:prSet/>
      <dgm:spPr/>
      <dgm:t>
        <a:bodyPr/>
        <a:lstStyle/>
        <a:p>
          <a:endParaRPr lang="en-US" sz="1600">
            <a:latin typeface="+mn-lt"/>
            <a:ea typeface="+mn-ea"/>
          </a:endParaRPr>
        </a:p>
      </dgm:t>
    </dgm:pt>
    <dgm:pt modelId="{277D95F8-7FAD-4A57-BB47-1C291F515ECF}" type="sibTrans" cxnId="{0903042D-A52A-4181-8A2F-160D48337B83}">
      <dgm:prSet/>
      <dgm:spPr/>
      <dgm:t>
        <a:bodyPr/>
        <a:lstStyle/>
        <a:p>
          <a:endParaRPr lang="en-US" sz="1600">
            <a:latin typeface="+mn-lt"/>
            <a:ea typeface="+mn-ea"/>
          </a:endParaRPr>
        </a:p>
      </dgm:t>
    </dgm:pt>
    <dgm:pt modelId="{454E700F-E684-43A7-AA37-40BFC48DB74D}">
      <dgm:prSet custT="1"/>
      <dgm:spPr/>
      <dgm:t>
        <a:bodyPr/>
        <a:lstStyle/>
        <a:p>
          <a:r>
            <a:rPr lang="zh-CN" altLang="en-US" sz="1600" dirty="0" smtClean="0">
              <a:latin typeface="+mn-lt"/>
              <a:ea typeface="+mn-ea"/>
            </a:rPr>
            <a:t>排除  故障</a:t>
          </a:r>
          <a:endParaRPr lang="en-US" sz="1600" dirty="0">
            <a:latin typeface="+mn-lt"/>
            <a:ea typeface="+mn-ea"/>
          </a:endParaRPr>
        </a:p>
      </dgm:t>
    </dgm:pt>
    <dgm:pt modelId="{FEFA72D5-B393-49F2-A596-852571247368}" type="parTrans" cxnId="{27BFCC6C-CB50-4288-A600-A6436242D423}">
      <dgm:prSet/>
      <dgm:spPr/>
      <dgm:t>
        <a:bodyPr/>
        <a:lstStyle/>
        <a:p>
          <a:endParaRPr lang="en-US" sz="1600">
            <a:latin typeface="+mn-lt"/>
            <a:ea typeface="+mn-ea"/>
          </a:endParaRPr>
        </a:p>
      </dgm:t>
    </dgm:pt>
    <dgm:pt modelId="{12F12A8B-3673-47F6-AA8E-D1A11524B375}" type="sibTrans" cxnId="{27BFCC6C-CB50-4288-A600-A6436242D423}">
      <dgm:prSet/>
      <dgm:spPr/>
      <dgm:t>
        <a:bodyPr/>
        <a:lstStyle/>
        <a:p>
          <a:endParaRPr lang="en-US" sz="1600">
            <a:latin typeface="+mn-lt"/>
            <a:ea typeface="+mn-ea"/>
          </a:endParaRPr>
        </a:p>
      </dgm:t>
    </dgm:pt>
    <dgm:pt modelId="{D8278E6A-2AAB-4042-8646-00318C45627B}">
      <dgm:prSet custT="1"/>
      <dgm:spPr/>
      <dgm:t>
        <a:bodyPr/>
        <a:lstStyle/>
        <a:p>
          <a:r>
            <a:rPr lang="zh-CN" altLang="en-US" sz="1600" dirty="0" smtClean="0">
              <a:latin typeface="+mn-lt"/>
              <a:ea typeface="+mn-ea"/>
            </a:rPr>
            <a:t>检查</a:t>
          </a:r>
          <a:r>
            <a:rPr lang="en-US" altLang="zh-CN" sz="1600" dirty="0" smtClean="0">
              <a:latin typeface="+mn-lt"/>
              <a:ea typeface="+mn-ea"/>
            </a:rPr>
            <a:t>TC</a:t>
          </a:r>
          <a:r>
            <a:rPr lang="zh-CN" altLang="en-US" sz="1600" dirty="0" smtClean="0">
              <a:latin typeface="+mn-lt"/>
              <a:ea typeface="+mn-ea"/>
            </a:rPr>
            <a:t>硬件规格，替换其他型号</a:t>
          </a:r>
          <a:r>
            <a:rPr lang="en-US" altLang="zh-CN" sz="1600" dirty="0" smtClean="0">
              <a:latin typeface="+mn-lt"/>
              <a:ea typeface="+mn-ea"/>
            </a:rPr>
            <a:t>TC</a:t>
          </a:r>
          <a:endParaRPr lang="en-US" sz="1600" dirty="0">
            <a:latin typeface="+mn-lt"/>
            <a:ea typeface="+mn-ea"/>
          </a:endParaRPr>
        </a:p>
      </dgm:t>
    </dgm:pt>
    <dgm:pt modelId="{B98C255C-1B14-416A-BF8A-B83577A6172B}" type="parTrans" cxnId="{694A72DA-1D7A-4F77-ACA9-9B9E3578CBCB}">
      <dgm:prSet/>
      <dgm:spPr/>
      <dgm:t>
        <a:bodyPr/>
        <a:lstStyle/>
        <a:p>
          <a:endParaRPr lang="en-US" sz="1600">
            <a:latin typeface="+mn-lt"/>
            <a:ea typeface="+mn-ea"/>
          </a:endParaRPr>
        </a:p>
      </dgm:t>
    </dgm:pt>
    <dgm:pt modelId="{71C3663A-A0A4-4617-942F-6F2054719F1E}" type="sibTrans" cxnId="{694A72DA-1D7A-4F77-ACA9-9B9E3578CBCB}">
      <dgm:prSet/>
      <dgm:spPr/>
      <dgm:t>
        <a:bodyPr/>
        <a:lstStyle/>
        <a:p>
          <a:endParaRPr lang="en-US" sz="1600">
            <a:latin typeface="+mn-lt"/>
            <a:ea typeface="+mn-ea"/>
          </a:endParaRPr>
        </a:p>
      </dgm:t>
    </dgm:pt>
    <dgm:pt modelId="{0189E4CE-BB64-4281-9D6B-EB07912DC03B}">
      <dgm:prSet custT="1"/>
      <dgm:spPr/>
      <dgm:t>
        <a:bodyPr/>
        <a:lstStyle/>
        <a:p>
          <a:r>
            <a:rPr lang="zh-CN" altLang="en-US" sz="1600" dirty="0" smtClean="0">
              <a:latin typeface="+mn-lt"/>
              <a:ea typeface="+mn-ea"/>
            </a:rPr>
            <a:t>重启</a:t>
          </a:r>
          <a:r>
            <a:rPr lang="en-US" altLang="zh-CN" sz="1600" dirty="0" smtClean="0">
              <a:latin typeface="+mn-lt"/>
              <a:ea typeface="+mn-ea"/>
            </a:rPr>
            <a:t>TC</a:t>
          </a:r>
          <a:r>
            <a:rPr lang="zh-CN" altLang="en-US" sz="1600" dirty="0" smtClean="0">
              <a:latin typeface="+mn-lt"/>
              <a:ea typeface="+mn-ea"/>
            </a:rPr>
            <a:t>，重启</a:t>
          </a:r>
          <a:r>
            <a:rPr lang="en-US" altLang="zh-CN" sz="1600" dirty="0" smtClean="0">
              <a:latin typeface="+mn-lt"/>
              <a:ea typeface="+mn-ea"/>
            </a:rPr>
            <a:t>VM</a:t>
          </a:r>
          <a:endParaRPr lang="en-US" sz="1600" dirty="0">
            <a:latin typeface="+mn-lt"/>
            <a:ea typeface="+mn-ea"/>
          </a:endParaRPr>
        </a:p>
      </dgm:t>
    </dgm:pt>
    <dgm:pt modelId="{3D5A6577-4B0C-4AE3-B8D0-638C4151738E}" type="parTrans" cxnId="{7EBF8027-D849-4930-BC6D-FDB34866F630}">
      <dgm:prSet/>
      <dgm:spPr/>
      <dgm:t>
        <a:bodyPr/>
        <a:lstStyle/>
        <a:p>
          <a:endParaRPr lang="en-US" sz="1600">
            <a:latin typeface="+mn-lt"/>
            <a:ea typeface="+mn-ea"/>
          </a:endParaRPr>
        </a:p>
      </dgm:t>
    </dgm:pt>
    <dgm:pt modelId="{22D1C438-88EA-43FE-A947-48F77868E23A}" type="sibTrans" cxnId="{7EBF8027-D849-4930-BC6D-FDB34866F630}">
      <dgm:prSet/>
      <dgm:spPr/>
      <dgm:t>
        <a:bodyPr/>
        <a:lstStyle/>
        <a:p>
          <a:endParaRPr lang="en-US" sz="1600">
            <a:latin typeface="+mn-lt"/>
            <a:ea typeface="+mn-ea"/>
          </a:endParaRPr>
        </a:p>
      </dgm:t>
    </dgm:pt>
    <dgm:pt modelId="{3C6F8D44-F16B-4B7B-A69F-1618410F4DCF}">
      <dgm:prSet custT="1"/>
      <dgm:spPr/>
      <dgm:t>
        <a:bodyPr/>
        <a:lstStyle/>
        <a:p>
          <a:r>
            <a:rPr lang="zh-CN" altLang="en-US" sz="1600" dirty="0" smtClean="0">
              <a:latin typeface="+mn-lt"/>
              <a:ea typeface="+mn-ea"/>
            </a:rPr>
            <a:t>更改配置策略</a:t>
          </a:r>
          <a:endParaRPr lang="en-US" sz="1600" dirty="0">
            <a:latin typeface="+mn-lt"/>
            <a:ea typeface="+mn-ea"/>
          </a:endParaRPr>
        </a:p>
      </dgm:t>
    </dgm:pt>
    <dgm:pt modelId="{0E5E94C3-FA01-442E-896A-78118BBA5F07}" type="parTrans" cxnId="{B4E34DCA-8628-49FF-8B60-FABF4CEA80FC}">
      <dgm:prSet/>
      <dgm:spPr/>
      <dgm:t>
        <a:bodyPr/>
        <a:lstStyle/>
        <a:p>
          <a:endParaRPr lang="en-US" sz="1600">
            <a:latin typeface="+mn-lt"/>
            <a:ea typeface="+mn-ea"/>
          </a:endParaRPr>
        </a:p>
      </dgm:t>
    </dgm:pt>
    <dgm:pt modelId="{D4F6881B-E04F-4F2C-AF3C-28AF11FB9B57}" type="sibTrans" cxnId="{B4E34DCA-8628-49FF-8B60-FABF4CEA80FC}">
      <dgm:prSet/>
      <dgm:spPr/>
      <dgm:t>
        <a:bodyPr/>
        <a:lstStyle/>
        <a:p>
          <a:endParaRPr lang="en-US" sz="1600">
            <a:latin typeface="+mn-lt"/>
            <a:ea typeface="+mn-ea"/>
          </a:endParaRPr>
        </a:p>
      </dgm:t>
    </dgm:pt>
    <dgm:pt modelId="{9B56FB84-4787-4D58-8001-5FC6AD9EB067}">
      <dgm:prSet custT="1"/>
      <dgm:spPr/>
      <dgm:t>
        <a:bodyPr/>
        <a:lstStyle/>
        <a:p>
          <a:r>
            <a:rPr lang="zh-CN" altLang="en-US" sz="1600" dirty="0" smtClean="0">
              <a:latin typeface="+mn-lt"/>
              <a:ea typeface="+mn-ea"/>
            </a:rPr>
            <a:t>检查  确认</a:t>
          </a:r>
          <a:endParaRPr lang="en-US" sz="1600" dirty="0">
            <a:latin typeface="+mn-lt"/>
            <a:ea typeface="+mn-ea"/>
          </a:endParaRPr>
        </a:p>
      </dgm:t>
    </dgm:pt>
    <dgm:pt modelId="{2FEE561F-0C75-45B5-8712-52CEB560ECA1}" type="parTrans" cxnId="{F6F1262D-9FFF-4A39-B68A-3008011DA535}">
      <dgm:prSet/>
      <dgm:spPr/>
      <dgm:t>
        <a:bodyPr/>
        <a:lstStyle/>
        <a:p>
          <a:endParaRPr lang="en-US" sz="1600">
            <a:latin typeface="+mn-lt"/>
            <a:ea typeface="+mn-ea"/>
          </a:endParaRPr>
        </a:p>
      </dgm:t>
    </dgm:pt>
    <dgm:pt modelId="{22B37C3C-052A-44D2-BFDE-CBDBA01B1DAD}" type="sibTrans" cxnId="{F6F1262D-9FFF-4A39-B68A-3008011DA535}">
      <dgm:prSet/>
      <dgm:spPr/>
      <dgm:t>
        <a:bodyPr/>
        <a:lstStyle/>
        <a:p>
          <a:endParaRPr lang="en-US" sz="1600">
            <a:latin typeface="+mn-lt"/>
            <a:ea typeface="+mn-ea"/>
          </a:endParaRPr>
        </a:p>
      </dgm:t>
    </dgm:pt>
    <dgm:pt modelId="{FE79B25D-4F97-417E-B144-00251BD3EC84}">
      <dgm:prSet custT="1"/>
      <dgm:spPr/>
      <dgm:t>
        <a:bodyPr/>
        <a:lstStyle/>
        <a:p>
          <a:r>
            <a:rPr lang="zh-CN" altLang="en-US" sz="1600" dirty="0" smtClean="0">
              <a:latin typeface="+mn-lt"/>
              <a:ea typeface="+mn-ea"/>
            </a:rPr>
            <a:t>网络视频效果正常</a:t>
          </a:r>
          <a:endParaRPr lang="en-US" sz="1600" dirty="0">
            <a:latin typeface="+mn-lt"/>
            <a:ea typeface="+mn-ea"/>
          </a:endParaRPr>
        </a:p>
      </dgm:t>
    </dgm:pt>
    <dgm:pt modelId="{6F57FB2F-71AB-4D53-942F-2AC149FCF304}" type="parTrans" cxnId="{B946C15C-65D2-4D86-8DC5-9E56DED221E9}">
      <dgm:prSet/>
      <dgm:spPr/>
      <dgm:t>
        <a:bodyPr/>
        <a:lstStyle/>
        <a:p>
          <a:endParaRPr lang="en-US" sz="1600">
            <a:latin typeface="+mn-lt"/>
            <a:ea typeface="+mn-ea"/>
          </a:endParaRPr>
        </a:p>
      </dgm:t>
    </dgm:pt>
    <dgm:pt modelId="{89513AEE-2CFF-4729-92D6-4792F5E2B659}" type="sibTrans" cxnId="{B946C15C-65D2-4D86-8DC5-9E56DED221E9}">
      <dgm:prSet/>
      <dgm:spPr/>
      <dgm:t>
        <a:bodyPr/>
        <a:lstStyle/>
        <a:p>
          <a:endParaRPr lang="en-US" sz="1600">
            <a:latin typeface="+mn-lt"/>
            <a:ea typeface="+mn-ea"/>
          </a:endParaRPr>
        </a:p>
      </dgm:t>
    </dgm:pt>
    <dgm:pt modelId="{A9E67091-BF9D-485A-8994-E23331D7F487}">
      <dgm:prSet custT="1"/>
      <dgm:spPr/>
      <dgm:t>
        <a:bodyPr/>
        <a:lstStyle/>
        <a:p>
          <a:r>
            <a:rPr lang="zh-CN" altLang="en-US" sz="1600" dirty="0" smtClean="0">
              <a:latin typeface="+mn-lt"/>
              <a:ea typeface="+mn-ea"/>
            </a:rPr>
            <a:t>排查网络问题</a:t>
          </a:r>
          <a:endParaRPr lang="en-US" sz="1600" dirty="0">
            <a:latin typeface="+mn-lt"/>
            <a:ea typeface="+mn-ea"/>
          </a:endParaRPr>
        </a:p>
      </dgm:t>
    </dgm:pt>
    <dgm:pt modelId="{909DC371-46DC-4C76-A6F2-AFB3F5DFB24F}" type="sibTrans" cxnId="{4E4AE331-BB75-48C6-8581-80697C617270}">
      <dgm:prSet/>
      <dgm:spPr/>
      <dgm:t>
        <a:bodyPr/>
        <a:lstStyle/>
        <a:p>
          <a:endParaRPr lang="en-US" sz="1600">
            <a:latin typeface="+mn-lt"/>
            <a:ea typeface="+mn-ea"/>
          </a:endParaRPr>
        </a:p>
      </dgm:t>
    </dgm:pt>
    <dgm:pt modelId="{101A18B6-D9B7-4261-95CE-3778A9E4366B}" type="parTrans" cxnId="{4E4AE331-BB75-48C6-8581-80697C617270}">
      <dgm:prSet/>
      <dgm:spPr/>
      <dgm:t>
        <a:bodyPr/>
        <a:lstStyle/>
        <a:p>
          <a:endParaRPr lang="en-US" sz="1600">
            <a:latin typeface="+mn-lt"/>
            <a:ea typeface="+mn-ea"/>
          </a:endParaRPr>
        </a:p>
      </dgm:t>
    </dgm:pt>
    <dgm:pt modelId="{096DE0CF-8A46-4E30-B09F-11462126F600}" type="pres">
      <dgm:prSet presAssocID="{36039F0D-AB95-488C-B851-3508FC1ED8CB}" presName="linearFlow" presStyleCnt="0">
        <dgm:presLayoutVars>
          <dgm:dir/>
          <dgm:animLvl val="lvl"/>
          <dgm:resizeHandles val="exact"/>
        </dgm:presLayoutVars>
      </dgm:prSet>
      <dgm:spPr/>
      <dgm:t>
        <a:bodyPr/>
        <a:lstStyle/>
        <a:p>
          <a:endParaRPr lang="en-US"/>
        </a:p>
      </dgm:t>
    </dgm:pt>
    <dgm:pt modelId="{823ECED5-B66E-4344-B12D-C55E9B53C04C}" type="pres">
      <dgm:prSet presAssocID="{C4DE392C-5792-4A63-9332-14E1230E1D53}" presName="composite" presStyleCnt="0"/>
      <dgm:spPr/>
    </dgm:pt>
    <dgm:pt modelId="{67F32F6D-E428-4D65-9BE4-295167F40A6D}" type="pres">
      <dgm:prSet presAssocID="{C4DE392C-5792-4A63-9332-14E1230E1D53}" presName="parentText" presStyleLbl="alignNode1" presStyleIdx="0" presStyleCnt="4">
        <dgm:presLayoutVars>
          <dgm:chMax val="1"/>
          <dgm:bulletEnabled val="1"/>
        </dgm:presLayoutVars>
      </dgm:prSet>
      <dgm:spPr/>
      <dgm:t>
        <a:bodyPr/>
        <a:lstStyle/>
        <a:p>
          <a:endParaRPr lang="en-US"/>
        </a:p>
      </dgm:t>
    </dgm:pt>
    <dgm:pt modelId="{9A9058BE-7A7B-4F12-9C8B-C1629288A197}" type="pres">
      <dgm:prSet presAssocID="{C4DE392C-5792-4A63-9332-14E1230E1D53}" presName="descendantText" presStyleLbl="alignAcc1" presStyleIdx="0" presStyleCnt="4">
        <dgm:presLayoutVars>
          <dgm:bulletEnabled val="1"/>
        </dgm:presLayoutVars>
      </dgm:prSet>
      <dgm:spPr/>
      <dgm:t>
        <a:bodyPr/>
        <a:lstStyle/>
        <a:p>
          <a:endParaRPr lang="en-US"/>
        </a:p>
      </dgm:t>
    </dgm:pt>
    <dgm:pt modelId="{307587C0-DAC6-4B0B-8FCE-A2A1C109AA64}" type="pres">
      <dgm:prSet presAssocID="{2E4D5D8C-1D29-43E0-965B-57DDC2B78974}" presName="sp" presStyleCnt="0"/>
      <dgm:spPr/>
    </dgm:pt>
    <dgm:pt modelId="{4FCDB418-C1BC-4EDE-B368-472B5D09634E}" type="pres">
      <dgm:prSet presAssocID="{7A6DF509-4B1A-4451-B40F-A2929CC8189F}" presName="composite" presStyleCnt="0"/>
      <dgm:spPr/>
    </dgm:pt>
    <dgm:pt modelId="{EE7DF682-ABB8-448D-A106-E24AC31C7279}" type="pres">
      <dgm:prSet presAssocID="{7A6DF509-4B1A-4451-B40F-A2929CC8189F}" presName="parentText" presStyleLbl="alignNode1" presStyleIdx="1" presStyleCnt="4">
        <dgm:presLayoutVars>
          <dgm:chMax val="1"/>
          <dgm:bulletEnabled val="1"/>
        </dgm:presLayoutVars>
      </dgm:prSet>
      <dgm:spPr/>
      <dgm:t>
        <a:bodyPr/>
        <a:lstStyle/>
        <a:p>
          <a:endParaRPr lang="en-US"/>
        </a:p>
      </dgm:t>
    </dgm:pt>
    <dgm:pt modelId="{45377A64-916E-437C-8C36-52482FAAE532}" type="pres">
      <dgm:prSet presAssocID="{7A6DF509-4B1A-4451-B40F-A2929CC8189F}" presName="descendantText" presStyleLbl="alignAcc1" presStyleIdx="1" presStyleCnt="4" custScaleY="183951" custLinFactNeighborY="-26379">
        <dgm:presLayoutVars>
          <dgm:bulletEnabled val="1"/>
        </dgm:presLayoutVars>
      </dgm:prSet>
      <dgm:spPr/>
      <dgm:t>
        <a:bodyPr/>
        <a:lstStyle/>
        <a:p>
          <a:endParaRPr lang="en-US"/>
        </a:p>
      </dgm:t>
    </dgm:pt>
    <dgm:pt modelId="{C7F34387-87AC-46BC-8329-5FA8D2AFCB17}" type="pres">
      <dgm:prSet presAssocID="{4E682D8A-C234-4B69-94E7-2A906DA8CADF}" presName="sp" presStyleCnt="0"/>
      <dgm:spPr/>
    </dgm:pt>
    <dgm:pt modelId="{845F1585-36FE-4A3E-A0EE-6CB738E7A7DD}" type="pres">
      <dgm:prSet presAssocID="{454E700F-E684-43A7-AA37-40BFC48DB74D}" presName="composite" presStyleCnt="0"/>
      <dgm:spPr/>
    </dgm:pt>
    <dgm:pt modelId="{A37531B6-7084-47EE-9A64-CE39B5D731C7}" type="pres">
      <dgm:prSet presAssocID="{454E700F-E684-43A7-AA37-40BFC48DB74D}" presName="parentText" presStyleLbl="alignNode1" presStyleIdx="2" presStyleCnt="4">
        <dgm:presLayoutVars>
          <dgm:chMax val="1"/>
          <dgm:bulletEnabled val="1"/>
        </dgm:presLayoutVars>
      </dgm:prSet>
      <dgm:spPr/>
      <dgm:t>
        <a:bodyPr/>
        <a:lstStyle/>
        <a:p>
          <a:endParaRPr lang="en-US"/>
        </a:p>
      </dgm:t>
    </dgm:pt>
    <dgm:pt modelId="{5F1936A5-2810-481D-B09E-69E1A3C152CE}" type="pres">
      <dgm:prSet presAssocID="{454E700F-E684-43A7-AA37-40BFC48DB74D}" presName="descendantText" presStyleLbl="alignAcc1" presStyleIdx="2" presStyleCnt="4" custScaleY="225650" custLinFactNeighborX="497" custLinFactNeighborY="-10550">
        <dgm:presLayoutVars>
          <dgm:bulletEnabled val="1"/>
        </dgm:presLayoutVars>
      </dgm:prSet>
      <dgm:spPr/>
      <dgm:t>
        <a:bodyPr/>
        <a:lstStyle/>
        <a:p>
          <a:endParaRPr lang="en-US"/>
        </a:p>
      </dgm:t>
    </dgm:pt>
    <dgm:pt modelId="{DE9D199C-1B9C-4E9B-9F20-7D53BA657D6C}" type="pres">
      <dgm:prSet presAssocID="{12F12A8B-3673-47F6-AA8E-D1A11524B375}" presName="sp" presStyleCnt="0"/>
      <dgm:spPr/>
    </dgm:pt>
    <dgm:pt modelId="{78F228DC-68D9-410C-8629-CE71015C0775}" type="pres">
      <dgm:prSet presAssocID="{9B56FB84-4787-4D58-8001-5FC6AD9EB067}" presName="composite" presStyleCnt="0"/>
      <dgm:spPr/>
    </dgm:pt>
    <dgm:pt modelId="{AD2447B0-ED7E-4BB2-B9AA-A4E2FE9D7DE0}" type="pres">
      <dgm:prSet presAssocID="{9B56FB84-4787-4D58-8001-5FC6AD9EB067}" presName="parentText" presStyleLbl="alignNode1" presStyleIdx="3" presStyleCnt="4">
        <dgm:presLayoutVars>
          <dgm:chMax val="1"/>
          <dgm:bulletEnabled val="1"/>
        </dgm:presLayoutVars>
      </dgm:prSet>
      <dgm:spPr/>
      <dgm:t>
        <a:bodyPr/>
        <a:lstStyle/>
        <a:p>
          <a:endParaRPr lang="en-US"/>
        </a:p>
      </dgm:t>
    </dgm:pt>
    <dgm:pt modelId="{CFFFFAE2-8D94-4630-A8CD-F840761CF70C}" type="pres">
      <dgm:prSet presAssocID="{9B56FB84-4787-4D58-8001-5FC6AD9EB067}" presName="descendantText" presStyleLbl="alignAcc1" presStyleIdx="3" presStyleCnt="4" custScaleY="64978">
        <dgm:presLayoutVars>
          <dgm:bulletEnabled val="1"/>
        </dgm:presLayoutVars>
      </dgm:prSet>
      <dgm:spPr/>
      <dgm:t>
        <a:bodyPr/>
        <a:lstStyle/>
        <a:p>
          <a:endParaRPr lang="en-US"/>
        </a:p>
      </dgm:t>
    </dgm:pt>
  </dgm:ptLst>
  <dgm:cxnLst>
    <dgm:cxn modelId="{27BFCC6C-CB50-4288-A600-A6436242D423}" srcId="{36039F0D-AB95-488C-B851-3508FC1ED8CB}" destId="{454E700F-E684-43A7-AA37-40BFC48DB74D}" srcOrd="2" destOrd="0" parTransId="{FEFA72D5-B393-49F2-A596-852571247368}" sibTransId="{12F12A8B-3673-47F6-AA8E-D1A11524B375}"/>
    <dgm:cxn modelId="{694A72DA-1D7A-4F77-ACA9-9B9E3578CBCB}" srcId="{454E700F-E684-43A7-AA37-40BFC48DB74D}" destId="{D8278E6A-2AAB-4042-8646-00318C45627B}" srcOrd="0" destOrd="0" parTransId="{B98C255C-1B14-416A-BF8A-B83577A6172B}" sibTransId="{71C3663A-A0A4-4617-942F-6F2054719F1E}"/>
    <dgm:cxn modelId="{4E4AE331-BB75-48C6-8581-80697C617270}" srcId="{454E700F-E684-43A7-AA37-40BFC48DB74D}" destId="{A9E67091-BF9D-485A-8994-E23331D7F487}" srcOrd="1" destOrd="0" parTransId="{101A18B6-D9B7-4261-95CE-3778A9E4366B}" sibTransId="{909DC371-46DC-4C76-A6F2-AFB3F5DFB24F}"/>
    <dgm:cxn modelId="{09E71290-6FEC-45CC-B48F-71077A56A318}" srcId="{7A6DF509-4B1A-4451-B40F-A2929CC8189F}" destId="{624480C1-ABB5-4448-8FD7-89C0AA4B5E73}" srcOrd="1" destOrd="0" parTransId="{1EAE9AED-E1F2-46AC-9273-8CAFF590E5E7}" sibTransId="{A527CB52-9E14-41C3-9D5C-3E49CBFFC022}"/>
    <dgm:cxn modelId="{7EBF8027-D849-4930-BC6D-FDB34866F630}" srcId="{454E700F-E684-43A7-AA37-40BFC48DB74D}" destId="{0189E4CE-BB64-4281-9D6B-EB07912DC03B}" srcOrd="2" destOrd="0" parTransId="{3D5A6577-4B0C-4AE3-B8D0-638C4151738E}" sibTransId="{22D1C438-88EA-43FE-A947-48F77868E23A}"/>
    <dgm:cxn modelId="{5B9DE682-A325-4D30-8FCF-D1EA38BE6CEA}" type="presOf" srcId="{FE79B25D-4F97-417E-B144-00251BD3EC84}" destId="{CFFFFAE2-8D94-4630-A8CD-F840761CF70C}" srcOrd="0" destOrd="0" presId="urn:microsoft.com/office/officeart/2005/8/layout/chevron2"/>
    <dgm:cxn modelId="{B4E34DCA-8628-49FF-8B60-FABF4CEA80FC}" srcId="{454E700F-E684-43A7-AA37-40BFC48DB74D}" destId="{3C6F8D44-F16B-4B7B-A69F-1618410F4DCF}" srcOrd="3" destOrd="0" parTransId="{0E5E94C3-FA01-442E-896A-78118BBA5F07}" sibTransId="{D4F6881B-E04F-4F2C-AF3C-28AF11FB9B57}"/>
    <dgm:cxn modelId="{B946C15C-65D2-4D86-8DC5-9E56DED221E9}" srcId="{9B56FB84-4787-4D58-8001-5FC6AD9EB067}" destId="{FE79B25D-4F97-417E-B144-00251BD3EC84}" srcOrd="0" destOrd="0" parTransId="{6F57FB2F-71AB-4D53-942F-2AC149FCF304}" sibTransId="{89513AEE-2CFF-4729-92D6-4792F5E2B659}"/>
    <dgm:cxn modelId="{2573713A-EF19-47BE-BB2B-B5A4461CA108}" type="presOf" srcId="{06DBD324-096E-47DD-8E60-77F803C0E760}" destId="{9A9058BE-7A7B-4F12-9C8B-C1629288A197}" srcOrd="0" destOrd="0" presId="urn:microsoft.com/office/officeart/2005/8/layout/chevron2"/>
    <dgm:cxn modelId="{E7B3DD5A-07E9-45F7-AEBD-D8634503CD0D}" type="presOf" srcId="{624480C1-ABB5-4448-8FD7-89C0AA4B5E73}" destId="{45377A64-916E-437C-8C36-52482FAAE532}" srcOrd="0" destOrd="1" presId="urn:microsoft.com/office/officeart/2005/8/layout/chevron2"/>
    <dgm:cxn modelId="{553C15C1-46D4-403F-9927-F329FEB8C093}" type="presOf" srcId="{A9E67091-BF9D-485A-8994-E23331D7F487}" destId="{5F1936A5-2810-481D-B09E-69E1A3C152CE}" srcOrd="0" destOrd="1" presId="urn:microsoft.com/office/officeart/2005/8/layout/chevron2"/>
    <dgm:cxn modelId="{165B2B2E-28EE-4D2A-B9B0-7E0837F73A5C}" type="presOf" srcId="{454E700F-E684-43A7-AA37-40BFC48DB74D}" destId="{A37531B6-7084-47EE-9A64-CE39B5D731C7}" srcOrd="0" destOrd="0" presId="urn:microsoft.com/office/officeart/2005/8/layout/chevron2"/>
    <dgm:cxn modelId="{0903042D-A52A-4181-8A2F-160D48337B83}" srcId="{7A6DF509-4B1A-4451-B40F-A2929CC8189F}" destId="{D3C8D0E4-315C-45DE-B513-509A63547AD1}" srcOrd="3" destOrd="0" parTransId="{253A880E-644E-439B-9DEA-8705BE6DADDD}" sibTransId="{277D95F8-7FAD-4A57-BB47-1C291F515ECF}"/>
    <dgm:cxn modelId="{009B594E-1138-4E20-9A1A-AC440EDE8022}" type="presOf" srcId="{0189E4CE-BB64-4281-9D6B-EB07912DC03B}" destId="{5F1936A5-2810-481D-B09E-69E1A3C152CE}" srcOrd="0" destOrd="2" presId="urn:microsoft.com/office/officeart/2005/8/layout/chevron2"/>
    <dgm:cxn modelId="{ECB09BAF-40C5-4BAD-A111-0E37825401D9}" type="presOf" srcId="{C4DE392C-5792-4A63-9332-14E1230E1D53}" destId="{67F32F6D-E428-4D65-9BE4-295167F40A6D}" srcOrd="0" destOrd="0" presId="urn:microsoft.com/office/officeart/2005/8/layout/chevron2"/>
    <dgm:cxn modelId="{1ED252FA-1DAC-455A-9376-35D8586068DE}" type="presOf" srcId="{D8278E6A-2AAB-4042-8646-00318C45627B}" destId="{5F1936A5-2810-481D-B09E-69E1A3C152CE}" srcOrd="0" destOrd="0" presId="urn:microsoft.com/office/officeart/2005/8/layout/chevron2"/>
    <dgm:cxn modelId="{233E5893-B964-4F98-9D59-0B0534CFD0BB}" srcId="{C4DE392C-5792-4A63-9332-14E1230E1D53}" destId="{06DBD324-096E-47DD-8E60-77F803C0E760}" srcOrd="0" destOrd="0" parTransId="{EC594710-477B-4B56-A0D4-ACFF4F479B8C}" sibTransId="{80D0338D-8014-4C4E-B52C-B2E87C7DC390}"/>
    <dgm:cxn modelId="{FCFAABB9-5275-4A58-8298-BD5882FB7A9B}" type="presOf" srcId="{3C6F8D44-F16B-4B7B-A69F-1618410F4DCF}" destId="{5F1936A5-2810-481D-B09E-69E1A3C152CE}" srcOrd="0" destOrd="3" presId="urn:microsoft.com/office/officeart/2005/8/layout/chevron2"/>
    <dgm:cxn modelId="{33BF2E03-87D0-4A51-AD46-88887020DD06}" type="presOf" srcId="{C77CD2BA-7B74-469B-9A3F-6200644A6B44}" destId="{45377A64-916E-437C-8C36-52482FAAE532}" srcOrd="0" destOrd="0" presId="urn:microsoft.com/office/officeart/2005/8/layout/chevron2"/>
    <dgm:cxn modelId="{F857B461-5813-486F-A637-0E752BCC07E5}" type="presOf" srcId="{9B56FB84-4787-4D58-8001-5FC6AD9EB067}" destId="{AD2447B0-ED7E-4BB2-B9AA-A4E2FE9D7DE0}" srcOrd="0" destOrd="0" presId="urn:microsoft.com/office/officeart/2005/8/layout/chevron2"/>
    <dgm:cxn modelId="{84569C33-57F1-4AEB-B120-8ECFC885E1DF}" srcId="{7A6DF509-4B1A-4451-B40F-A2929CC8189F}" destId="{56BF82FC-1CD8-4474-8FEF-C8C83A48FF99}" srcOrd="2" destOrd="0" parTransId="{D2FFBA5D-B86A-4E6B-A157-E17B9579EEF9}" sibTransId="{9BDA49C2-5436-4A2B-ACE0-FD00D96B2953}"/>
    <dgm:cxn modelId="{4CDD42A2-5BC8-4AE4-9BAF-F20344A083FD}" srcId="{36039F0D-AB95-488C-B851-3508FC1ED8CB}" destId="{C4DE392C-5792-4A63-9332-14E1230E1D53}" srcOrd="0" destOrd="0" parTransId="{AFA33F03-AF0B-40E6-979B-0C96514741EC}" sibTransId="{2E4D5D8C-1D29-43E0-965B-57DDC2B78974}"/>
    <dgm:cxn modelId="{9203A5A7-AEE6-4203-B59D-7C5EB44F0861}" type="presOf" srcId="{D3C8D0E4-315C-45DE-B513-509A63547AD1}" destId="{45377A64-916E-437C-8C36-52482FAAE532}" srcOrd="0" destOrd="3" presId="urn:microsoft.com/office/officeart/2005/8/layout/chevron2"/>
    <dgm:cxn modelId="{B2BC402F-4280-4A14-BF75-22708B5DDC43}" type="presOf" srcId="{36039F0D-AB95-488C-B851-3508FC1ED8CB}" destId="{096DE0CF-8A46-4E30-B09F-11462126F600}" srcOrd="0" destOrd="0" presId="urn:microsoft.com/office/officeart/2005/8/layout/chevron2"/>
    <dgm:cxn modelId="{40040DAF-21ED-4CF3-BA66-F6F29AABCDBC}" srcId="{7A6DF509-4B1A-4451-B40F-A2929CC8189F}" destId="{C77CD2BA-7B74-469B-9A3F-6200644A6B44}" srcOrd="0" destOrd="0" parTransId="{6E3FFAA2-0E3F-4C99-81B0-661CEC635AD0}" sibTransId="{EC679E05-2EDB-4F75-A117-020C23E186E9}"/>
    <dgm:cxn modelId="{F6F1262D-9FFF-4A39-B68A-3008011DA535}" srcId="{36039F0D-AB95-488C-B851-3508FC1ED8CB}" destId="{9B56FB84-4787-4D58-8001-5FC6AD9EB067}" srcOrd="3" destOrd="0" parTransId="{2FEE561F-0C75-45B5-8712-52CEB560ECA1}" sibTransId="{22B37C3C-052A-44D2-BFDE-CBDBA01B1DAD}"/>
    <dgm:cxn modelId="{8B803D8C-CCC2-45CC-BE24-22194E77D9BD}" srcId="{36039F0D-AB95-488C-B851-3508FC1ED8CB}" destId="{7A6DF509-4B1A-4451-B40F-A2929CC8189F}" srcOrd="1" destOrd="0" parTransId="{1A86E371-D863-433E-A2D0-A46FFC7EF857}" sibTransId="{4E682D8A-C234-4B69-94E7-2A906DA8CADF}"/>
    <dgm:cxn modelId="{7EDA656F-AF69-4523-9042-1A973A1FA921}" type="presOf" srcId="{56BF82FC-1CD8-4474-8FEF-C8C83A48FF99}" destId="{45377A64-916E-437C-8C36-52482FAAE532}" srcOrd="0" destOrd="2" presId="urn:microsoft.com/office/officeart/2005/8/layout/chevron2"/>
    <dgm:cxn modelId="{BB7DCB46-8E20-4039-8D76-0B3A5D434D43}" type="presOf" srcId="{7A6DF509-4B1A-4451-B40F-A2929CC8189F}" destId="{EE7DF682-ABB8-448D-A106-E24AC31C7279}" srcOrd="0" destOrd="0" presId="urn:microsoft.com/office/officeart/2005/8/layout/chevron2"/>
    <dgm:cxn modelId="{B1A5EE48-5A12-4FF5-BF7A-23E9493C74D9}" type="presParOf" srcId="{096DE0CF-8A46-4E30-B09F-11462126F600}" destId="{823ECED5-B66E-4344-B12D-C55E9B53C04C}" srcOrd="0" destOrd="0" presId="urn:microsoft.com/office/officeart/2005/8/layout/chevron2"/>
    <dgm:cxn modelId="{DCDCBCF7-CE9E-495D-B275-7B60A3EC9AF5}" type="presParOf" srcId="{823ECED5-B66E-4344-B12D-C55E9B53C04C}" destId="{67F32F6D-E428-4D65-9BE4-295167F40A6D}" srcOrd="0" destOrd="0" presId="urn:microsoft.com/office/officeart/2005/8/layout/chevron2"/>
    <dgm:cxn modelId="{5CC836FE-7026-4E06-94FA-54D1316C33B8}" type="presParOf" srcId="{823ECED5-B66E-4344-B12D-C55E9B53C04C}" destId="{9A9058BE-7A7B-4F12-9C8B-C1629288A197}" srcOrd="1" destOrd="0" presId="urn:microsoft.com/office/officeart/2005/8/layout/chevron2"/>
    <dgm:cxn modelId="{BC7F71E8-4215-474D-8737-142B703D190B}" type="presParOf" srcId="{096DE0CF-8A46-4E30-B09F-11462126F600}" destId="{307587C0-DAC6-4B0B-8FCE-A2A1C109AA64}" srcOrd="1" destOrd="0" presId="urn:microsoft.com/office/officeart/2005/8/layout/chevron2"/>
    <dgm:cxn modelId="{6B1C00F0-8BC6-4FA4-ADF1-B4D6FF99AE6B}" type="presParOf" srcId="{096DE0CF-8A46-4E30-B09F-11462126F600}" destId="{4FCDB418-C1BC-4EDE-B368-472B5D09634E}" srcOrd="2" destOrd="0" presId="urn:microsoft.com/office/officeart/2005/8/layout/chevron2"/>
    <dgm:cxn modelId="{8F4DADEF-F4D5-4679-8F9B-9785DF814EAB}" type="presParOf" srcId="{4FCDB418-C1BC-4EDE-B368-472B5D09634E}" destId="{EE7DF682-ABB8-448D-A106-E24AC31C7279}" srcOrd="0" destOrd="0" presId="urn:microsoft.com/office/officeart/2005/8/layout/chevron2"/>
    <dgm:cxn modelId="{0EEE3FD8-F8FB-4AE6-999A-B3290643DCB1}" type="presParOf" srcId="{4FCDB418-C1BC-4EDE-B368-472B5D09634E}" destId="{45377A64-916E-437C-8C36-52482FAAE532}" srcOrd="1" destOrd="0" presId="urn:microsoft.com/office/officeart/2005/8/layout/chevron2"/>
    <dgm:cxn modelId="{863EB796-61B9-41E8-9587-FE91080B3215}" type="presParOf" srcId="{096DE0CF-8A46-4E30-B09F-11462126F600}" destId="{C7F34387-87AC-46BC-8329-5FA8D2AFCB17}" srcOrd="3" destOrd="0" presId="urn:microsoft.com/office/officeart/2005/8/layout/chevron2"/>
    <dgm:cxn modelId="{2A65DA5C-46A0-4E87-AAF8-C12B1B2C9E5E}" type="presParOf" srcId="{096DE0CF-8A46-4E30-B09F-11462126F600}" destId="{845F1585-36FE-4A3E-A0EE-6CB738E7A7DD}" srcOrd="4" destOrd="0" presId="urn:microsoft.com/office/officeart/2005/8/layout/chevron2"/>
    <dgm:cxn modelId="{493D7AAD-E0E1-4325-AACB-C573304300E3}" type="presParOf" srcId="{845F1585-36FE-4A3E-A0EE-6CB738E7A7DD}" destId="{A37531B6-7084-47EE-9A64-CE39B5D731C7}" srcOrd="0" destOrd="0" presId="urn:microsoft.com/office/officeart/2005/8/layout/chevron2"/>
    <dgm:cxn modelId="{D50A1E41-09D2-421B-819C-086F01293209}" type="presParOf" srcId="{845F1585-36FE-4A3E-A0EE-6CB738E7A7DD}" destId="{5F1936A5-2810-481D-B09E-69E1A3C152CE}" srcOrd="1" destOrd="0" presId="urn:microsoft.com/office/officeart/2005/8/layout/chevron2"/>
    <dgm:cxn modelId="{B4FCBC8E-247D-4148-B6AC-81D96667241D}" type="presParOf" srcId="{096DE0CF-8A46-4E30-B09F-11462126F600}" destId="{DE9D199C-1B9C-4E9B-9F20-7D53BA657D6C}" srcOrd="5" destOrd="0" presId="urn:microsoft.com/office/officeart/2005/8/layout/chevron2"/>
    <dgm:cxn modelId="{873AC76B-F94A-44DF-B93F-57DF2CED51E2}" type="presParOf" srcId="{096DE0CF-8A46-4E30-B09F-11462126F600}" destId="{78F228DC-68D9-410C-8629-CE71015C0775}" srcOrd="6" destOrd="0" presId="urn:microsoft.com/office/officeart/2005/8/layout/chevron2"/>
    <dgm:cxn modelId="{AB4F7859-6987-4D6C-AD16-E32DC26A26E9}" type="presParOf" srcId="{78F228DC-68D9-410C-8629-CE71015C0775}" destId="{AD2447B0-ED7E-4BB2-B9AA-A4E2FE9D7DE0}" srcOrd="0" destOrd="0" presId="urn:microsoft.com/office/officeart/2005/8/layout/chevron2"/>
    <dgm:cxn modelId="{4CB4F6AF-2AE2-4118-8B77-5D91BF4E88C2}" type="presParOf" srcId="{78F228DC-68D9-410C-8629-CE71015C0775}" destId="{CFFFFAE2-8D94-4630-A8CD-F840761CF70C}"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8E654C4-2694-49CC-A6AB-24FBD0A224C5}" type="doc">
      <dgm:prSet loTypeId="urn:microsoft.com/office/officeart/2005/8/layout/hProcess9" loCatId="process" qsTypeId="urn:microsoft.com/office/officeart/2005/8/quickstyle/simple1" qsCatId="simple" csTypeId="urn:microsoft.com/office/officeart/2005/8/colors/accent0_3" csCatId="mainScheme" phldr="1"/>
      <dgm:spPr/>
      <dgm:t>
        <a:bodyPr/>
        <a:lstStyle/>
        <a:p>
          <a:endParaRPr lang="en-US"/>
        </a:p>
      </dgm:t>
    </dgm:pt>
    <dgm:pt modelId="{E0725146-7EE6-4280-89A6-80F3B519F5F7}">
      <dgm:prSet phldrT="[Text]" custT="1"/>
      <dgm:spPr/>
      <dgm:t>
        <a:bodyPr/>
        <a:lstStyle/>
        <a:p>
          <a:r>
            <a:rPr lang="zh-CN" altLang="en-US" sz="2800" dirty="0" smtClean="0"/>
            <a:t>快速 界定</a:t>
          </a:r>
          <a:endParaRPr lang="en-US" sz="2800" dirty="0"/>
        </a:p>
      </dgm:t>
    </dgm:pt>
    <dgm:pt modelId="{28548B93-480C-405B-AFBC-D2489C810AE7}" type="parTrans" cxnId="{EFF8DF1B-A366-4201-A2DD-41E9633A47F7}">
      <dgm:prSet/>
      <dgm:spPr/>
      <dgm:t>
        <a:bodyPr/>
        <a:lstStyle/>
        <a:p>
          <a:endParaRPr lang="en-US" sz="1400"/>
        </a:p>
      </dgm:t>
    </dgm:pt>
    <dgm:pt modelId="{F7EF5DB1-2526-4148-B5A2-D914212E7C8D}" type="sibTrans" cxnId="{EFF8DF1B-A366-4201-A2DD-41E9633A47F7}">
      <dgm:prSet/>
      <dgm:spPr/>
      <dgm:t>
        <a:bodyPr/>
        <a:lstStyle/>
        <a:p>
          <a:endParaRPr lang="en-US" sz="1400"/>
        </a:p>
      </dgm:t>
    </dgm:pt>
    <dgm:pt modelId="{394B52BB-8621-4339-811F-80DEFF5EB2D5}">
      <dgm:prSet phldrT="[Text]"/>
      <dgm:spPr/>
      <dgm:t>
        <a:bodyPr/>
        <a:lstStyle/>
        <a:p>
          <a:r>
            <a:rPr lang="zh-CN" altLang="en-US" dirty="0" smtClean="0"/>
            <a:t>切换重定向方式</a:t>
          </a:r>
          <a:endParaRPr lang="en-US" dirty="0"/>
        </a:p>
      </dgm:t>
    </dgm:pt>
    <dgm:pt modelId="{ADA15D8E-EFB3-4A6B-98D3-6048F3A95906}" type="parTrans" cxnId="{8BCEECBE-FB5D-4C1D-8F0F-CE36F0CBC14F}">
      <dgm:prSet/>
      <dgm:spPr/>
      <dgm:t>
        <a:bodyPr/>
        <a:lstStyle/>
        <a:p>
          <a:endParaRPr lang="en-US"/>
        </a:p>
      </dgm:t>
    </dgm:pt>
    <dgm:pt modelId="{0E308FF8-01FF-4C08-BD2D-E8E09E8D63FD}" type="sibTrans" cxnId="{8BCEECBE-FB5D-4C1D-8F0F-CE36F0CBC14F}">
      <dgm:prSet/>
      <dgm:spPr/>
      <dgm:t>
        <a:bodyPr/>
        <a:lstStyle/>
        <a:p>
          <a:endParaRPr lang="en-US"/>
        </a:p>
      </dgm:t>
    </dgm:pt>
    <dgm:pt modelId="{DEBC218F-6D63-4C6D-805E-A4B85CFD7A2E}">
      <dgm:prSet phldrT="[Text]"/>
      <dgm:spPr/>
      <dgm:t>
        <a:bodyPr/>
        <a:lstStyle/>
        <a:p>
          <a:r>
            <a:rPr lang="zh-CN" altLang="en-US" dirty="0" smtClean="0"/>
            <a:t>更换驱动</a:t>
          </a:r>
          <a:endParaRPr lang="en-US" dirty="0"/>
        </a:p>
      </dgm:t>
    </dgm:pt>
    <dgm:pt modelId="{81C9B261-D75F-4077-B9DE-C4002BCAD928}" type="parTrans" cxnId="{ADC403E4-FE73-44A3-A06E-33757DCD9769}">
      <dgm:prSet/>
      <dgm:spPr/>
      <dgm:t>
        <a:bodyPr/>
        <a:lstStyle/>
        <a:p>
          <a:endParaRPr lang="en-US"/>
        </a:p>
      </dgm:t>
    </dgm:pt>
    <dgm:pt modelId="{D4D87B09-1576-459B-BC77-936724AA8A51}" type="sibTrans" cxnId="{ADC403E4-FE73-44A3-A06E-33757DCD9769}">
      <dgm:prSet/>
      <dgm:spPr/>
      <dgm:t>
        <a:bodyPr/>
        <a:lstStyle/>
        <a:p>
          <a:endParaRPr lang="en-US"/>
        </a:p>
      </dgm:t>
    </dgm:pt>
    <dgm:pt modelId="{2C38148F-0715-4C6C-BCB9-1D7C49657FF1}">
      <dgm:prSet phldrT="[Text]"/>
      <dgm:spPr/>
      <dgm:t>
        <a:bodyPr/>
        <a:lstStyle/>
        <a:p>
          <a:r>
            <a:rPr lang="zh-CN" altLang="en-US" dirty="0" smtClean="0"/>
            <a:t>日志分析</a:t>
          </a:r>
          <a:endParaRPr lang="en-US" dirty="0"/>
        </a:p>
      </dgm:t>
    </dgm:pt>
    <dgm:pt modelId="{B3813163-2CE3-4FD6-A2FB-9056A287D4DE}" type="parTrans" cxnId="{415D71ED-E1A0-47AE-B8DA-960CF3274C32}">
      <dgm:prSet/>
      <dgm:spPr/>
      <dgm:t>
        <a:bodyPr/>
        <a:lstStyle/>
        <a:p>
          <a:endParaRPr lang="en-US"/>
        </a:p>
      </dgm:t>
    </dgm:pt>
    <dgm:pt modelId="{AC62EC34-8840-40AB-8577-A31229EBD423}" type="sibTrans" cxnId="{415D71ED-E1A0-47AE-B8DA-960CF3274C32}">
      <dgm:prSet/>
      <dgm:spPr/>
      <dgm:t>
        <a:bodyPr/>
        <a:lstStyle/>
        <a:p>
          <a:endParaRPr lang="en-US"/>
        </a:p>
      </dgm:t>
    </dgm:pt>
    <dgm:pt modelId="{F8F36863-E2C8-4C1C-BDD2-72848F1E23A3}">
      <dgm:prSet phldrT="[Text]" custT="1"/>
      <dgm:spPr/>
      <dgm:t>
        <a:bodyPr/>
        <a:lstStyle/>
        <a:p>
          <a:r>
            <a:rPr lang="zh-CN" altLang="en-US" sz="2800" dirty="0" smtClean="0"/>
            <a:t>插拔 重试</a:t>
          </a:r>
          <a:endParaRPr lang="en-US" sz="2800" dirty="0"/>
        </a:p>
      </dgm:t>
    </dgm:pt>
    <dgm:pt modelId="{86611CCA-6634-4154-9471-B117117D756E}" type="parTrans" cxnId="{E6555022-68BE-4F90-B05B-03EF6DF32F3F}">
      <dgm:prSet/>
      <dgm:spPr/>
      <dgm:t>
        <a:bodyPr/>
        <a:lstStyle/>
        <a:p>
          <a:endParaRPr lang="en-US"/>
        </a:p>
      </dgm:t>
    </dgm:pt>
    <dgm:pt modelId="{73DEC938-ED1F-4E88-AE84-BE1710FDB09C}" type="sibTrans" cxnId="{E6555022-68BE-4F90-B05B-03EF6DF32F3F}">
      <dgm:prSet/>
      <dgm:spPr/>
      <dgm:t>
        <a:bodyPr/>
        <a:lstStyle/>
        <a:p>
          <a:endParaRPr lang="en-US"/>
        </a:p>
      </dgm:t>
    </dgm:pt>
    <dgm:pt modelId="{A51D3F6F-3264-407A-BC59-3BAE2B930B98}" type="pres">
      <dgm:prSet presAssocID="{E8E654C4-2694-49CC-A6AB-24FBD0A224C5}" presName="CompostProcess" presStyleCnt="0">
        <dgm:presLayoutVars>
          <dgm:dir/>
          <dgm:resizeHandles val="exact"/>
        </dgm:presLayoutVars>
      </dgm:prSet>
      <dgm:spPr/>
      <dgm:t>
        <a:bodyPr/>
        <a:lstStyle/>
        <a:p>
          <a:endParaRPr lang="en-US"/>
        </a:p>
      </dgm:t>
    </dgm:pt>
    <dgm:pt modelId="{A2273E42-73FB-47D8-8BE5-899F1F6DB6C0}" type="pres">
      <dgm:prSet presAssocID="{E8E654C4-2694-49CC-A6AB-24FBD0A224C5}" presName="arrow" presStyleLbl="bgShp" presStyleIdx="0" presStyleCnt="1" custScaleX="117647"/>
      <dgm:spPr/>
    </dgm:pt>
    <dgm:pt modelId="{1571DB00-C343-43F8-A53C-046817FE2016}" type="pres">
      <dgm:prSet presAssocID="{E8E654C4-2694-49CC-A6AB-24FBD0A224C5}" presName="linearProcess" presStyleCnt="0"/>
      <dgm:spPr/>
    </dgm:pt>
    <dgm:pt modelId="{41BD0DD7-BB8D-4279-B3A4-2CAF5B403FE0}" type="pres">
      <dgm:prSet presAssocID="{E0725146-7EE6-4280-89A6-80F3B519F5F7}" presName="textNode" presStyleLbl="node1" presStyleIdx="0" presStyleCnt="5">
        <dgm:presLayoutVars>
          <dgm:bulletEnabled val="1"/>
        </dgm:presLayoutVars>
      </dgm:prSet>
      <dgm:spPr/>
      <dgm:t>
        <a:bodyPr/>
        <a:lstStyle/>
        <a:p>
          <a:endParaRPr lang="en-US"/>
        </a:p>
      </dgm:t>
    </dgm:pt>
    <dgm:pt modelId="{00785364-B23D-4D15-B396-8225B4FFCA10}" type="pres">
      <dgm:prSet presAssocID="{F7EF5DB1-2526-4148-B5A2-D914212E7C8D}" presName="sibTrans" presStyleCnt="0"/>
      <dgm:spPr/>
    </dgm:pt>
    <dgm:pt modelId="{D9192A5B-43D7-4A71-948E-985447EDE502}" type="pres">
      <dgm:prSet presAssocID="{F8F36863-E2C8-4C1C-BDD2-72848F1E23A3}" presName="textNode" presStyleLbl="node1" presStyleIdx="1" presStyleCnt="5">
        <dgm:presLayoutVars>
          <dgm:bulletEnabled val="1"/>
        </dgm:presLayoutVars>
      </dgm:prSet>
      <dgm:spPr/>
      <dgm:t>
        <a:bodyPr/>
        <a:lstStyle/>
        <a:p>
          <a:endParaRPr lang="en-US"/>
        </a:p>
      </dgm:t>
    </dgm:pt>
    <dgm:pt modelId="{9968EEE3-2EDE-4EBF-AE6D-8C751C677CD2}" type="pres">
      <dgm:prSet presAssocID="{73DEC938-ED1F-4E88-AE84-BE1710FDB09C}" presName="sibTrans" presStyleCnt="0"/>
      <dgm:spPr/>
    </dgm:pt>
    <dgm:pt modelId="{717AE5E9-B4EC-46E0-9D95-A7163025B413}" type="pres">
      <dgm:prSet presAssocID="{394B52BB-8621-4339-811F-80DEFF5EB2D5}" presName="textNode" presStyleLbl="node1" presStyleIdx="2" presStyleCnt="5">
        <dgm:presLayoutVars>
          <dgm:bulletEnabled val="1"/>
        </dgm:presLayoutVars>
      </dgm:prSet>
      <dgm:spPr/>
      <dgm:t>
        <a:bodyPr/>
        <a:lstStyle/>
        <a:p>
          <a:endParaRPr lang="en-US"/>
        </a:p>
      </dgm:t>
    </dgm:pt>
    <dgm:pt modelId="{7B5375FD-2C70-4721-ACD5-9BDA1CEBC1A5}" type="pres">
      <dgm:prSet presAssocID="{0E308FF8-01FF-4C08-BD2D-E8E09E8D63FD}" presName="sibTrans" presStyleCnt="0"/>
      <dgm:spPr/>
    </dgm:pt>
    <dgm:pt modelId="{D826DFB2-BA84-4B01-84AA-F76D88734992}" type="pres">
      <dgm:prSet presAssocID="{DEBC218F-6D63-4C6D-805E-A4B85CFD7A2E}" presName="textNode" presStyleLbl="node1" presStyleIdx="3" presStyleCnt="5">
        <dgm:presLayoutVars>
          <dgm:bulletEnabled val="1"/>
        </dgm:presLayoutVars>
      </dgm:prSet>
      <dgm:spPr/>
      <dgm:t>
        <a:bodyPr/>
        <a:lstStyle/>
        <a:p>
          <a:endParaRPr lang="en-US"/>
        </a:p>
      </dgm:t>
    </dgm:pt>
    <dgm:pt modelId="{E789ECA7-E8C0-4963-9769-E48B30FA95E5}" type="pres">
      <dgm:prSet presAssocID="{D4D87B09-1576-459B-BC77-936724AA8A51}" presName="sibTrans" presStyleCnt="0"/>
      <dgm:spPr/>
    </dgm:pt>
    <dgm:pt modelId="{86DA967B-215D-4A6B-80EE-3ACE275A4CCC}" type="pres">
      <dgm:prSet presAssocID="{2C38148F-0715-4C6C-BCB9-1D7C49657FF1}" presName="textNode" presStyleLbl="node1" presStyleIdx="4" presStyleCnt="5">
        <dgm:presLayoutVars>
          <dgm:bulletEnabled val="1"/>
        </dgm:presLayoutVars>
      </dgm:prSet>
      <dgm:spPr/>
      <dgm:t>
        <a:bodyPr/>
        <a:lstStyle/>
        <a:p>
          <a:endParaRPr lang="en-US"/>
        </a:p>
      </dgm:t>
    </dgm:pt>
  </dgm:ptLst>
  <dgm:cxnLst>
    <dgm:cxn modelId="{EFF8DF1B-A366-4201-A2DD-41E9633A47F7}" srcId="{E8E654C4-2694-49CC-A6AB-24FBD0A224C5}" destId="{E0725146-7EE6-4280-89A6-80F3B519F5F7}" srcOrd="0" destOrd="0" parTransId="{28548B93-480C-405B-AFBC-D2489C810AE7}" sibTransId="{F7EF5DB1-2526-4148-B5A2-D914212E7C8D}"/>
    <dgm:cxn modelId="{BC830750-26F9-40CB-8608-AB08561FA7C0}" type="presOf" srcId="{E8E654C4-2694-49CC-A6AB-24FBD0A224C5}" destId="{A51D3F6F-3264-407A-BC59-3BAE2B930B98}" srcOrd="0" destOrd="0" presId="urn:microsoft.com/office/officeart/2005/8/layout/hProcess9"/>
    <dgm:cxn modelId="{E6555022-68BE-4F90-B05B-03EF6DF32F3F}" srcId="{E8E654C4-2694-49CC-A6AB-24FBD0A224C5}" destId="{F8F36863-E2C8-4C1C-BDD2-72848F1E23A3}" srcOrd="1" destOrd="0" parTransId="{86611CCA-6634-4154-9471-B117117D756E}" sibTransId="{73DEC938-ED1F-4E88-AE84-BE1710FDB09C}"/>
    <dgm:cxn modelId="{8BCEECBE-FB5D-4C1D-8F0F-CE36F0CBC14F}" srcId="{E8E654C4-2694-49CC-A6AB-24FBD0A224C5}" destId="{394B52BB-8621-4339-811F-80DEFF5EB2D5}" srcOrd="2" destOrd="0" parTransId="{ADA15D8E-EFB3-4A6B-98D3-6048F3A95906}" sibTransId="{0E308FF8-01FF-4C08-BD2D-E8E09E8D63FD}"/>
    <dgm:cxn modelId="{DF699A4C-8C77-4422-88CF-C425657CA83F}" type="presOf" srcId="{F8F36863-E2C8-4C1C-BDD2-72848F1E23A3}" destId="{D9192A5B-43D7-4A71-948E-985447EDE502}" srcOrd="0" destOrd="0" presId="urn:microsoft.com/office/officeart/2005/8/layout/hProcess9"/>
    <dgm:cxn modelId="{31761569-5CFD-4BFD-A481-14366E4DB2B5}" type="presOf" srcId="{394B52BB-8621-4339-811F-80DEFF5EB2D5}" destId="{717AE5E9-B4EC-46E0-9D95-A7163025B413}" srcOrd="0" destOrd="0" presId="urn:microsoft.com/office/officeart/2005/8/layout/hProcess9"/>
    <dgm:cxn modelId="{457C5842-D678-4B2A-A48A-96AC0AE2566B}" type="presOf" srcId="{E0725146-7EE6-4280-89A6-80F3B519F5F7}" destId="{41BD0DD7-BB8D-4279-B3A4-2CAF5B403FE0}" srcOrd="0" destOrd="0" presId="urn:microsoft.com/office/officeart/2005/8/layout/hProcess9"/>
    <dgm:cxn modelId="{037CD731-7F37-4303-B039-7328FFA514D0}" type="presOf" srcId="{2C38148F-0715-4C6C-BCB9-1D7C49657FF1}" destId="{86DA967B-215D-4A6B-80EE-3ACE275A4CCC}" srcOrd="0" destOrd="0" presId="urn:microsoft.com/office/officeart/2005/8/layout/hProcess9"/>
    <dgm:cxn modelId="{ADC403E4-FE73-44A3-A06E-33757DCD9769}" srcId="{E8E654C4-2694-49CC-A6AB-24FBD0A224C5}" destId="{DEBC218F-6D63-4C6D-805E-A4B85CFD7A2E}" srcOrd="3" destOrd="0" parTransId="{81C9B261-D75F-4077-B9DE-C4002BCAD928}" sibTransId="{D4D87B09-1576-459B-BC77-936724AA8A51}"/>
    <dgm:cxn modelId="{415D71ED-E1A0-47AE-B8DA-960CF3274C32}" srcId="{E8E654C4-2694-49CC-A6AB-24FBD0A224C5}" destId="{2C38148F-0715-4C6C-BCB9-1D7C49657FF1}" srcOrd="4" destOrd="0" parTransId="{B3813163-2CE3-4FD6-A2FB-9056A287D4DE}" sibTransId="{AC62EC34-8840-40AB-8577-A31229EBD423}"/>
    <dgm:cxn modelId="{BC6AC1CE-1E1E-48E0-B3ED-1F027EA388D2}" type="presOf" srcId="{DEBC218F-6D63-4C6D-805E-A4B85CFD7A2E}" destId="{D826DFB2-BA84-4B01-84AA-F76D88734992}" srcOrd="0" destOrd="0" presId="urn:microsoft.com/office/officeart/2005/8/layout/hProcess9"/>
    <dgm:cxn modelId="{D7AB02DB-8D9D-44BA-919E-DB71C1F72AD2}" type="presParOf" srcId="{A51D3F6F-3264-407A-BC59-3BAE2B930B98}" destId="{A2273E42-73FB-47D8-8BE5-899F1F6DB6C0}" srcOrd="0" destOrd="0" presId="urn:microsoft.com/office/officeart/2005/8/layout/hProcess9"/>
    <dgm:cxn modelId="{287F6243-A758-4933-8901-60B99D345253}" type="presParOf" srcId="{A51D3F6F-3264-407A-BC59-3BAE2B930B98}" destId="{1571DB00-C343-43F8-A53C-046817FE2016}" srcOrd="1" destOrd="0" presId="urn:microsoft.com/office/officeart/2005/8/layout/hProcess9"/>
    <dgm:cxn modelId="{825F5618-C17F-434B-B760-A9A5BA5CC654}" type="presParOf" srcId="{1571DB00-C343-43F8-A53C-046817FE2016}" destId="{41BD0DD7-BB8D-4279-B3A4-2CAF5B403FE0}" srcOrd="0" destOrd="0" presId="urn:microsoft.com/office/officeart/2005/8/layout/hProcess9"/>
    <dgm:cxn modelId="{C42B82C7-B929-4BF6-8FAC-F2EF63F6AA3F}" type="presParOf" srcId="{1571DB00-C343-43F8-A53C-046817FE2016}" destId="{00785364-B23D-4D15-B396-8225B4FFCA10}" srcOrd="1" destOrd="0" presId="urn:microsoft.com/office/officeart/2005/8/layout/hProcess9"/>
    <dgm:cxn modelId="{60D3814A-819D-420F-B05B-19E4E3A4010F}" type="presParOf" srcId="{1571DB00-C343-43F8-A53C-046817FE2016}" destId="{D9192A5B-43D7-4A71-948E-985447EDE502}" srcOrd="2" destOrd="0" presId="urn:microsoft.com/office/officeart/2005/8/layout/hProcess9"/>
    <dgm:cxn modelId="{7B3E61DD-F3CD-4B0D-BDE9-14BA937D7D79}" type="presParOf" srcId="{1571DB00-C343-43F8-A53C-046817FE2016}" destId="{9968EEE3-2EDE-4EBF-AE6D-8C751C677CD2}" srcOrd="3" destOrd="0" presId="urn:microsoft.com/office/officeart/2005/8/layout/hProcess9"/>
    <dgm:cxn modelId="{5726A68D-9607-4B30-A267-FE24B9A46CCC}" type="presParOf" srcId="{1571DB00-C343-43F8-A53C-046817FE2016}" destId="{717AE5E9-B4EC-46E0-9D95-A7163025B413}" srcOrd="4" destOrd="0" presId="urn:microsoft.com/office/officeart/2005/8/layout/hProcess9"/>
    <dgm:cxn modelId="{49868ED8-6317-4FC8-88C2-42CB25E4792F}" type="presParOf" srcId="{1571DB00-C343-43F8-A53C-046817FE2016}" destId="{7B5375FD-2C70-4721-ACD5-9BDA1CEBC1A5}" srcOrd="5" destOrd="0" presId="urn:microsoft.com/office/officeart/2005/8/layout/hProcess9"/>
    <dgm:cxn modelId="{DB52EEF0-EEF5-42ED-9CCF-7765F4CC39CD}" type="presParOf" srcId="{1571DB00-C343-43F8-A53C-046817FE2016}" destId="{D826DFB2-BA84-4B01-84AA-F76D88734992}" srcOrd="6" destOrd="0" presId="urn:microsoft.com/office/officeart/2005/8/layout/hProcess9"/>
    <dgm:cxn modelId="{0AF8A415-5947-4003-86EB-F5B5588043A5}" type="presParOf" srcId="{1571DB00-C343-43F8-A53C-046817FE2016}" destId="{E789ECA7-E8C0-4963-9769-E48B30FA95E5}" srcOrd="7" destOrd="0" presId="urn:microsoft.com/office/officeart/2005/8/layout/hProcess9"/>
    <dgm:cxn modelId="{673FC74F-9FD7-4FC0-BFF5-3915CFEB986A}" type="presParOf" srcId="{1571DB00-C343-43F8-A53C-046817FE2016}" destId="{86DA967B-215D-4A6B-80EE-3ACE275A4CC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6039F0D-AB95-488C-B851-3508FC1ED8CB}" type="doc">
      <dgm:prSet loTypeId="urn:microsoft.com/office/officeart/2005/8/layout/chevron2" loCatId="process" qsTypeId="urn:microsoft.com/office/officeart/2005/8/quickstyle/simple1" qsCatId="simple" csTypeId="urn:microsoft.com/office/officeart/2005/8/colors/accent0_3" csCatId="mainScheme" phldr="1"/>
      <dgm:spPr/>
      <dgm:t>
        <a:bodyPr/>
        <a:lstStyle/>
        <a:p>
          <a:endParaRPr lang="en-US"/>
        </a:p>
      </dgm:t>
    </dgm:pt>
    <dgm:pt modelId="{C4DE392C-5792-4A63-9332-14E1230E1D53}">
      <dgm:prSet phldrT="[Text]" custT="1"/>
      <dgm:spPr/>
      <dgm:t>
        <a:bodyPr/>
        <a:lstStyle/>
        <a:p>
          <a:pPr algn="l"/>
          <a:r>
            <a:rPr lang="zh-CN" altLang="en-US" sz="1600" dirty="0" smtClean="0">
              <a:latin typeface="+mn-lt"/>
              <a:ea typeface="+mn-ea"/>
            </a:rPr>
            <a:t>收集信息</a:t>
          </a:r>
          <a:endParaRPr lang="en-US" sz="1600" dirty="0">
            <a:latin typeface="+mn-lt"/>
            <a:ea typeface="+mn-ea"/>
          </a:endParaRPr>
        </a:p>
      </dgm:t>
    </dgm:pt>
    <dgm:pt modelId="{AFA33F03-AF0B-40E6-979B-0C96514741EC}" type="parTrans" cxnId="{4CDD42A2-5BC8-4AE4-9BAF-F20344A083FD}">
      <dgm:prSet/>
      <dgm:spPr/>
      <dgm:t>
        <a:bodyPr/>
        <a:lstStyle/>
        <a:p>
          <a:endParaRPr lang="en-US" sz="1600">
            <a:latin typeface="+mn-lt"/>
            <a:ea typeface="+mn-ea"/>
          </a:endParaRPr>
        </a:p>
      </dgm:t>
    </dgm:pt>
    <dgm:pt modelId="{2E4D5D8C-1D29-43E0-965B-57DDC2B78974}" type="sibTrans" cxnId="{4CDD42A2-5BC8-4AE4-9BAF-F20344A083FD}">
      <dgm:prSet/>
      <dgm:spPr/>
      <dgm:t>
        <a:bodyPr/>
        <a:lstStyle/>
        <a:p>
          <a:endParaRPr lang="en-US" sz="1600">
            <a:latin typeface="+mn-lt"/>
            <a:ea typeface="+mn-ea"/>
          </a:endParaRPr>
        </a:p>
      </dgm:t>
    </dgm:pt>
    <dgm:pt modelId="{06DBD324-096E-47DD-8E60-77F803C0E760}">
      <dgm:prSet custT="1"/>
      <dgm:spPr/>
      <dgm:t>
        <a:bodyPr/>
        <a:lstStyle/>
        <a:p>
          <a:r>
            <a:rPr lang="zh-CN" altLang="en-US" sz="1600" dirty="0" smtClean="0">
              <a:latin typeface="+mn-lt"/>
              <a:ea typeface="+mn-ea"/>
            </a:rPr>
            <a:t>某型号</a:t>
          </a:r>
          <a:r>
            <a:rPr lang="zh-CN" sz="1600" dirty="0" smtClean="0">
              <a:latin typeface="+mn-lt"/>
              <a:ea typeface="+mn-ea"/>
            </a:rPr>
            <a:t>手写板在桌面云</a:t>
          </a:r>
          <a:r>
            <a:rPr lang="zh-CN" altLang="en-US" sz="1600" dirty="0" smtClean="0">
              <a:latin typeface="+mn-lt"/>
              <a:ea typeface="+mn-ea"/>
            </a:rPr>
            <a:t>中</a:t>
          </a:r>
          <a:r>
            <a:rPr lang="zh-CN" sz="1600" dirty="0" smtClean="0">
              <a:latin typeface="+mn-lt"/>
              <a:ea typeface="+mn-ea"/>
            </a:rPr>
            <a:t>无法使用</a:t>
          </a:r>
          <a:endParaRPr lang="en-US" sz="1600" dirty="0">
            <a:latin typeface="+mn-lt"/>
            <a:ea typeface="+mn-ea"/>
          </a:endParaRPr>
        </a:p>
      </dgm:t>
    </dgm:pt>
    <dgm:pt modelId="{EC594710-477B-4B56-A0D4-ACFF4F479B8C}" type="parTrans" cxnId="{233E5893-B964-4F98-9D59-0B0534CFD0BB}">
      <dgm:prSet/>
      <dgm:spPr/>
      <dgm:t>
        <a:bodyPr/>
        <a:lstStyle/>
        <a:p>
          <a:endParaRPr lang="en-US" sz="1600">
            <a:latin typeface="+mn-lt"/>
            <a:ea typeface="+mn-ea"/>
          </a:endParaRPr>
        </a:p>
      </dgm:t>
    </dgm:pt>
    <dgm:pt modelId="{80D0338D-8014-4C4E-B52C-B2E87C7DC390}" type="sibTrans" cxnId="{233E5893-B964-4F98-9D59-0B0534CFD0BB}">
      <dgm:prSet/>
      <dgm:spPr/>
      <dgm:t>
        <a:bodyPr/>
        <a:lstStyle/>
        <a:p>
          <a:endParaRPr lang="en-US" sz="1600">
            <a:latin typeface="+mn-lt"/>
            <a:ea typeface="+mn-ea"/>
          </a:endParaRPr>
        </a:p>
      </dgm:t>
    </dgm:pt>
    <dgm:pt modelId="{7A6DF509-4B1A-4451-B40F-A2929CC8189F}">
      <dgm:prSet custT="1"/>
      <dgm:spPr/>
      <dgm:t>
        <a:bodyPr/>
        <a:lstStyle/>
        <a:p>
          <a:pPr algn="l"/>
          <a:r>
            <a:rPr lang="zh-CN" altLang="en-US" sz="1600" dirty="0" smtClean="0">
              <a:latin typeface="+mn-lt"/>
              <a:ea typeface="+mn-ea"/>
            </a:rPr>
            <a:t>定位故障</a:t>
          </a:r>
          <a:endParaRPr lang="en-US" sz="1600" dirty="0">
            <a:latin typeface="+mn-lt"/>
            <a:ea typeface="+mn-ea"/>
          </a:endParaRPr>
        </a:p>
      </dgm:t>
    </dgm:pt>
    <dgm:pt modelId="{1A86E371-D863-433E-A2D0-A46FFC7EF857}" type="parTrans" cxnId="{8B803D8C-CCC2-45CC-BE24-22194E77D9BD}">
      <dgm:prSet/>
      <dgm:spPr/>
      <dgm:t>
        <a:bodyPr/>
        <a:lstStyle/>
        <a:p>
          <a:endParaRPr lang="en-US" sz="1600">
            <a:latin typeface="+mn-lt"/>
            <a:ea typeface="+mn-ea"/>
          </a:endParaRPr>
        </a:p>
      </dgm:t>
    </dgm:pt>
    <dgm:pt modelId="{4E682D8A-C234-4B69-94E7-2A906DA8CADF}" type="sibTrans" cxnId="{8B803D8C-CCC2-45CC-BE24-22194E77D9BD}">
      <dgm:prSet/>
      <dgm:spPr/>
      <dgm:t>
        <a:bodyPr/>
        <a:lstStyle/>
        <a:p>
          <a:endParaRPr lang="en-US" sz="1600">
            <a:latin typeface="+mn-lt"/>
            <a:ea typeface="+mn-ea"/>
          </a:endParaRPr>
        </a:p>
      </dgm:t>
    </dgm:pt>
    <dgm:pt modelId="{C77CD2BA-7B74-469B-9A3F-6200644A6B44}">
      <dgm:prSet custT="1"/>
      <dgm:spPr/>
      <dgm:t>
        <a:bodyPr/>
        <a:lstStyle/>
        <a:p>
          <a:r>
            <a:rPr lang="zh-CN" altLang="en-US" sz="1600" dirty="0" smtClean="0">
              <a:latin typeface="+mn-lt"/>
              <a:ea typeface="+mn-ea"/>
            </a:rPr>
            <a:t>设备自身问题</a:t>
          </a:r>
          <a:endParaRPr lang="en-US" sz="1600" dirty="0">
            <a:latin typeface="+mn-lt"/>
            <a:ea typeface="+mn-ea"/>
          </a:endParaRPr>
        </a:p>
      </dgm:t>
    </dgm:pt>
    <dgm:pt modelId="{6E3FFAA2-0E3F-4C99-81B0-661CEC635AD0}" type="parTrans" cxnId="{40040DAF-21ED-4CF3-BA66-F6F29AABCDBC}">
      <dgm:prSet/>
      <dgm:spPr/>
      <dgm:t>
        <a:bodyPr/>
        <a:lstStyle/>
        <a:p>
          <a:endParaRPr lang="en-US" sz="1600">
            <a:latin typeface="+mn-lt"/>
            <a:ea typeface="+mn-ea"/>
          </a:endParaRPr>
        </a:p>
      </dgm:t>
    </dgm:pt>
    <dgm:pt modelId="{EC679E05-2EDB-4F75-A117-020C23E186E9}" type="sibTrans" cxnId="{40040DAF-21ED-4CF3-BA66-F6F29AABCDBC}">
      <dgm:prSet/>
      <dgm:spPr/>
      <dgm:t>
        <a:bodyPr/>
        <a:lstStyle/>
        <a:p>
          <a:endParaRPr lang="en-US" sz="1600">
            <a:latin typeface="+mn-lt"/>
            <a:ea typeface="+mn-ea"/>
          </a:endParaRPr>
        </a:p>
      </dgm:t>
    </dgm:pt>
    <dgm:pt modelId="{624480C1-ABB5-4448-8FD7-89C0AA4B5E73}">
      <dgm:prSet custT="1"/>
      <dgm:spPr/>
      <dgm:t>
        <a:bodyPr/>
        <a:lstStyle/>
        <a:p>
          <a:r>
            <a:rPr lang="zh-CN" altLang="en-US" sz="1600" dirty="0" smtClean="0">
              <a:latin typeface="+mn-lt"/>
              <a:ea typeface="+mn-ea"/>
            </a:rPr>
            <a:t>重定向策略问题</a:t>
          </a:r>
          <a:endParaRPr lang="en-US" sz="1600" dirty="0">
            <a:latin typeface="+mn-lt"/>
            <a:ea typeface="+mn-ea"/>
          </a:endParaRPr>
        </a:p>
      </dgm:t>
    </dgm:pt>
    <dgm:pt modelId="{1EAE9AED-E1F2-46AC-9273-8CAFF590E5E7}" type="parTrans" cxnId="{09E71290-6FEC-45CC-B48F-71077A56A318}">
      <dgm:prSet/>
      <dgm:spPr/>
      <dgm:t>
        <a:bodyPr/>
        <a:lstStyle/>
        <a:p>
          <a:endParaRPr lang="en-US" sz="1600">
            <a:latin typeface="+mn-lt"/>
            <a:ea typeface="+mn-ea"/>
          </a:endParaRPr>
        </a:p>
      </dgm:t>
    </dgm:pt>
    <dgm:pt modelId="{A527CB52-9E14-41C3-9D5C-3E49CBFFC022}" type="sibTrans" cxnId="{09E71290-6FEC-45CC-B48F-71077A56A318}">
      <dgm:prSet/>
      <dgm:spPr/>
      <dgm:t>
        <a:bodyPr/>
        <a:lstStyle/>
        <a:p>
          <a:endParaRPr lang="en-US" sz="1600">
            <a:latin typeface="+mn-lt"/>
            <a:ea typeface="+mn-ea"/>
          </a:endParaRPr>
        </a:p>
      </dgm:t>
    </dgm:pt>
    <dgm:pt modelId="{56BF82FC-1CD8-4474-8FEF-C8C83A48FF99}">
      <dgm:prSet custT="1"/>
      <dgm:spPr/>
      <dgm:t>
        <a:bodyPr/>
        <a:lstStyle/>
        <a:p>
          <a:r>
            <a:rPr lang="zh-CN" altLang="en-US" sz="1600" dirty="0" smtClean="0">
              <a:latin typeface="+mn-lt"/>
              <a:ea typeface="+mn-ea"/>
            </a:rPr>
            <a:t>驱动问题</a:t>
          </a:r>
          <a:endParaRPr lang="en-US" sz="1600" dirty="0">
            <a:latin typeface="+mn-lt"/>
            <a:ea typeface="+mn-ea"/>
          </a:endParaRPr>
        </a:p>
      </dgm:t>
    </dgm:pt>
    <dgm:pt modelId="{D2FFBA5D-B86A-4E6B-A157-E17B9579EEF9}" type="parTrans" cxnId="{84569C33-57F1-4AEB-B120-8ECFC885E1DF}">
      <dgm:prSet/>
      <dgm:spPr/>
      <dgm:t>
        <a:bodyPr/>
        <a:lstStyle/>
        <a:p>
          <a:endParaRPr lang="en-US" sz="1600">
            <a:latin typeface="+mn-lt"/>
            <a:ea typeface="+mn-ea"/>
          </a:endParaRPr>
        </a:p>
      </dgm:t>
    </dgm:pt>
    <dgm:pt modelId="{9BDA49C2-5436-4A2B-ACE0-FD00D96B2953}" type="sibTrans" cxnId="{84569C33-57F1-4AEB-B120-8ECFC885E1DF}">
      <dgm:prSet/>
      <dgm:spPr/>
      <dgm:t>
        <a:bodyPr/>
        <a:lstStyle/>
        <a:p>
          <a:endParaRPr lang="en-US" sz="1600">
            <a:latin typeface="+mn-lt"/>
            <a:ea typeface="+mn-ea"/>
          </a:endParaRPr>
        </a:p>
      </dgm:t>
    </dgm:pt>
    <dgm:pt modelId="{454E700F-E684-43A7-AA37-40BFC48DB74D}">
      <dgm:prSet custT="1"/>
      <dgm:spPr/>
      <dgm:t>
        <a:bodyPr/>
        <a:lstStyle/>
        <a:p>
          <a:pPr algn="l"/>
          <a:r>
            <a:rPr lang="zh-CN" altLang="en-US" sz="1600" dirty="0" smtClean="0">
              <a:latin typeface="+mn-lt"/>
              <a:ea typeface="+mn-ea"/>
            </a:rPr>
            <a:t>排除故障</a:t>
          </a:r>
          <a:endParaRPr lang="en-US" sz="1600" dirty="0">
            <a:latin typeface="+mn-lt"/>
            <a:ea typeface="+mn-ea"/>
          </a:endParaRPr>
        </a:p>
      </dgm:t>
    </dgm:pt>
    <dgm:pt modelId="{FEFA72D5-B393-49F2-A596-852571247368}" type="parTrans" cxnId="{27BFCC6C-CB50-4288-A600-A6436242D423}">
      <dgm:prSet/>
      <dgm:spPr/>
      <dgm:t>
        <a:bodyPr/>
        <a:lstStyle/>
        <a:p>
          <a:endParaRPr lang="en-US" sz="1600">
            <a:latin typeface="+mn-lt"/>
            <a:ea typeface="+mn-ea"/>
          </a:endParaRPr>
        </a:p>
      </dgm:t>
    </dgm:pt>
    <dgm:pt modelId="{12F12A8B-3673-47F6-AA8E-D1A11524B375}" type="sibTrans" cxnId="{27BFCC6C-CB50-4288-A600-A6436242D423}">
      <dgm:prSet/>
      <dgm:spPr/>
      <dgm:t>
        <a:bodyPr/>
        <a:lstStyle/>
        <a:p>
          <a:endParaRPr lang="en-US" sz="1600">
            <a:latin typeface="+mn-lt"/>
            <a:ea typeface="+mn-ea"/>
          </a:endParaRPr>
        </a:p>
      </dgm:t>
    </dgm:pt>
    <dgm:pt modelId="{D8278E6A-2AAB-4042-8646-00318C45627B}">
      <dgm:prSet custT="1"/>
      <dgm:spPr/>
      <dgm:t>
        <a:bodyPr/>
        <a:lstStyle/>
        <a:p>
          <a:r>
            <a:rPr lang="zh-CN" altLang="en-US" sz="1600" dirty="0" smtClean="0">
              <a:latin typeface="+mn-lt"/>
              <a:ea typeface="+mn-ea"/>
            </a:rPr>
            <a:t>在物理机上测试使用</a:t>
          </a:r>
          <a:endParaRPr lang="en-US" sz="1600" dirty="0">
            <a:latin typeface="+mn-lt"/>
            <a:ea typeface="+mn-ea"/>
          </a:endParaRPr>
        </a:p>
      </dgm:t>
    </dgm:pt>
    <dgm:pt modelId="{B98C255C-1B14-416A-BF8A-B83577A6172B}" type="parTrans" cxnId="{694A72DA-1D7A-4F77-ACA9-9B9E3578CBCB}">
      <dgm:prSet/>
      <dgm:spPr/>
      <dgm:t>
        <a:bodyPr/>
        <a:lstStyle/>
        <a:p>
          <a:endParaRPr lang="en-US" sz="1600">
            <a:latin typeface="+mn-lt"/>
            <a:ea typeface="+mn-ea"/>
          </a:endParaRPr>
        </a:p>
      </dgm:t>
    </dgm:pt>
    <dgm:pt modelId="{71C3663A-A0A4-4617-942F-6F2054719F1E}" type="sibTrans" cxnId="{694A72DA-1D7A-4F77-ACA9-9B9E3578CBCB}">
      <dgm:prSet/>
      <dgm:spPr/>
      <dgm:t>
        <a:bodyPr/>
        <a:lstStyle/>
        <a:p>
          <a:endParaRPr lang="en-US" sz="1600">
            <a:latin typeface="+mn-lt"/>
            <a:ea typeface="+mn-ea"/>
          </a:endParaRPr>
        </a:p>
      </dgm:t>
    </dgm:pt>
    <dgm:pt modelId="{0189E4CE-BB64-4281-9D6B-EB07912DC03B}">
      <dgm:prSet custT="1"/>
      <dgm:spPr/>
      <dgm:t>
        <a:bodyPr/>
        <a:lstStyle/>
        <a:p>
          <a:r>
            <a:rPr lang="zh-CN" altLang="en-US" sz="1600" dirty="0" smtClean="0">
              <a:latin typeface="+mn-lt"/>
              <a:ea typeface="+mn-ea"/>
            </a:rPr>
            <a:t>自定义</a:t>
          </a:r>
          <a:r>
            <a:rPr lang="en-US" altLang="zh-CN" sz="1600" dirty="0" smtClean="0">
              <a:latin typeface="+mn-lt"/>
              <a:ea typeface="+mn-ea"/>
            </a:rPr>
            <a:t>ID</a:t>
          </a:r>
          <a:r>
            <a:rPr lang="zh-CN" altLang="en-US" sz="1600" dirty="0" smtClean="0">
              <a:latin typeface="+mn-lt"/>
              <a:ea typeface="+mn-ea"/>
            </a:rPr>
            <a:t>策略，更换重定向方式</a:t>
          </a:r>
          <a:endParaRPr lang="en-US" sz="1600" dirty="0">
            <a:latin typeface="+mn-lt"/>
            <a:ea typeface="+mn-ea"/>
          </a:endParaRPr>
        </a:p>
      </dgm:t>
    </dgm:pt>
    <dgm:pt modelId="{3D5A6577-4B0C-4AE3-B8D0-638C4151738E}" type="parTrans" cxnId="{7EBF8027-D849-4930-BC6D-FDB34866F630}">
      <dgm:prSet/>
      <dgm:spPr/>
      <dgm:t>
        <a:bodyPr/>
        <a:lstStyle/>
        <a:p>
          <a:endParaRPr lang="en-US" sz="1600">
            <a:latin typeface="+mn-lt"/>
            <a:ea typeface="+mn-ea"/>
          </a:endParaRPr>
        </a:p>
      </dgm:t>
    </dgm:pt>
    <dgm:pt modelId="{22D1C438-88EA-43FE-A947-48F77868E23A}" type="sibTrans" cxnId="{7EBF8027-D849-4930-BC6D-FDB34866F630}">
      <dgm:prSet/>
      <dgm:spPr/>
      <dgm:t>
        <a:bodyPr/>
        <a:lstStyle/>
        <a:p>
          <a:endParaRPr lang="en-US" sz="1600">
            <a:latin typeface="+mn-lt"/>
            <a:ea typeface="+mn-ea"/>
          </a:endParaRPr>
        </a:p>
      </dgm:t>
    </dgm:pt>
    <dgm:pt modelId="{9B56FB84-4787-4D58-8001-5FC6AD9EB067}">
      <dgm:prSet custT="1"/>
      <dgm:spPr/>
      <dgm:t>
        <a:bodyPr/>
        <a:lstStyle/>
        <a:p>
          <a:pPr algn="l"/>
          <a:r>
            <a:rPr lang="zh-CN" altLang="en-US" sz="1600" dirty="0" smtClean="0">
              <a:latin typeface="+mn-lt"/>
              <a:ea typeface="+mn-ea"/>
            </a:rPr>
            <a:t>检查确认</a:t>
          </a:r>
          <a:endParaRPr lang="en-US" sz="1600" dirty="0">
            <a:latin typeface="+mn-lt"/>
            <a:ea typeface="+mn-ea"/>
          </a:endParaRPr>
        </a:p>
      </dgm:t>
    </dgm:pt>
    <dgm:pt modelId="{2FEE561F-0C75-45B5-8712-52CEB560ECA1}" type="parTrans" cxnId="{F6F1262D-9FFF-4A39-B68A-3008011DA535}">
      <dgm:prSet/>
      <dgm:spPr/>
      <dgm:t>
        <a:bodyPr/>
        <a:lstStyle/>
        <a:p>
          <a:endParaRPr lang="en-US" sz="1600">
            <a:latin typeface="+mn-lt"/>
            <a:ea typeface="+mn-ea"/>
          </a:endParaRPr>
        </a:p>
      </dgm:t>
    </dgm:pt>
    <dgm:pt modelId="{22B37C3C-052A-44D2-BFDE-CBDBA01B1DAD}" type="sibTrans" cxnId="{F6F1262D-9FFF-4A39-B68A-3008011DA535}">
      <dgm:prSet/>
      <dgm:spPr/>
      <dgm:t>
        <a:bodyPr/>
        <a:lstStyle/>
        <a:p>
          <a:endParaRPr lang="en-US" sz="1600">
            <a:latin typeface="+mn-lt"/>
            <a:ea typeface="+mn-ea"/>
          </a:endParaRPr>
        </a:p>
      </dgm:t>
    </dgm:pt>
    <dgm:pt modelId="{FE79B25D-4F97-417E-B144-00251BD3EC84}">
      <dgm:prSet custT="1"/>
      <dgm:spPr/>
      <dgm:t>
        <a:bodyPr/>
        <a:lstStyle/>
        <a:p>
          <a:r>
            <a:rPr lang="zh-CN" altLang="en-US" sz="1600" dirty="0" smtClean="0">
              <a:latin typeface="+mn-lt"/>
              <a:ea typeface="+mn-ea"/>
            </a:rPr>
            <a:t>手写板正常使用</a:t>
          </a:r>
          <a:endParaRPr lang="en-US" sz="1600" dirty="0">
            <a:latin typeface="+mn-lt"/>
            <a:ea typeface="+mn-ea"/>
          </a:endParaRPr>
        </a:p>
      </dgm:t>
    </dgm:pt>
    <dgm:pt modelId="{6F57FB2F-71AB-4D53-942F-2AC149FCF304}" type="parTrans" cxnId="{B946C15C-65D2-4D86-8DC5-9E56DED221E9}">
      <dgm:prSet/>
      <dgm:spPr/>
      <dgm:t>
        <a:bodyPr/>
        <a:lstStyle/>
        <a:p>
          <a:endParaRPr lang="en-US" sz="1600">
            <a:latin typeface="+mn-lt"/>
            <a:ea typeface="+mn-ea"/>
          </a:endParaRPr>
        </a:p>
      </dgm:t>
    </dgm:pt>
    <dgm:pt modelId="{89513AEE-2CFF-4729-92D6-4792F5E2B659}" type="sibTrans" cxnId="{B946C15C-65D2-4D86-8DC5-9E56DED221E9}">
      <dgm:prSet/>
      <dgm:spPr/>
      <dgm:t>
        <a:bodyPr/>
        <a:lstStyle/>
        <a:p>
          <a:endParaRPr lang="en-US" sz="1600">
            <a:latin typeface="+mn-lt"/>
            <a:ea typeface="+mn-ea"/>
          </a:endParaRPr>
        </a:p>
      </dgm:t>
    </dgm:pt>
    <dgm:pt modelId="{A9E67091-BF9D-485A-8994-E23331D7F487}">
      <dgm:prSet custT="1"/>
      <dgm:spPr/>
      <dgm:t>
        <a:bodyPr/>
        <a:lstStyle/>
        <a:p>
          <a:r>
            <a:rPr lang="zh-CN" altLang="en-US" sz="1600" dirty="0" smtClean="0">
              <a:latin typeface="+mn-lt"/>
              <a:ea typeface="+mn-ea"/>
            </a:rPr>
            <a:t>查询设备</a:t>
          </a:r>
          <a:r>
            <a:rPr lang="en-US" altLang="zh-CN" sz="1600" dirty="0" smtClean="0">
              <a:latin typeface="+mn-lt"/>
              <a:ea typeface="+mn-ea"/>
            </a:rPr>
            <a:t>CLASS</a:t>
          </a:r>
          <a:r>
            <a:rPr lang="zh-CN" altLang="en-US" sz="1600" dirty="0" smtClean="0">
              <a:latin typeface="+mn-lt"/>
              <a:ea typeface="+mn-ea"/>
            </a:rPr>
            <a:t>值</a:t>
          </a:r>
          <a:endParaRPr lang="en-US" sz="1600" dirty="0">
            <a:latin typeface="+mn-lt"/>
            <a:ea typeface="+mn-ea"/>
          </a:endParaRPr>
        </a:p>
      </dgm:t>
    </dgm:pt>
    <dgm:pt modelId="{909DC371-46DC-4C76-A6F2-AFB3F5DFB24F}" type="sibTrans" cxnId="{4E4AE331-BB75-48C6-8581-80697C617270}">
      <dgm:prSet/>
      <dgm:spPr/>
      <dgm:t>
        <a:bodyPr/>
        <a:lstStyle/>
        <a:p>
          <a:endParaRPr lang="en-US" sz="1600">
            <a:latin typeface="+mn-lt"/>
            <a:ea typeface="+mn-ea"/>
          </a:endParaRPr>
        </a:p>
      </dgm:t>
    </dgm:pt>
    <dgm:pt modelId="{101A18B6-D9B7-4261-95CE-3778A9E4366B}" type="parTrans" cxnId="{4E4AE331-BB75-48C6-8581-80697C617270}">
      <dgm:prSet/>
      <dgm:spPr/>
      <dgm:t>
        <a:bodyPr/>
        <a:lstStyle/>
        <a:p>
          <a:endParaRPr lang="en-US" sz="1600">
            <a:latin typeface="+mn-lt"/>
            <a:ea typeface="+mn-ea"/>
          </a:endParaRPr>
        </a:p>
      </dgm:t>
    </dgm:pt>
    <dgm:pt modelId="{096DE0CF-8A46-4E30-B09F-11462126F600}" type="pres">
      <dgm:prSet presAssocID="{36039F0D-AB95-488C-B851-3508FC1ED8CB}" presName="linearFlow" presStyleCnt="0">
        <dgm:presLayoutVars>
          <dgm:dir/>
          <dgm:animLvl val="lvl"/>
          <dgm:resizeHandles val="exact"/>
        </dgm:presLayoutVars>
      </dgm:prSet>
      <dgm:spPr/>
      <dgm:t>
        <a:bodyPr/>
        <a:lstStyle/>
        <a:p>
          <a:endParaRPr lang="en-US"/>
        </a:p>
      </dgm:t>
    </dgm:pt>
    <dgm:pt modelId="{823ECED5-B66E-4344-B12D-C55E9B53C04C}" type="pres">
      <dgm:prSet presAssocID="{C4DE392C-5792-4A63-9332-14E1230E1D53}" presName="composite" presStyleCnt="0"/>
      <dgm:spPr/>
    </dgm:pt>
    <dgm:pt modelId="{67F32F6D-E428-4D65-9BE4-295167F40A6D}" type="pres">
      <dgm:prSet presAssocID="{C4DE392C-5792-4A63-9332-14E1230E1D53}" presName="parentText" presStyleLbl="alignNode1" presStyleIdx="0" presStyleCnt="4" custScaleX="109482">
        <dgm:presLayoutVars>
          <dgm:chMax val="1"/>
          <dgm:bulletEnabled val="1"/>
        </dgm:presLayoutVars>
      </dgm:prSet>
      <dgm:spPr/>
      <dgm:t>
        <a:bodyPr/>
        <a:lstStyle/>
        <a:p>
          <a:endParaRPr lang="en-US"/>
        </a:p>
      </dgm:t>
    </dgm:pt>
    <dgm:pt modelId="{9A9058BE-7A7B-4F12-9C8B-C1629288A197}" type="pres">
      <dgm:prSet presAssocID="{C4DE392C-5792-4A63-9332-14E1230E1D53}" presName="descendantText" presStyleLbl="alignAcc1" presStyleIdx="0" presStyleCnt="4" custLinFactNeighborX="1091" custLinFactNeighborY="7046">
        <dgm:presLayoutVars>
          <dgm:bulletEnabled val="1"/>
        </dgm:presLayoutVars>
      </dgm:prSet>
      <dgm:spPr/>
      <dgm:t>
        <a:bodyPr/>
        <a:lstStyle/>
        <a:p>
          <a:endParaRPr lang="en-US"/>
        </a:p>
      </dgm:t>
    </dgm:pt>
    <dgm:pt modelId="{307587C0-DAC6-4B0B-8FCE-A2A1C109AA64}" type="pres">
      <dgm:prSet presAssocID="{2E4D5D8C-1D29-43E0-965B-57DDC2B78974}" presName="sp" presStyleCnt="0"/>
      <dgm:spPr/>
    </dgm:pt>
    <dgm:pt modelId="{4FCDB418-C1BC-4EDE-B368-472B5D09634E}" type="pres">
      <dgm:prSet presAssocID="{7A6DF509-4B1A-4451-B40F-A2929CC8189F}" presName="composite" presStyleCnt="0"/>
      <dgm:spPr/>
    </dgm:pt>
    <dgm:pt modelId="{EE7DF682-ABB8-448D-A106-E24AC31C7279}" type="pres">
      <dgm:prSet presAssocID="{7A6DF509-4B1A-4451-B40F-A2929CC8189F}" presName="parentText" presStyleLbl="alignNode1" presStyleIdx="1" presStyleCnt="4" custScaleX="108728">
        <dgm:presLayoutVars>
          <dgm:chMax val="1"/>
          <dgm:bulletEnabled val="1"/>
        </dgm:presLayoutVars>
      </dgm:prSet>
      <dgm:spPr/>
      <dgm:t>
        <a:bodyPr/>
        <a:lstStyle/>
        <a:p>
          <a:endParaRPr lang="en-US"/>
        </a:p>
      </dgm:t>
    </dgm:pt>
    <dgm:pt modelId="{45377A64-916E-437C-8C36-52482FAAE532}" type="pres">
      <dgm:prSet presAssocID="{7A6DF509-4B1A-4451-B40F-A2929CC8189F}" presName="descendantText" presStyleLbl="alignAcc1" presStyleIdx="1" presStyleCnt="4" custScaleX="99993" custScaleY="144871" custLinFactNeighborX="524" custLinFactNeighborY="-11539">
        <dgm:presLayoutVars>
          <dgm:bulletEnabled val="1"/>
        </dgm:presLayoutVars>
      </dgm:prSet>
      <dgm:spPr/>
      <dgm:t>
        <a:bodyPr/>
        <a:lstStyle/>
        <a:p>
          <a:endParaRPr lang="en-US"/>
        </a:p>
      </dgm:t>
    </dgm:pt>
    <dgm:pt modelId="{C7F34387-87AC-46BC-8329-5FA8D2AFCB17}" type="pres">
      <dgm:prSet presAssocID="{4E682D8A-C234-4B69-94E7-2A906DA8CADF}" presName="sp" presStyleCnt="0"/>
      <dgm:spPr/>
    </dgm:pt>
    <dgm:pt modelId="{845F1585-36FE-4A3E-A0EE-6CB738E7A7DD}" type="pres">
      <dgm:prSet presAssocID="{454E700F-E684-43A7-AA37-40BFC48DB74D}" presName="composite" presStyleCnt="0"/>
      <dgm:spPr/>
    </dgm:pt>
    <dgm:pt modelId="{A37531B6-7084-47EE-9A64-CE39B5D731C7}" type="pres">
      <dgm:prSet presAssocID="{454E700F-E684-43A7-AA37-40BFC48DB74D}" presName="parentText" presStyleLbl="alignNode1" presStyleIdx="2" presStyleCnt="4" custScaleX="114223">
        <dgm:presLayoutVars>
          <dgm:chMax val="1"/>
          <dgm:bulletEnabled val="1"/>
        </dgm:presLayoutVars>
      </dgm:prSet>
      <dgm:spPr/>
      <dgm:t>
        <a:bodyPr/>
        <a:lstStyle/>
        <a:p>
          <a:endParaRPr lang="en-US"/>
        </a:p>
      </dgm:t>
    </dgm:pt>
    <dgm:pt modelId="{5F1936A5-2810-481D-B09E-69E1A3C152CE}" type="pres">
      <dgm:prSet presAssocID="{454E700F-E684-43A7-AA37-40BFC48DB74D}" presName="descendantText" presStyleLbl="alignAcc1" presStyleIdx="2" presStyleCnt="4" custScaleX="99604" custScaleY="162970" custLinFactNeighborX="1091" custLinFactNeighborY="-5542">
        <dgm:presLayoutVars>
          <dgm:bulletEnabled val="1"/>
        </dgm:presLayoutVars>
      </dgm:prSet>
      <dgm:spPr/>
      <dgm:t>
        <a:bodyPr/>
        <a:lstStyle/>
        <a:p>
          <a:endParaRPr lang="en-US"/>
        </a:p>
      </dgm:t>
    </dgm:pt>
    <dgm:pt modelId="{DE9D199C-1B9C-4E9B-9F20-7D53BA657D6C}" type="pres">
      <dgm:prSet presAssocID="{12F12A8B-3673-47F6-AA8E-D1A11524B375}" presName="sp" presStyleCnt="0"/>
      <dgm:spPr/>
    </dgm:pt>
    <dgm:pt modelId="{78F228DC-68D9-410C-8629-CE71015C0775}" type="pres">
      <dgm:prSet presAssocID="{9B56FB84-4787-4D58-8001-5FC6AD9EB067}" presName="composite" presStyleCnt="0"/>
      <dgm:spPr/>
    </dgm:pt>
    <dgm:pt modelId="{AD2447B0-ED7E-4BB2-B9AA-A4E2FE9D7DE0}" type="pres">
      <dgm:prSet presAssocID="{9B56FB84-4787-4D58-8001-5FC6AD9EB067}" presName="parentText" presStyleLbl="alignNode1" presStyleIdx="3" presStyleCnt="4" custScaleX="116594">
        <dgm:presLayoutVars>
          <dgm:chMax val="1"/>
          <dgm:bulletEnabled val="1"/>
        </dgm:presLayoutVars>
      </dgm:prSet>
      <dgm:spPr/>
      <dgm:t>
        <a:bodyPr/>
        <a:lstStyle/>
        <a:p>
          <a:endParaRPr lang="en-US"/>
        </a:p>
      </dgm:t>
    </dgm:pt>
    <dgm:pt modelId="{CFFFFAE2-8D94-4630-A8CD-F840761CF70C}" type="pres">
      <dgm:prSet presAssocID="{9B56FB84-4787-4D58-8001-5FC6AD9EB067}" presName="descendantText" presStyleLbl="alignAcc1" presStyleIdx="3" presStyleCnt="4" custScaleX="100090" custScaleY="105316" custLinFactNeighborX="1091" custLinFactNeighborY="10860">
        <dgm:presLayoutVars>
          <dgm:bulletEnabled val="1"/>
        </dgm:presLayoutVars>
      </dgm:prSet>
      <dgm:spPr/>
      <dgm:t>
        <a:bodyPr/>
        <a:lstStyle/>
        <a:p>
          <a:endParaRPr lang="en-US"/>
        </a:p>
      </dgm:t>
    </dgm:pt>
  </dgm:ptLst>
  <dgm:cxnLst>
    <dgm:cxn modelId="{704B55DC-EAA5-4F0A-8B75-F9C372DAADFF}" type="presOf" srcId="{56BF82FC-1CD8-4474-8FEF-C8C83A48FF99}" destId="{45377A64-916E-437C-8C36-52482FAAE532}" srcOrd="0" destOrd="2" presId="urn:microsoft.com/office/officeart/2005/8/layout/chevron2"/>
    <dgm:cxn modelId="{B763F022-110A-4CC9-A832-473095637ACC}" type="presOf" srcId="{C77CD2BA-7B74-469B-9A3F-6200644A6B44}" destId="{45377A64-916E-437C-8C36-52482FAAE532}" srcOrd="0" destOrd="0" presId="urn:microsoft.com/office/officeart/2005/8/layout/chevron2"/>
    <dgm:cxn modelId="{233E5893-B964-4F98-9D59-0B0534CFD0BB}" srcId="{C4DE392C-5792-4A63-9332-14E1230E1D53}" destId="{06DBD324-096E-47DD-8E60-77F803C0E760}" srcOrd="0" destOrd="0" parTransId="{EC594710-477B-4B56-A0D4-ACFF4F479B8C}" sibTransId="{80D0338D-8014-4C4E-B52C-B2E87C7DC390}"/>
    <dgm:cxn modelId="{09E71290-6FEC-45CC-B48F-71077A56A318}" srcId="{7A6DF509-4B1A-4451-B40F-A2929CC8189F}" destId="{624480C1-ABB5-4448-8FD7-89C0AA4B5E73}" srcOrd="1" destOrd="0" parTransId="{1EAE9AED-E1F2-46AC-9273-8CAFF590E5E7}" sibTransId="{A527CB52-9E14-41C3-9D5C-3E49CBFFC022}"/>
    <dgm:cxn modelId="{FF409906-114F-4DFD-BC02-9977F03F18FB}" type="presOf" srcId="{0189E4CE-BB64-4281-9D6B-EB07912DC03B}" destId="{5F1936A5-2810-481D-B09E-69E1A3C152CE}" srcOrd="0" destOrd="2" presId="urn:microsoft.com/office/officeart/2005/8/layout/chevron2"/>
    <dgm:cxn modelId="{EEA43BD7-AB83-4481-AE03-F63EFFA1751F}" type="presOf" srcId="{454E700F-E684-43A7-AA37-40BFC48DB74D}" destId="{A37531B6-7084-47EE-9A64-CE39B5D731C7}" srcOrd="0" destOrd="0" presId="urn:microsoft.com/office/officeart/2005/8/layout/chevron2"/>
    <dgm:cxn modelId="{5E606AD2-995E-4550-B868-820996174F7B}" type="presOf" srcId="{7A6DF509-4B1A-4451-B40F-A2929CC8189F}" destId="{EE7DF682-ABB8-448D-A106-E24AC31C7279}" srcOrd="0" destOrd="0" presId="urn:microsoft.com/office/officeart/2005/8/layout/chevron2"/>
    <dgm:cxn modelId="{40040DAF-21ED-4CF3-BA66-F6F29AABCDBC}" srcId="{7A6DF509-4B1A-4451-B40F-A2929CC8189F}" destId="{C77CD2BA-7B74-469B-9A3F-6200644A6B44}" srcOrd="0" destOrd="0" parTransId="{6E3FFAA2-0E3F-4C99-81B0-661CEC635AD0}" sibTransId="{EC679E05-2EDB-4F75-A117-020C23E186E9}"/>
    <dgm:cxn modelId="{27BFCC6C-CB50-4288-A600-A6436242D423}" srcId="{36039F0D-AB95-488C-B851-3508FC1ED8CB}" destId="{454E700F-E684-43A7-AA37-40BFC48DB74D}" srcOrd="2" destOrd="0" parTransId="{FEFA72D5-B393-49F2-A596-852571247368}" sibTransId="{12F12A8B-3673-47F6-AA8E-D1A11524B375}"/>
    <dgm:cxn modelId="{4CDD42A2-5BC8-4AE4-9BAF-F20344A083FD}" srcId="{36039F0D-AB95-488C-B851-3508FC1ED8CB}" destId="{C4DE392C-5792-4A63-9332-14E1230E1D53}" srcOrd="0" destOrd="0" parTransId="{AFA33F03-AF0B-40E6-979B-0C96514741EC}" sibTransId="{2E4D5D8C-1D29-43E0-965B-57DDC2B78974}"/>
    <dgm:cxn modelId="{3D644DD3-1997-40A5-9E3D-152E9B87160A}" type="presOf" srcId="{9B56FB84-4787-4D58-8001-5FC6AD9EB067}" destId="{AD2447B0-ED7E-4BB2-B9AA-A4E2FE9D7DE0}" srcOrd="0" destOrd="0" presId="urn:microsoft.com/office/officeart/2005/8/layout/chevron2"/>
    <dgm:cxn modelId="{F6F1262D-9FFF-4A39-B68A-3008011DA535}" srcId="{36039F0D-AB95-488C-B851-3508FC1ED8CB}" destId="{9B56FB84-4787-4D58-8001-5FC6AD9EB067}" srcOrd="3" destOrd="0" parTransId="{2FEE561F-0C75-45B5-8712-52CEB560ECA1}" sibTransId="{22B37C3C-052A-44D2-BFDE-CBDBA01B1DAD}"/>
    <dgm:cxn modelId="{4E4AE331-BB75-48C6-8581-80697C617270}" srcId="{454E700F-E684-43A7-AA37-40BFC48DB74D}" destId="{A9E67091-BF9D-485A-8994-E23331D7F487}" srcOrd="1" destOrd="0" parTransId="{101A18B6-D9B7-4261-95CE-3778A9E4366B}" sibTransId="{909DC371-46DC-4C76-A6F2-AFB3F5DFB24F}"/>
    <dgm:cxn modelId="{47AF33B1-CE46-4AF4-929C-D1FE8B1E774F}" type="presOf" srcId="{A9E67091-BF9D-485A-8994-E23331D7F487}" destId="{5F1936A5-2810-481D-B09E-69E1A3C152CE}" srcOrd="0" destOrd="1" presId="urn:microsoft.com/office/officeart/2005/8/layout/chevron2"/>
    <dgm:cxn modelId="{B946C15C-65D2-4D86-8DC5-9E56DED221E9}" srcId="{9B56FB84-4787-4D58-8001-5FC6AD9EB067}" destId="{FE79B25D-4F97-417E-B144-00251BD3EC84}" srcOrd="0" destOrd="0" parTransId="{6F57FB2F-71AB-4D53-942F-2AC149FCF304}" sibTransId="{89513AEE-2CFF-4729-92D6-4792F5E2B659}"/>
    <dgm:cxn modelId="{8B803D8C-CCC2-45CC-BE24-22194E77D9BD}" srcId="{36039F0D-AB95-488C-B851-3508FC1ED8CB}" destId="{7A6DF509-4B1A-4451-B40F-A2929CC8189F}" srcOrd="1" destOrd="0" parTransId="{1A86E371-D863-433E-A2D0-A46FFC7EF857}" sibTransId="{4E682D8A-C234-4B69-94E7-2A906DA8CADF}"/>
    <dgm:cxn modelId="{694A72DA-1D7A-4F77-ACA9-9B9E3578CBCB}" srcId="{454E700F-E684-43A7-AA37-40BFC48DB74D}" destId="{D8278E6A-2AAB-4042-8646-00318C45627B}" srcOrd="0" destOrd="0" parTransId="{B98C255C-1B14-416A-BF8A-B83577A6172B}" sibTransId="{71C3663A-A0A4-4617-942F-6F2054719F1E}"/>
    <dgm:cxn modelId="{05E51106-B680-442E-9DA8-33A7068C5BD0}" type="presOf" srcId="{36039F0D-AB95-488C-B851-3508FC1ED8CB}" destId="{096DE0CF-8A46-4E30-B09F-11462126F600}" srcOrd="0" destOrd="0" presId="urn:microsoft.com/office/officeart/2005/8/layout/chevron2"/>
    <dgm:cxn modelId="{7EBF8027-D849-4930-BC6D-FDB34866F630}" srcId="{454E700F-E684-43A7-AA37-40BFC48DB74D}" destId="{0189E4CE-BB64-4281-9D6B-EB07912DC03B}" srcOrd="2" destOrd="0" parTransId="{3D5A6577-4B0C-4AE3-B8D0-638C4151738E}" sibTransId="{22D1C438-88EA-43FE-A947-48F77868E23A}"/>
    <dgm:cxn modelId="{84569C33-57F1-4AEB-B120-8ECFC885E1DF}" srcId="{7A6DF509-4B1A-4451-B40F-A2929CC8189F}" destId="{56BF82FC-1CD8-4474-8FEF-C8C83A48FF99}" srcOrd="2" destOrd="0" parTransId="{D2FFBA5D-B86A-4E6B-A157-E17B9579EEF9}" sibTransId="{9BDA49C2-5436-4A2B-ACE0-FD00D96B2953}"/>
    <dgm:cxn modelId="{8E122C0A-649B-40D7-892A-D25733253FD9}" type="presOf" srcId="{D8278E6A-2AAB-4042-8646-00318C45627B}" destId="{5F1936A5-2810-481D-B09E-69E1A3C152CE}" srcOrd="0" destOrd="0" presId="urn:microsoft.com/office/officeart/2005/8/layout/chevron2"/>
    <dgm:cxn modelId="{804668D4-F66D-49BA-8827-A75FFB8393B5}" type="presOf" srcId="{FE79B25D-4F97-417E-B144-00251BD3EC84}" destId="{CFFFFAE2-8D94-4630-A8CD-F840761CF70C}" srcOrd="0" destOrd="0" presId="urn:microsoft.com/office/officeart/2005/8/layout/chevron2"/>
    <dgm:cxn modelId="{B722CFFB-A9F6-40EB-B133-2B53B240F204}" type="presOf" srcId="{C4DE392C-5792-4A63-9332-14E1230E1D53}" destId="{67F32F6D-E428-4D65-9BE4-295167F40A6D}" srcOrd="0" destOrd="0" presId="urn:microsoft.com/office/officeart/2005/8/layout/chevron2"/>
    <dgm:cxn modelId="{1C2E112F-283E-4996-8256-A95B452DD5C1}" type="presOf" srcId="{624480C1-ABB5-4448-8FD7-89C0AA4B5E73}" destId="{45377A64-916E-437C-8C36-52482FAAE532}" srcOrd="0" destOrd="1" presId="urn:microsoft.com/office/officeart/2005/8/layout/chevron2"/>
    <dgm:cxn modelId="{E7EAAC14-3A82-4F14-B5CE-BFAE1DC4D0A5}" type="presOf" srcId="{06DBD324-096E-47DD-8E60-77F803C0E760}" destId="{9A9058BE-7A7B-4F12-9C8B-C1629288A197}" srcOrd="0" destOrd="0" presId="urn:microsoft.com/office/officeart/2005/8/layout/chevron2"/>
    <dgm:cxn modelId="{C4DDA2C9-D7CF-4E3E-B5DE-E12F894871B6}" type="presParOf" srcId="{096DE0CF-8A46-4E30-B09F-11462126F600}" destId="{823ECED5-B66E-4344-B12D-C55E9B53C04C}" srcOrd="0" destOrd="0" presId="urn:microsoft.com/office/officeart/2005/8/layout/chevron2"/>
    <dgm:cxn modelId="{31E0395A-8303-4EFF-9461-629887CCB3C8}" type="presParOf" srcId="{823ECED5-B66E-4344-B12D-C55E9B53C04C}" destId="{67F32F6D-E428-4D65-9BE4-295167F40A6D}" srcOrd="0" destOrd="0" presId="urn:microsoft.com/office/officeart/2005/8/layout/chevron2"/>
    <dgm:cxn modelId="{51D84E39-FFD1-4276-88A7-259AABEDA436}" type="presParOf" srcId="{823ECED5-B66E-4344-B12D-C55E9B53C04C}" destId="{9A9058BE-7A7B-4F12-9C8B-C1629288A197}" srcOrd="1" destOrd="0" presId="urn:microsoft.com/office/officeart/2005/8/layout/chevron2"/>
    <dgm:cxn modelId="{1CF14127-F88A-49FB-99EE-80DAB50D12FE}" type="presParOf" srcId="{096DE0CF-8A46-4E30-B09F-11462126F600}" destId="{307587C0-DAC6-4B0B-8FCE-A2A1C109AA64}" srcOrd="1" destOrd="0" presId="urn:microsoft.com/office/officeart/2005/8/layout/chevron2"/>
    <dgm:cxn modelId="{5CD825B2-0F84-46BC-9011-D2AB35054F78}" type="presParOf" srcId="{096DE0CF-8A46-4E30-B09F-11462126F600}" destId="{4FCDB418-C1BC-4EDE-B368-472B5D09634E}" srcOrd="2" destOrd="0" presId="urn:microsoft.com/office/officeart/2005/8/layout/chevron2"/>
    <dgm:cxn modelId="{4786D4C2-772B-4453-86E3-D86D570900A3}" type="presParOf" srcId="{4FCDB418-C1BC-4EDE-B368-472B5D09634E}" destId="{EE7DF682-ABB8-448D-A106-E24AC31C7279}" srcOrd="0" destOrd="0" presId="urn:microsoft.com/office/officeart/2005/8/layout/chevron2"/>
    <dgm:cxn modelId="{7CB25697-5515-4FBD-AFDF-C7E7B3B67306}" type="presParOf" srcId="{4FCDB418-C1BC-4EDE-B368-472B5D09634E}" destId="{45377A64-916E-437C-8C36-52482FAAE532}" srcOrd="1" destOrd="0" presId="urn:microsoft.com/office/officeart/2005/8/layout/chevron2"/>
    <dgm:cxn modelId="{0908B9D7-5B5E-4EE7-B6B6-AA515A22E3B6}" type="presParOf" srcId="{096DE0CF-8A46-4E30-B09F-11462126F600}" destId="{C7F34387-87AC-46BC-8329-5FA8D2AFCB17}" srcOrd="3" destOrd="0" presId="urn:microsoft.com/office/officeart/2005/8/layout/chevron2"/>
    <dgm:cxn modelId="{8C99A036-2E0F-4624-AF2C-1F139F4325C3}" type="presParOf" srcId="{096DE0CF-8A46-4E30-B09F-11462126F600}" destId="{845F1585-36FE-4A3E-A0EE-6CB738E7A7DD}" srcOrd="4" destOrd="0" presId="urn:microsoft.com/office/officeart/2005/8/layout/chevron2"/>
    <dgm:cxn modelId="{6D34BDCC-BE4D-4D2E-9A2C-925CBD391818}" type="presParOf" srcId="{845F1585-36FE-4A3E-A0EE-6CB738E7A7DD}" destId="{A37531B6-7084-47EE-9A64-CE39B5D731C7}" srcOrd="0" destOrd="0" presId="urn:microsoft.com/office/officeart/2005/8/layout/chevron2"/>
    <dgm:cxn modelId="{3C99C144-4AEC-4827-8925-487C461F2E8F}" type="presParOf" srcId="{845F1585-36FE-4A3E-A0EE-6CB738E7A7DD}" destId="{5F1936A5-2810-481D-B09E-69E1A3C152CE}" srcOrd="1" destOrd="0" presId="urn:microsoft.com/office/officeart/2005/8/layout/chevron2"/>
    <dgm:cxn modelId="{C5485936-872D-4430-94A0-54D057E6FD5E}" type="presParOf" srcId="{096DE0CF-8A46-4E30-B09F-11462126F600}" destId="{DE9D199C-1B9C-4E9B-9F20-7D53BA657D6C}" srcOrd="5" destOrd="0" presId="urn:microsoft.com/office/officeart/2005/8/layout/chevron2"/>
    <dgm:cxn modelId="{F1BDB431-F4E8-4E6A-BE41-F67A37C977A1}" type="presParOf" srcId="{096DE0CF-8A46-4E30-B09F-11462126F600}" destId="{78F228DC-68D9-410C-8629-CE71015C0775}" srcOrd="6" destOrd="0" presId="urn:microsoft.com/office/officeart/2005/8/layout/chevron2"/>
    <dgm:cxn modelId="{21E606E5-1A77-4412-B010-081ABEC413D2}" type="presParOf" srcId="{78F228DC-68D9-410C-8629-CE71015C0775}" destId="{AD2447B0-ED7E-4BB2-B9AA-A4E2FE9D7DE0}" srcOrd="0" destOrd="0" presId="urn:microsoft.com/office/officeart/2005/8/layout/chevron2"/>
    <dgm:cxn modelId="{3908DFEE-87A9-4F22-93A6-448626103833}" type="presParOf" srcId="{78F228DC-68D9-410C-8629-CE71015C0775}" destId="{CFFFFAE2-8D94-4630-A8CD-F840761CF70C}"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02"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lvl1pPr defTabSz="968375" fontAlgn="base">
              <a:defRPr sz="1300">
                <a:latin typeface="Arial" charset="0"/>
                <a:ea typeface="宋体" pitchFamily="2" charset="-122"/>
              </a:defRPr>
            </a:lvl1pPr>
          </a:lstStyle>
          <a:p>
            <a:pPr>
              <a:defRPr/>
            </a:pPr>
            <a:r>
              <a:rPr lang="zh-CN" altLang="en-US" smtClean="0"/>
              <a:t>请将此处改为本章标题</a:t>
            </a:r>
            <a:endParaRPr lang="en-US" altLang="zh-CN"/>
          </a:p>
        </p:txBody>
      </p:sp>
      <p:sp>
        <p:nvSpPr>
          <p:cNvPr id="512003" name="Rectangle 3"/>
          <p:cNvSpPr>
            <a:spLocks noGrp="1" noChangeArrowheads="1"/>
          </p:cNvSpPr>
          <p:nvPr>
            <p:ph type="dt" sz="quarter" idx="1"/>
          </p:nvPr>
        </p:nvSpPr>
        <p:spPr bwMode="auto">
          <a:xfrm>
            <a:off x="4021138" y="0"/>
            <a:ext cx="3076575" cy="512763"/>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lvl1pPr algn="r" defTabSz="968375" fontAlgn="base">
              <a:defRPr sz="1300">
                <a:latin typeface="Arial" charset="0"/>
                <a:ea typeface="宋体" pitchFamily="2" charset="-122"/>
              </a:defRPr>
            </a:lvl1pPr>
          </a:lstStyle>
          <a:p>
            <a:pPr>
              <a:defRPr/>
            </a:pPr>
            <a:endParaRPr lang="en-US" altLang="zh-CN"/>
          </a:p>
        </p:txBody>
      </p:sp>
      <p:sp>
        <p:nvSpPr>
          <p:cNvPr id="512004" name="Rectangle 4"/>
          <p:cNvSpPr>
            <a:spLocks noGrp="1" noChangeArrowheads="1"/>
          </p:cNvSpPr>
          <p:nvPr>
            <p:ph type="ftr" sz="quarter" idx="2"/>
          </p:nvPr>
        </p:nvSpPr>
        <p:spPr bwMode="auto">
          <a:xfrm>
            <a:off x="0" y="9720263"/>
            <a:ext cx="3076575"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defTabSz="968375" fontAlgn="base">
              <a:defRPr sz="1300">
                <a:latin typeface="Arial" charset="0"/>
                <a:ea typeface="宋体" pitchFamily="2" charset="-122"/>
              </a:defRPr>
            </a:lvl1pPr>
          </a:lstStyle>
          <a:p>
            <a:pPr>
              <a:defRPr/>
            </a:pPr>
            <a:endParaRPr lang="en-US" altLang="zh-CN"/>
          </a:p>
        </p:txBody>
      </p:sp>
      <p:sp>
        <p:nvSpPr>
          <p:cNvPr id="512005" name="Rectangle 5"/>
          <p:cNvSpPr>
            <a:spLocks noGrp="1" noChangeArrowheads="1"/>
          </p:cNvSpPr>
          <p:nvPr>
            <p:ph type="sldNum" sz="quarter" idx="3"/>
          </p:nvPr>
        </p:nvSpPr>
        <p:spPr bwMode="auto">
          <a:xfrm>
            <a:off x="4021138" y="9720263"/>
            <a:ext cx="3076575"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algn="r" defTabSz="968375" fontAlgn="base">
              <a:defRPr sz="1300">
                <a:latin typeface="Arial" charset="0"/>
                <a:ea typeface="宋体" pitchFamily="2" charset="-122"/>
              </a:defRPr>
            </a:lvl1pPr>
          </a:lstStyle>
          <a:p>
            <a:pPr>
              <a:defRPr/>
            </a:pPr>
            <a:fld id="{DFB0E886-5559-4133-9D2D-4B2631545D0E}" type="slidenum">
              <a:rPr lang="en-US" altLang="zh-CN"/>
              <a:pPr>
                <a:defRPr/>
              </a:pPr>
              <a:t>‹#›</a:t>
            </a:fld>
            <a:endParaRPr lang="en-US" altLang="zh-CN"/>
          </a:p>
        </p:txBody>
      </p:sp>
    </p:spTree>
    <p:extLst>
      <p:ext uri="{BB962C8B-B14F-4D97-AF65-F5344CB8AC3E}">
        <p14:creationId xmlns:p14="http://schemas.microsoft.com/office/powerpoint/2010/main" val="28947443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4"/>
          <p:cNvSpPr>
            <a:spLocks noGrp="1" noRot="1" noChangeAspect="1" noChangeArrowheads="1" noTextEdit="1"/>
          </p:cNvSpPr>
          <p:nvPr>
            <p:ph type="sldImg" idx="2"/>
          </p:nvPr>
        </p:nvSpPr>
        <p:spPr bwMode="auto">
          <a:xfrm>
            <a:off x="992188" y="768350"/>
            <a:ext cx="5118100" cy="3838575"/>
          </a:xfrm>
          <a:prstGeom prst="rect">
            <a:avLst/>
          </a:prstGeom>
          <a:noFill/>
          <a:ln w="9525">
            <a:solidFill>
              <a:srgbClr val="000000"/>
            </a:solidFill>
            <a:miter lim="800000"/>
            <a:headEnd/>
            <a:tailEnd/>
          </a:ln>
        </p:spPr>
      </p:sp>
      <p:sp>
        <p:nvSpPr>
          <p:cNvPr id="14341" name="Rectangle 5"/>
          <p:cNvSpPr>
            <a:spLocks noGrp="1" noChangeArrowheads="1"/>
          </p:cNvSpPr>
          <p:nvPr>
            <p:ph type="body" sz="quarter" idx="3"/>
          </p:nvPr>
        </p:nvSpPr>
        <p:spPr bwMode="auto">
          <a:xfrm>
            <a:off x="701675" y="4860924"/>
            <a:ext cx="5676900" cy="4864894"/>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p>
            <a:pPr lvl="0"/>
            <a:r>
              <a:rPr lang="en-US" altLang="zh-CN" noProof="0" dirty="0" smtClean="0"/>
              <a:t>Click here to add content</a:t>
            </a:r>
          </a:p>
          <a:p>
            <a:pPr lvl="1"/>
            <a:r>
              <a:rPr lang="en-US" altLang="zh-CN" noProof="0" dirty="0" smtClean="0"/>
              <a:t>Click here to add content</a:t>
            </a:r>
          </a:p>
          <a:p>
            <a:pPr lvl="2"/>
            <a:r>
              <a:rPr lang="en-US" altLang="zh-CN" noProof="0" dirty="0" smtClean="0"/>
              <a:t>Click here to add content</a:t>
            </a:r>
          </a:p>
        </p:txBody>
      </p:sp>
    </p:spTree>
    <p:extLst>
      <p:ext uri="{BB962C8B-B14F-4D97-AF65-F5344CB8AC3E}">
        <p14:creationId xmlns:p14="http://schemas.microsoft.com/office/powerpoint/2010/main" val="688167284"/>
      </p:ext>
    </p:extLst>
  </p:cSld>
  <p:clrMap bg1="lt1" tx1="dk1" bg2="lt2" tx2="dk2" accent1="accent1" accent2="accent2" accent3="accent3" accent4="accent4" accent5="accent5" accent6="accent6" hlink="hlink" folHlink="folHlink"/>
  <p:hf hdr="0" dt="0"/>
  <p:notesStyle>
    <a:lvl1pPr marL="180975" indent="-180975" algn="l" rtl="0" eaLnBrk="1" fontAlgn="base" hangingPunct="1">
      <a:lnSpc>
        <a:spcPct val="125000"/>
      </a:lnSpc>
      <a:spcBef>
        <a:spcPct val="0"/>
      </a:spcBef>
      <a:spcAft>
        <a:spcPts val="600"/>
      </a:spcAft>
      <a:buSzPct val="60000"/>
      <a:buFont typeface="Wingdings" pitchFamily="2" charset="2"/>
      <a:buChar char="l"/>
      <a:defRPr sz="1100" kern="1200">
        <a:solidFill>
          <a:schemeClr val="tx1"/>
        </a:solidFill>
        <a:latin typeface="FrutigerNext LT Regular" pitchFamily="34" charset="0"/>
        <a:ea typeface="华文细黑" pitchFamily="2" charset="-122"/>
        <a:cs typeface="+mn-cs"/>
      </a:defRPr>
    </a:lvl1pPr>
    <a:lvl2pPr marL="541338" indent="-180975" algn="l" rtl="0" eaLnBrk="1" fontAlgn="base" hangingPunct="1">
      <a:lnSpc>
        <a:spcPct val="125000"/>
      </a:lnSpc>
      <a:spcBef>
        <a:spcPct val="0"/>
      </a:spcBef>
      <a:spcAft>
        <a:spcPts val="600"/>
      </a:spcAft>
      <a:buSzPct val="50000"/>
      <a:buFont typeface="Wingdings" pitchFamily="2" charset="2"/>
      <a:buChar char="p"/>
      <a:defRPr sz="1100" kern="1200">
        <a:solidFill>
          <a:schemeClr val="tx1"/>
        </a:solidFill>
        <a:latin typeface="FrutigerNext LT Regular" pitchFamily="34" charset="0"/>
        <a:ea typeface="华文细黑" pitchFamily="2" charset="-122"/>
        <a:cs typeface="+mn-cs"/>
      </a:defRPr>
    </a:lvl2pPr>
    <a:lvl3pPr marL="895350" indent="-174625" algn="l" rtl="0" eaLnBrk="1" fontAlgn="base" hangingPunct="1">
      <a:lnSpc>
        <a:spcPct val="125000"/>
      </a:lnSpc>
      <a:spcBef>
        <a:spcPct val="0"/>
      </a:spcBef>
      <a:spcAft>
        <a:spcPts val="600"/>
      </a:spcAft>
      <a:buSzPct val="50000"/>
      <a:buFont typeface="Wingdings" pitchFamily="2" charset="2"/>
      <a:buChar char="n"/>
      <a:defRPr sz="1100" kern="1200">
        <a:solidFill>
          <a:schemeClr val="tx1"/>
        </a:solidFill>
        <a:latin typeface="FrutigerNext LT Regular" pitchFamily="34" charset="0"/>
        <a:ea typeface="华文细黑" pitchFamily="2" charset="-122"/>
        <a:cs typeface="+mn-cs"/>
      </a:defRPr>
    </a:lvl3pPr>
    <a:lvl4pPr marL="16002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4pPr>
    <a:lvl5pPr marL="20574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smtClean="0"/>
              <a:t>2015.7.4</a:t>
            </a:r>
          </a:p>
          <a:p>
            <a:pPr lvl="1"/>
            <a:r>
              <a:rPr lang="zh-CN" altLang="en-US" smtClean="0"/>
              <a:t>调整版权和页码对齐，位于参考线</a:t>
            </a:r>
            <a:r>
              <a:rPr lang="en-US" altLang="zh-CN" smtClean="0"/>
              <a:t>8.5</a:t>
            </a:r>
            <a:r>
              <a:rPr lang="zh-CN" altLang="en-US" smtClean="0"/>
              <a:t>到</a:t>
            </a:r>
            <a:r>
              <a:rPr lang="en-US" altLang="zh-CN" smtClean="0"/>
              <a:t>8.9</a:t>
            </a:r>
            <a:r>
              <a:rPr lang="zh-CN" altLang="en-US" smtClean="0"/>
              <a:t>之间。</a:t>
            </a:r>
          </a:p>
          <a:p>
            <a:pPr lvl="1"/>
            <a:r>
              <a:rPr lang="zh-CN" altLang="en-US" smtClean="0"/>
              <a:t>调整编辑框行距为单倍行距。</a:t>
            </a:r>
            <a:endParaRPr lang="en-US" altLang="zh-CN" smtClean="0"/>
          </a:p>
          <a:p>
            <a:pPr lvl="0"/>
            <a:r>
              <a:rPr lang="en-US" altLang="zh-CN" smtClean="0"/>
              <a:t>2015.7.9</a:t>
            </a:r>
          </a:p>
          <a:p>
            <a:pPr lvl="1"/>
            <a:r>
              <a:rPr lang="zh-CN" altLang="en-US" smtClean="0"/>
              <a:t>删除此页课程版本后的“</a:t>
            </a:r>
            <a:r>
              <a:rPr lang="en-US" altLang="zh-CN" smtClean="0"/>
              <a:t>ISSUE</a:t>
            </a:r>
            <a:r>
              <a:rPr lang="zh-CN" altLang="en-US" smtClean="0"/>
              <a:t>”。</a:t>
            </a:r>
            <a:endParaRPr lang="en-US" altLang="zh-CN" smtClean="0"/>
          </a:p>
          <a:p>
            <a:pPr lvl="1"/>
            <a:r>
              <a:rPr lang="zh-CN" altLang="en-US" smtClean="0"/>
              <a:t>新增“产品版本”和“课程版本”的示例。</a:t>
            </a:r>
            <a:endParaRPr lang="en-US" altLang="zh-CN" smtClean="0"/>
          </a:p>
          <a:p>
            <a:pPr lvl="0"/>
            <a:r>
              <a:rPr lang="en-US" altLang="zh-CN" smtClean="0"/>
              <a:t>2015.8.3</a:t>
            </a:r>
          </a:p>
          <a:p>
            <a:pPr lvl="1"/>
            <a:r>
              <a:rPr lang="zh-CN" altLang="en-US" smtClean="0"/>
              <a:t>调整母板主体和备注，段落格式为“允许标点溢出边界”。</a:t>
            </a:r>
            <a:endParaRPr lang="en-US" altLang="zh-CN" smtClean="0"/>
          </a:p>
          <a:p>
            <a:pPr lvl="0"/>
            <a:r>
              <a:rPr lang="en-US" altLang="zh-CN" smtClean="0"/>
              <a:t>2015.8.4</a:t>
            </a:r>
          </a:p>
          <a:p>
            <a:pPr lvl="1"/>
            <a:r>
              <a:rPr lang="zh-CN" altLang="en-US" smtClean="0"/>
              <a:t>删除缩略语页；</a:t>
            </a:r>
            <a:endParaRPr lang="en-US" altLang="zh-CN" smtClean="0"/>
          </a:p>
          <a:p>
            <a:pPr lvl="1"/>
            <a:r>
              <a:rPr lang="zh-CN" altLang="en-US" smtClean="0"/>
              <a:t>重命名版式“</a:t>
            </a:r>
            <a:r>
              <a:rPr lang="en-US" altLang="zh-CN" smtClean="0"/>
              <a:t>8#</a:t>
            </a:r>
            <a:r>
              <a:rPr lang="zh-CN" altLang="en-US" smtClean="0"/>
              <a:t>空白”为“</a:t>
            </a:r>
            <a:r>
              <a:rPr lang="en-US" altLang="zh-CN" smtClean="0"/>
              <a:t>8#</a:t>
            </a:r>
            <a:r>
              <a:rPr lang="zh-CN" altLang="en-US" smtClean="0"/>
              <a:t>仅标题”。</a:t>
            </a:r>
            <a:endParaRPr lang="en-US" altLang="zh-CN" smtClean="0"/>
          </a:p>
          <a:p>
            <a:r>
              <a:rPr lang="en-US" altLang="zh-CN" smtClean="0"/>
              <a:t>2015.9.2</a:t>
            </a:r>
          </a:p>
          <a:p>
            <a:pPr lvl="1"/>
            <a:r>
              <a:rPr lang="zh-CN" altLang="en-US" smtClean="0"/>
              <a:t>新增备注模板，备注页正上方添加页眉，显示本章标题。</a:t>
            </a:r>
            <a:endParaRPr lang="en-US" altLang="zh-CN" smtClean="0"/>
          </a:p>
          <a:p>
            <a:pPr lvl="0"/>
            <a:r>
              <a:rPr lang="en-US" altLang="zh-CN" smtClean="0"/>
              <a:t>2015.9.14</a:t>
            </a:r>
          </a:p>
          <a:p>
            <a:pPr lvl="1"/>
            <a:r>
              <a:rPr lang="zh-CN" altLang="en-US" smtClean="0"/>
              <a:t>删除“谢谢”那页的白色“谢谢”。</a:t>
            </a:r>
            <a:endParaRPr lang="en-US" altLang="zh-CN" smtClean="0"/>
          </a:p>
          <a:p>
            <a:pPr lvl="0"/>
            <a:r>
              <a:rPr lang="en-US" altLang="zh-CN" smtClean="0"/>
              <a:t>2017.11.8</a:t>
            </a:r>
          </a:p>
          <a:p>
            <a:pPr lvl="1"/>
            <a:r>
              <a:rPr lang="zh-CN" altLang="en-US" smtClean="0"/>
              <a:t>调整母版中标题宽度。</a:t>
            </a:r>
            <a:endParaRPr lang="en-US" altLang="zh-CN" smtClean="0"/>
          </a:p>
          <a:p>
            <a:r>
              <a:rPr lang="en-US" altLang="zh-CN" smtClean="0"/>
              <a:t>2017.12.8</a:t>
            </a:r>
          </a:p>
          <a:p>
            <a:pPr lvl="1"/>
            <a:r>
              <a:rPr lang="zh-CN" altLang="en-US" smtClean="0"/>
              <a:t>适当拉长了备注页文本框长度，防止</a:t>
            </a:r>
            <a:r>
              <a:rPr lang="en-US" altLang="zh-CN" smtClean="0"/>
              <a:t>2013</a:t>
            </a:r>
            <a:r>
              <a:rPr lang="zh-CN" altLang="en-US" smtClean="0"/>
              <a:t>版后的</a:t>
            </a:r>
            <a:r>
              <a:rPr lang="en-US" altLang="zh-CN" smtClean="0"/>
              <a:t>PPT</a:t>
            </a:r>
            <a:r>
              <a:rPr lang="zh-CN" altLang="en-US" smtClean="0"/>
              <a:t>会自动换页。</a:t>
            </a:r>
            <a:endParaRPr lang="en-US" altLang="zh-CN" dirty="0" smtClean="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20125339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zh-CN" altLang="en-US" smtClean="0"/>
              <a:t>看错误提示</a:t>
            </a:r>
          </a:p>
          <a:p>
            <a:pPr lvl="1"/>
            <a:r>
              <a:rPr lang="zh-CN" altLang="en-US" smtClean="0"/>
              <a:t>根据</a:t>
            </a:r>
            <a:r>
              <a:rPr lang="en-US" altLang="zh-CN" smtClean="0"/>
              <a:t>FusionAccess</a:t>
            </a:r>
            <a:r>
              <a:rPr lang="zh-CN" altLang="en-US" smtClean="0"/>
              <a:t>任务中心的错误提示进行问题处理，通过查阅在线帮助，按照在线帮助中的指导一步一步排查问题。</a:t>
            </a:r>
          </a:p>
          <a:p>
            <a:r>
              <a:rPr lang="zh-CN" altLang="en-US" smtClean="0"/>
              <a:t>看告警</a:t>
            </a:r>
          </a:p>
          <a:p>
            <a:pPr lvl="1"/>
            <a:r>
              <a:rPr lang="zh-CN" altLang="en-US" smtClean="0"/>
              <a:t>在</a:t>
            </a:r>
            <a:r>
              <a:rPr lang="en-US" altLang="zh-CN" smtClean="0"/>
              <a:t>FusionAccess Portal</a:t>
            </a:r>
            <a:r>
              <a:rPr lang="zh-CN" altLang="en-US" smtClean="0"/>
              <a:t>上检查是否存在系统告警，如果有告警按照告警帮助消除告警。</a:t>
            </a:r>
          </a:p>
          <a:p>
            <a:r>
              <a:rPr lang="zh-CN" altLang="en-US" smtClean="0"/>
              <a:t>看日志</a:t>
            </a:r>
          </a:p>
          <a:p>
            <a:pPr lvl="1"/>
            <a:r>
              <a:rPr lang="zh-CN" altLang="en-US" smtClean="0"/>
              <a:t>大部分情况根据以上两步即可处理完成，极少数情况需要您查看</a:t>
            </a:r>
            <a:r>
              <a:rPr lang="en-US" altLang="zh-CN" smtClean="0"/>
              <a:t>FusionAccess</a:t>
            </a:r>
            <a:r>
              <a:rPr lang="zh-CN" altLang="en-US" smtClean="0"/>
              <a:t>系统日志，根据日志关键字即可轻松找出问题的错误信息。</a:t>
            </a:r>
            <a:endParaRPr lang="en-US" altLang="zh-CN" dirty="0" smtClean="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35138701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117684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26957491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42930727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31769503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485768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28283916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zh-CN" altLang="en-US" dirty="0" smtClean="0"/>
              <a:t>确认版本配套</a:t>
            </a:r>
            <a:endParaRPr lang="en-US" altLang="zh-CN" dirty="0" smtClean="0"/>
          </a:p>
          <a:p>
            <a:pPr lvl="1"/>
            <a:r>
              <a:rPr lang="zh-CN" altLang="en-US" dirty="0" smtClean="0"/>
              <a:t>客户端</a:t>
            </a:r>
            <a:r>
              <a:rPr lang="en-US" altLang="zh-CN" dirty="0" err="1" smtClean="0"/>
              <a:t>AccessClient</a:t>
            </a:r>
            <a:r>
              <a:rPr lang="zh-CN" altLang="en-US" dirty="0" smtClean="0"/>
              <a:t>版本与虚拟机</a:t>
            </a:r>
            <a:r>
              <a:rPr lang="en-US" altLang="zh-CN" dirty="0" err="1" smtClean="0"/>
              <a:t>AccessAgent</a:t>
            </a:r>
            <a:r>
              <a:rPr lang="zh-CN" altLang="en-US" dirty="0" smtClean="0"/>
              <a:t>版本要匹配</a:t>
            </a:r>
          </a:p>
          <a:p>
            <a:pPr lvl="1"/>
            <a:r>
              <a:rPr lang="zh-CN" altLang="en-US" dirty="0" smtClean="0"/>
              <a:t>浏览器要求：</a:t>
            </a:r>
            <a:r>
              <a:rPr lang="en-US" altLang="zh-CN" dirty="0" smtClean="0"/>
              <a:t>IE8</a:t>
            </a:r>
            <a:r>
              <a:rPr lang="zh-CN" altLang="en-US" dirty="0" smtClean="0"/>
              <a:t>以上或</a:t>
            </a:r>
            <a:r>
              <a:rPr lang="en-US" altLang="zh-CN" dirty="0" smtClean="0"/>
              <a:t>Firefox</a:t>
            </a:r>
            <a:r>
              <a:rPr lang="zh-CN" altLang="en-US" dirty="0" smtClean="0"/>
              <a:t>，暂不支持</a:t>
            </a:r>
            <a:r>
              <a:rPr lang="en-US" altLang="zh-CN" dirty="0" smtClean="0"/>
              <a:t>Chrome</a:t>
            </a:r>
            <a:endParaRPr lang="zh-CN" altLang="en-US" dirty="0" smtClean="0"/>
          </a:p>
          <a:p>
            <a:r>
              <a:rPr lang="zh-CN" altLang="en-US" dirty="0" smtClean="0"/>
              <a:t>工具自检</a:t>
            </a:r>
            <a:endParaRPr lang="en-US" altLang="zh-CN" dirty="0" smtClean="0"/>
          </a:p>
          <a:p>
            <a:pPr lvl="1"/>
            <a:r>
              <a:rPr lang="zh-CN" altLang="en-US" dirty="0" smtClean="0"/>
              <a:t>虚拟机中，“开始</a:t>
            </a:r>
            <a:r>
              <a:rPr lang="en-US" altLang="zh-CN" dirty="0" smtClean="0"/>
              <a:t>-&gt;</a:t>
            </a:r>
            <a:r>
              <a:rPr lang="zh-CN" altLang="en-US" dirty="0" smtClean="0"/>
              <a:t>所有程序</a:t>
            </a:r>
            <a:r>
              <a:rPr lang="en-US" altLang="zh-CN" dirty="0" smtClean="0"/>
              <a:t>-&gt;Huawei </a:t>
            </a:r>
            <a:r>
              <a:rPr lang="en-US" altLang="zh-CN" dirty="0" err="1" smtClean="0"/>
              <a:t>FusionAccess</a:t>
            </a:r>
            <a:r>
              <a:rPr lang="en-US" altLang="zh-CN" dirty="0" smtClean="0"/>
              <a:t>”</a:t>
            </a:r>
            <a:r>
              <a:rPr lang="zh-CN" altLang="en-US" dirty="0" smtClean="0"/>
              <a:t>，运行“连接自检工具”，选择“一键检修”，可修复大部分问题。</a:t>
            </a:r>
          </a:p>
          <a:p>
            <a:pPr lvl="1"/>
            <a:r>
              <a:rPr lang="zh-CN" altLang="en-US" dirty="0" smtClean="0"/>
              <a:t>要查看具体问题原因，可分析</a:t>
            </a:r>
            <a:r>
              <a:rPr lang="en-US" altLang="zh-CN" dirty="0" err="1" smtClean="0"/>
              <a:t>MainService</a:t>
            </a:r>
            <a:r>
              <a:rPr lang="zh-CN" altLang="en-US" dirty="0" smtClean="0"/>
              <a:t>日志。</a:t>
            </a:r>
          </a:p>
          <a:p>
            <a:r>
              <a:rPr lang="zh-CN" altLang="en-US" dirty="0" smtClean="0"/>
              <a:t>检查服务状态</a:t>
            </a:r>
            <a:endParaRPr lang="en-US" altLang="zh-CN" dirty="0" smtClean="0"/>
          </a:p>
          <a:p>
            <a:pPr lvl="1"/>
            <a:r>
              <a:rPr lang="zh-CN" altLang="en-US" dirty="0" smtClean="0"/>
              <a:t>在</a:t>
            </a:r>
            <a:r>
              <a:rPr lang="en-US" altLang="zh-CN" dirty="0" smtClean="0"/>
              <a:t>FA Portal</a:t>
            </a:r>
            <a:r>
              <a:rPr lang="zh-CN" altLang="en-US" dirty="0" smtClean="0"/>
              <a:t>的“告警管理”</a:t>
            </a:r>
            <a:r>
              <a:rPr lang="en-US" altLang="zh-CN" dirty="0" smtClean="0"/>
              <a:t>-“</a:t>
            </a:r>
            <a:r>
              <a:rPr lang="zh-CN" altLang="en-US" dirty="0" smtClean="0"/>
              <a:t>状态监控”中查看各服务的状态。</a:t>
            </a:r>
            <a:endParaRPr lang="en-US" altLang="zh-CN" dirty="0" smtClean="0"/>
          </a:p>
          <a:p>
            <a:pPr lvl="1"/>
            <a:r>
              <a:rPr lang="en-US" altLang="zh-CN" dirty="0" smtClean="0"/>
              <a:t>Linux</a:t>
            </a:r>
            <a:r>
              <a:rPr lang="zh-CN" altLang="en-US" dirty="0" smtClean="0"/>
              <a:t>服务器（</a:t>
            </a:r>
            <a:r>
              <a:rPr lang="en-US" altLang="zh-CN" dirty="0" smtClean="0"/>
              <a:t>HA</a:t>
            </a:r>
            <a:r>
              <a:rPr lang="zh-CN" altLang="en-US" dirty="0" smtClean="0"/>
              <a:t>、</a:t>
            </a:r>
            <a:r>
              <a:rPr lang="en-US" altLang="zh-CN" dirty="0" smtClean="0"/>
              <a:t>WI</a:t>
            </a:r>
            <a:r>
              <a:rPr lang="zh-CN" altLang="en-US" dirty="0" smtClean="0"/>
              <a:t>、</a:t>
            </a:r>
            <a:r>
              <a:rPr lang="en-US" altLang="zh-CN" dirty="0" smtClean="0"/>
              <a:t>HDC</a:t>
            </a:r>
            <a:r>
              <a:rPr lang="zh-CN" altLang="en-US" dirty="0" smtClean="0"/>
              <a:t>、</a:t>
            </a:r>
            <a:r>
              <a:rPr lang="en-US" altLang="zh-CN" dirty="0" smtClean="0"/>
              <a:t>ITA</a:t>
            </a:r>
            <a:r>
              <a:rPr lang="zh-CN" altLang="en-US" dirty="0" smtClean="0"/>
              <a:t>、</a:t>
            </a:r>
            <a:r>
              <a:rPr lang="en-US" altLang="zh-CN" dirty="0" smtClean="0"/>
              <a:t>DB</a:t>
            </a:r>
            <a:r>
              <a:rPr lang="zh-CN" altLang="en-US" dirty="0" smtClean="0"/>
              <a:t>、</a:t>
            </a:r>
            <a:r>
              <a:rPr lang="en-US" altLang="zh-CN" dirty="0" err="1" smtClean="0"/>
              <a:t>vAG</a:t>
            </a:r>
            <a:r>
              <a:rPr lang="zh-CN" altLang="en-US" dirty="0" smtClean="0"/>
              <a:t>、</a:t>
            </a:r>
            <a:r>
              <a:rPr lang="en-US" altLang="zh-CN" dirty="0" err="1" smtClean="0"/>
              <a:t>vLB</a:t>
            </a:r>
            <a:r>
              <a:rPr lang="zh-CN" altLang="en-US" dirty="0" smtClean="0"/>
              <a:t>、</a:t>
            </a:r>
            <a:r>
              <a:rPr lang="en-US" altLang="zh-CN" dirty="0" smtClean="0"/>
              <a:t>License</a:t>
            </a:r>
            <a:r>
              <a:rPr lang="zh-CN" altLang="en-US" dirty="0" smtClean="0"/>
              <a:t>）上敲入“</a:t>
            </a:r>
            <a:r>
              <a:rPr lang="en-US" altLang="zh-CN" dirty="0" err="1" smtClean="0"/>
              <a:t>startTools</a:t>
            </a:r>
            <a:r>
              <a:rPr lang="en-US" altLang="zh-CN" dirty="0" smtClean="0"/>
              <a:t>”</a:t>
            </a:r>
            <a:r>
              <a:rPr lang="zh-CN" altLang="en-US" dirty="0" smtClean="0"/>
              <a:t>命令运行工具，在界面上选择“</a:t>
            </a:r>
            <a:r>
              <a:rPr lang="en-US" altLang="zh-CN" dirty="0" smtClean="0"/>
              <a:t>Status”</a:t>
            </a:r>
            <a:r>
              <a:rPr lang="zh-CN" altLang="en-US" dirty="0" smtClean="0"/>
              <a:t>，查看本地服务状态。</a:t>
            </a:r>
            <a:r>
              <a:rPr lang="en-US" altLang="zh-CN" dirty="0" smtClean="0"/>
              <a:t>Local</a:t>
            </a:r>
            <a:r>
              <a:rPr lang="zh-CN" altLang="en-US" dirty="0" smtClean="0"/>
              <a:t>表示本机上服务状态，</a:t>
            </a:r>
            <a:r>
              <a:rPr lang="en-US" altLang="zh-CN" dirty="0" smtClean="0"/>
              <a:t>Peer</a:t>
            </a:r>
            <a:r>
              <a:rPr lang="zh-CN" altLang="en-US" dirty="0" smtClean="0"/>
              <a:t>表示双机时的对端状态。</a:t>
            </a:r>
            <a:endParaRPr lang="en-US" altLang="zh-CN" dirty="0" smtClean="0"/>
          </a:p>
          <a:p>
            <a:pPr lvl="1"/>
            <a:r>
              <a:rPr lang="en-US" altLang="zh-CN" dirty="0" smtClean="0"/>
              <a:t>Windows</a:t>
            </a:r>
            <a:r>
              <a:rPr lang="zh-CN" altLang="en-US" dirty="0" smtClean="0"/>
              <a:t>服务器（</a:t>
            </a:r>
            <a:r>
              <a:rPr lang="en-US" altLang="zh-CN" dirty="0" smtClean="0"/>
              <a:t>AD</a:t>
            </a:r>
            <a:r>
              <a:rPr lang="zh-CN" altLang="en-US" dirty="0" smtClean="0"/>
              <a:t>、</a:t>
            </a:r>
            <a:r>
              <a:rPr lang="en-US" altLang="zh-CN" dirty="0" smtClean="0"/>
              <a:t>DNS</a:t>
            </a:r>
            <a:r>
              <a:rPr lang="zh-CN" altLang="en-US" dirty="0" smtClean="0"/>
              <a:t>、</a:t>
            </a:r>
            <a:r>
              <a:rPr lang="en-US" altLang="zh-CN" dirty="0" smtClean="0"/>
              <a:t>DHCP</a:t>
            </a:r>
            <a:r>
              <a:rPr lang="zh-CN" altLang="en-US" dirty="0" smtClean="0"/>
              <a:t>）可以在开始菜单输入“</a:t>
            </a:r>
            <a:r>
              <a:rPr lang="en-US" altLang="zh-CN" dirty="0" err="1" smtClean="0"/>
              <a:t>services.msc</a:t>
            </a:r>
            <a:r>
              <a:rPr lang="en-US" altLang="zh-CN" dirty="0" smtClean="0"/>
              <a:t>”</a:t>
            </a:r>
            <a:r>
              <a:rPr lang="zh-CN" altLang="en-US" dirty="0" smtClean="0"/>
              <a:t>查看相应服务状态是否正常。</a:t>
            </a:r>
          </a:p>
          <a:p>
            <a:pPr lvl="0"/>
            <a:r>
              <a:rPr lang="zh-CN" altLang="en-US" dirty="0" smtClean="0"/>
              <a:t>模块日志分析</a:t>
            </a:r>
            <a:endParaRPr lang="en-US" altLang="zh-CN" dirty="0" smtClean="0"/>
          </a:p>
          <a:p>
            <a:pPr lvl="1"/>
            <a:r>
              <a:rPr lang="zh-CN" altLang="en-US" dirty="0" smtClean="0"/>
              <a:t>根据问题现象，首先使用工具或查阅错误码处理指导，如果仍然无法恢复，则进行各模块日志分析。</a:t>
            </a:r>
            <a:endParaRPr 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13957314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18258281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10110174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extLst>
      <p:ext uri="{BB962C8B-B14F-4D97-AF65-F5344CB8AC3E}">
        <p14:creationId xmlns:p14="http://schemas.microsoft.com/office/powerpoint/2010/main" val="30601296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zh-CN" altLang="en-US" smtClean="0"/>
              <a:t>当虚拟机网卡、桌面代理服务等被意外停止时，用户无法连接到虚拟机。</a:t>
            </a:r>
            <a:endParaRPr lang="en-US" altLang="zh-CN" smtClean="0"/>
          </a:p>
          <a:p>
            <a:pPr lvl="1"/>
            <a:r>
              <a:rPr lang="zh-CN" altLang="en-US" smtClean="0"/>
              <a:t>用户可启动自助维护功能，系统将使用“管理通道”连接到虚拟机。</a:t>
            </a:r>
            <a:endParaRPr lang="en-US" altLang="zh-CN" smtClean="0"/>
          </a:p>
          <a:p>
            <a:pPr lvl="1"/>
            <a:r>
              <a:rPr lang="zh-CN" altLang="en-US" smtClean="0"/>
              <a:t>通过虚拟机内部的“桌面云连接检修工具”自动检测故障原因并修复。</a:t>
            </a:r>
            <a:endParaRPr lang="en-US" altLang="zh-CN" smtClean="0"/>
          </a:p>
          <a:p>
            <a:pPr lvl="1"/>
            <a:r>
              <a:rPr lang="zh-CN" altLang="en-US" smtClean="0"/>
              <a:t>未知原因同样可通过“管理通道”重启系统解决问题。</a:t>
            </a:r>
            <a:endParaRPr lang="en-US" altLang="zh-CN" dirty="0" smtClean="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27026823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zh-CN" altLang="en-US" dirty="0" smtClean="0"/>
              <a:t>检查</a:t>
            </a:r>
            <a:r>
              <a:rPr lang="en-US" altLang="zh-CN" dirty="0" smtClean="0"/>
              <a:t>WI</a:t>
            </a:r>
            <a:r>
              <a:rPr lang="zh-CN" altLang="en-US" dirty="0" smtClean="0"/>
              <a:t>状态是否正常</a:t>
            </a:r>
          </a:p>
          <a:p>
            <a:pPr lvl="1"/>
            <a:r>
              <a:rPr lang="zh-CN" altLang="en-US" dirty="0" smtClean="0"/>
              <a:t>使用指定的管理员账号登录服务器，使用</a:t>
            </a:r>
            <a:r>
              <a:rPr lang="en-US" altLang="zh-CN" dirty="0" smtClean="0"/>
              <a:t>Shell</a:t>
            </a:r>
            <a:r>
              <a:rPr lang="zh-CN" altLang="en-US" dirty="0" smtClean="0"/>
              <a:t>命令查询</a:t>
            </a:r>
            <a:r>
              <a:rPr lang="en-US" altLang="zh-CN" dirty="0" smtClean="0"/>
              <a:t>WI</a:t>
            </a:r>
            <a:r>
              <a:rPr lang="zh-CN" altLang="en-US" dirty="0" smtClean="0"/>
              <a:t>的状态：</a:t>
            </a:r>
          </a:p>
          <a:p>
            <a:pPr lvl="2"/>
            <a:r>
              <a:rPr lang="en-US" altLang="zh-CN" dirty="0" smtClean="0"/>
              <a:t>service </a:t>
            </a:r>
            <a:r>
              <a:rPr lang="en-US" altLang="zh-CN" dirty="0" err="1" smtClean="0"/>
              <a:t>WIService</a:t>
            </a:r>
            <a:r>
              <a:rPr lang="en-US" altLang="zh-CN" dirty="0" smtClean="0"/>
              <a:t> status</a:t>
            </a:r>
          </a:p>
          <a:p>
            <a:pPr lvl="1"/>
            <a:r>
              <a:rPr lang="zh-CN" altLang="en-US" dirty="0" smtClean="0"/>
              <a:t>如果返回“</a:t>
            </a:r>
            <a:r>
              <a:rPr lang="en-US" altLang="zh-CN" dirty="0" smtClean="0"/>
              <a:t>WI is running.”</a:t>
            </a:r>
            <a:r>
              <a:rPr lang="zh-CN" altLang="en-US" dirty="0" smtClean="0"/>
              <a:t>则表明</a:t>
            </a:r>
            <a:r>
              <a:rPr lang="en-US" altLang="zh-CN" dirty="0" smtClean="0"/>
              <a:t>WI</a:t>
            </a:r>
            <a:r>
              <a:rPr lang="zh-CN" altLang="en-US" dirty="0" smtClean="0"/>
              <a:t>服务正常，否则说明</a:t>
            </a:r>
            <a:r>
              <a:rPr lang="en-US" altLang="zh-CN" dirty="0" smtClean="0"/>
              <a:t>WI</a:t>
            </a:r>
            <a:r>
              <a:rPr lang="zh-CN" altLang="en-US" dirty="0" smtClean="0"/>
              <a:t>状态异常；</a:t>
            </a:r>
          </a:p>
          <a:p>
            <a:pPr lvl="1"/>
            <a:r>
              <a:rPr lang="zh-CN" altLang="en-US" dirty="0" smtClean="0"/>
              <a:t>如果</a:t>
            </a:r>
            <a:r>
              <a:rPr lang="en-US" altLang="zh-CN" dirty="0" smtClean="0"/>
              <a:t>WI</a:t>
            </a:r>
            <a:r>
              <a:rPr lang="zh-CN" altLang="en-US" dirty="0" smtClean="0"/>
              <a:t>状态异常，需重启</a:t>
            </a:r>
            <a:r>
              <a:rPr lang="en-US" altLang="zh-CN" dirty="0" smtClean="0"/>
              <a:t>HDC</a:t>
            </a:r>
            <a:r>
              <a:rPr lang="zh-CN" altLang="en-US" dirty="0" smtClean="0"/>
              <a:t>服务。重启命令：</a:t>
            </a:r>
          </a:p>
          <a:p>
            <a:pPr lvl="2"/>
            <a:r>
              <a:rPr lang="en-US" altLang="zh-CN" dirty="0" smtClean="0"/>
              <a:t>service </a:t>
            </a:r>
            <a:r>
              <a:rPr lang="en-US" altLang="zh-CN" dirty="0" err="1" smtClean="0"/>
              <a:t>WIService</a:t>
            </a:r>
            <a:r>
              <a:rPr lang="en-US" altLang="zh-CN" dirty="0" smtClean="0"/>
              <a:t> restart</a:t>
            </a:r>
          </a:p>
          <a:p>
            <a:r>
              <a:rPr lang="zh-CN" altLang="en-US" dirty="0" smtClean="0"/>
              <a:t>检查</a:t>
            </a:r>
            <a:r>
              <a:rPr lang="en-US" altLang="zh-CN" dirty="0" smtClean="0"/>
              <a:t>HDC</a:t>
            </a:r>
            <a:r>
              <a:rPr lang="zh-CN" altLang="en-US" dirty="0" smtClean="0"/>
              <a:t>状态是否正常，和</a:t>
            </a:r>
            <a:r>
              <a:rPr lang="en-US" altLang="zh-CN" dirty="0" smtClean="0"/>
              <a:t>WI</a:t>
            </a:r>
            <a:r>
              <a:rPr lang="zh-CN" altLang="en-US" dirty="0" smtClean="0"/>
              <a:t>服务类似检查</a:t>
            </a:r>
          </a:p>
          <a:p>
            <a:pPr lvl="1"/>
            <a:r>
              <a:rPr lang="en-US" altLang="zh-CN" dirty="0" smtClean="0"/>
              <a:t>service </a:t>
            </a:r>
            <a:r>
              <a:rPr lang="en-US" altLang="zh-CN" dirty="0" err="1" smtClean="0"/>
              <a:t>HDCService</a:t>
            </a:r>
            <a:r>
              <a:rPr lang="en-US" altLang="zh-CN" dirty="0" smtClean="0"/>
              <a:t> status</a:t>
            </a:r>
          </a:p>
          <a:p>
            <a:pPr lvl="1"/>
            <a:r>
              <a:rPr lang="en-US" altLang="zh-CN" dirty="0" smtClean="0"/>
              <a:t>service </a:t>
            </a:r>
            <a:r>
              <a:rPr lang="en-US" altLang="zh-CN" dirty="0" err="1" smtClean="0"/>
              <a:t>HDCService</a:t>
            </a:r>
            <a:r>
              <a:rPr lang="en-US" altLang="zh-CN" dirty="0" smtClean="0"/>
              <a:t> restart</a:t>
            </a:r>
          </a:p>
          <a:p>
            <a:r>
              <a:rPr lang="zh-CN" altLang="en-US" dirty="0" smtClean="0"/>
              <a:t>检查</a:t>
            </a:r>
            <a:r>
              <a:rPr lang="en-US" altLang="zh-CN" dirty="0" smtClean="0"/>
              <a:t>HDC</a:t>
            </a:r>
            <a:r>
              <a:rPr lang="zh-CN" altLang="en-US" dirty="0" smtClean="0"/>
              <a:t>时间是否同步</a:t>
            </a:r>
          </a:p>
          <a:p>
            <a:pPr lvl="1"/>
            <a:r>
              <a:rPr lang="zh-CN" altLang="en-US" dirty="0" smtClean="0"/>
              <a:t>使用</a:t>
            </a:r>
            <a:r>
              <a:rPr lang="en-US" altLang="zh-CN" dirty="0" smtClean="0"/>
              <a:t>HDC</a:t>
            </a:r>
            <a:r>
              <a:rPr lang="zh-CN" altLang="en-US" dirty="0" smtClean="0"/>
              <a:t>指定的管理员账号登录</a:t>
            </a:r>
            <a:r>
              <a:rPr lang="en-US" altLang="zh-CN" dirty="0" smtClean="0"/>
              <a:t>HDC</a:t>
            </a:r>
            <a:r>
              <a:rPr lang="zh-CN" altLang="en-US" dirty="0" smtClean="0"/>
              <a:t>服务器，使用</a:t>
            </a:r>
            <a:r>
              <a:rPr lang="en-US" altLang="zh-CN" dirty="0" smtClean="0"/>
              <a:t>date</a:t>
            </a:r>
            <a:r>
              <a:rPr lang="zh-CN" altLang="en-US" dirty="0" smtClean="0"/>
              <a:t>命令查看</a:t>
            </a:r>
            <a:r>
              <a:rPr lang="en-US" altLang="zh-CN" dirty="0" smtClean="0"/>
              <a:t>HDC</a:t>
            </a:r>
            <a:r>
              <a:rPr lang="zh-CN" altLang="en-US" dirty="0" smtClean="0"/>
              <a:t>的时间，检查两台</a:t>
            </a:r>
            <a:r>
              <a:rPr lang="en-US" altLang="zh-CN" dirty="0" smtClean="0"/>
              <a:t>HDC</a:t>
            </a:r>
            <a:r>
              <a:rPr lang="zh-CN" altLang="en-US" dirty="0" smtClean="0"/>
              <a:t>以及与系统时间是否一致。</a:t>
            </a:r>
          </a:p>
          <a:p>
            <a:pPr lvl="1"/>
            <a:r>
              <a:rPr lang="zh-CN" altLang="en-US" dirty="0" smtClean="0"/>
              <a:t>如果两台</a:t>
            </a:r>
            <a:r>
              <a:rPr lang="en-US" altLang="zh-CN" dirty="0" smtClean="0"/>
              <a:t>HDC</a:t>
            </a:r>
            <a:r>
              <a:rPr lang="zh-CN" altLang="en-US" dirty="0" smtClean="0"/>
              <a:t>时间相差超过</a:t>
            </a:r>
            <a:r>
              <a:rPr lang="en-US" altLang="zh-CN" dirty="0" smtClean="0"/>
              <a:t>3min</a:t>
            </a:r>
            <a:r>
              <a:rPr lang="zh-CN" altLang="en-US" dirty="0" smtClean="0"/>
              <a:t>会导致</a:t>
            </a:r>
            <a:r>
              <a:rPr lang="en-US" altLang="zh-CN" dirty="0" smtClean="0"/>
              <a:t>ITA</a:t>
            </a:r>
            <a:r>
              <a:rPr lang="zh-CN" altLang="en-US" dirty="0" smtClean="0"/>
              <a:t>页面统计相关信息不准确。</a:t>
            </a:r>
            <a:endParaRPr lang="en-US" altLang="zh-CN" dirty="0" smtClean="0"/>
          </a:p>
          <a:p>
            <a:pPr lvl="2"/>
            <a:r>
              <a:rPr lang="zh-CN" altLang="en-US" dirty="0" smtClean="0"/>
              <a:t>（</a:t>
            </a:r>
            <a:r>
              <a:rPr lang="en-US" altLang="zh-CN" dirty="0" smtClean="0"/>
              <a:t>1</a:t>
            </a:r>
            <a:r>
              <a:rPr lang="zh-CN" altLang="en-US" dirty="0" smtClean="0"/>
              <a:t>）如果两个</a:t>
            </a:r>
            <a:r>
              <a:rPr lang="en-US" altLang="zh-CN" dirty="0" smtClean="0"/>
              <a:t>HDC</a:t>
            </a:r>
            <a:r>
              <a:rPr lang="zh-CN" altLang="en-US" dirty="0" smtClean="0"/>
              <a:t>时间不同步，请参考时间跳变故障处理进行恢复；</a:t>
            </a:r>
          </a:p>
          <a:p>
            <a:pPr lvl="2"/>
            <a:r>
              <a:rPr lang="zh-CN" altLang="en-US" dirty="0" smtClean="0"/>
              <a:t>（</a:t>
            </a:r>
            <a:r>
              <a:rPr lang="en-US" altLang="zh-CN" dirty="0" smtClean="0"/>
              <a:t>2</a:t>
            </a:r>
            <a:r>
              <a:rPr lang="zh-CN" altLang="en-US" dirty="0" smtClean="0"/>
              <a:t>）如果</a:t>
            </a:r>
            <a:r>
              <a:rPr lang="en-US" altLang="zh-CN" dirty="0" smtClean="0"/>
              <a:t>HDC</a:t>
            </a:r>
            <a:r>
              <a:rPr lang="zh-CN" altLang="en-US" dirty="0" smtClean="0"/>
              <a:t>时间发生跳变，请参考时间跳变故障处理进行恢复。</a:t>
            </a:r>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34473577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zh-CN" altLang="en-US" dirty="0" smtClean="0"/>
              <a:t>检查数据库状态是否正常</a:t>
            </a:r>
          </a:p>
          <a:p>
            <a:pPr lvl="1"/>
            <a:r>
              <a:rPr lang="zh-CN" altLang="en-US" dirty="0" smtClean="0"/>
              <a:t>使用数据库指定的管理员账号（例如</a:t>
            </a:r>
            <a:r>
              <a:rPr lang="en-US" altLang="zh-CN" dirty="0" err="1" smtClean="0"/>
              <a:t>gaussdba</a:t>
            </a:r>
            <a:r>
              <a:rPr lang="zh-CN" altLang="en-US" dirty="0" smtClean="0"/>
              <a:t>，</a:t>
            </a:r>
            <a:r>
              <a:rPr lang="en-US" altLang="zh-CN" dirty="0" smtClean="0"/>
              <a:t>root</a:t>
            </a:r>
            <a:r>
              <a:rPr lang="zh-CN" altLang="en-US" dirty="0" smtClean="0"/>
              <a:t>账号无此权限）登录</a:t>
            </a:r>
            <a:r>
              <a:rPr lang="en-US" altLang="zh-CN" dirty="0" smtClean="0"/>
              <a:t>HDC DB</a:t>
            </a:r>
            <a:r>
              <a:rPr lang="zh-CN" altLang="en-US" dirty="0" smtClean="0"/>
              <a:t>服务器，使用如下</a:t>
            </a:r>
            <a:r>
              <a:rPr lang="en-US" altLang="zh-CN" dirty="0" smtClean="0"/>
              <a:t>Shell</a:t>
            </a:r>
            <a:r>
              <a:rPr lang="zh-CN" altLang="en-US" dirty="0" smtClean="0"/>
              <a:t>命令查询数据库的状态：</a:t>
            </a:r>
          </a:p>
          <a:p>
            <a:pPr lvl="2"/>
            <a:r>
              <a:rPr lang="en-US" altLang="zh-CN" dirty="0" err="1" smtClean="0"/>
              <a:t>su</a:t>
            </a:r>
            <a:r>
              <a:rPr lang="en-US" altLang="zh-CN" dirty="0" smtClean="0"/>
              <a:t> </a:t>
            </a:r>
            <a:r>
              <a:rPr lang="en-US" altLang="zh-CN" dirty="0" err="1" smtClean="0"/>
              <a:t>gaussdba</a:t>
            </a:r>
            <a:endParaRPr lang="en-US" altLang="zh-CN" dirty="0" smtClean="0"/>
          </a:p>
          <a:p>
            <a:pPr lvl="2"/>
            <a:r>
              <a:rPr lang="en-US" altLang="zh-CN" dirty="0" err="1" smtClean="0"/>
              <a:t>gs_ctl</a:t>
            </a:r>
            <a:r>
              <a:rPr lang="en-US" altLang="zh-CN" dirty="0" smtClean="0"/>
              <a:t> status</a:t>
            </a:r>
          </a:p>
          <a:p>
            <a:pPr lvl="1"/>
            <a:r>
              <a:rPr lang="zh-CN" altLang="en-US" dirty="0" smtClean="0"/>
              <a:t>如果返回”</a:t>
            </a:r>
            <a:r>
              <a:rPr lang="en-US" altLang="zh-CN" dirty="0" err="1" smtClean="0"/>
              <a:t>gs_ctl</a:t>
            </a:r>
            <a:r>
              <a:rPr lang="en-US" altLang="zh-CN" dirty="0" smtClean="0"/>
              <a:t>: server is running”</a:t>
            </a:r>
            <a:r>
              <a:rPr lang="zh-CN" altLang="en-US" dirty="0" smtClean="0"/>
              <a:t>，说明数据库服务正常，否则数据库服务异常。</a:t>
            </a:r>
          </a:p>
          <a:p>
            <a:pPr lvl="1"/>
            <a:r>
              <a:rPr lang="zh-CN" altLang="en-US" dirty="0" smtClean="0"/>
              <a:t>如果数据库服务异常，执行如下</a:t>
            </a:r>
            <a:r>
              <a:rPr lang="en-US" altLang="zh-CN" dirty="0" smtClean="0"/>
              <a:t>shell</a:t>
            </a:r>
            <a:r>
              <a:rPr lang="zh-CN" altLang="en-US" dirty="0" smtClean="0"/>
              <a:t>命令重启数据库服务：</a:t>
            </a:r>
            <a:r>
              <a:rPr lang="en-US" altLang="zh-CN" dirty="0" err="1" smtClean="0"/>
              <a:t>gs_ctl</a:t>
            </a:r>
            <a:r>
              <a:rPr lang="en-US" altLang="zh-CN" dirty="0" smtClean="0"/>
              <a:t> restart</a:t>
            </a:r>
          </a:p>
          <a:p>
            <a:r>
              <a:rPr lang="zh-CN" altLang="en-US" dirty="0" smtClean="0"/>
              <a:t>检查</a:t>
            </a:r>
            <a:r>
              <a:rPr lang="en-US" altLang="zh-CN" dirty="0" smtClean="0"/>
              <a:t>License</a:t>
            </a:r>
            <a:r>
              <a:rPr lang="zh-CN" altLang="en-US" dirty="0" smtClean="0"/>
              <a:t>状态是否正常</a:t>
            </a:r>
          </a:p>
          <a:p>
            <a:pPr lvl="1"/>
            <a:r>
              <a:rPr lang="zh-CN" altLang="en-US" dirty="0" smtClean="0"/>
              <a:t>使用</a:t>
            </a:r>
            <a:r>
              <a:rPr lang="en-US" altLang="zh-CN" dirty="0" smtClean="0"/>
              <a:t>License</a:t>
            </a:r>
            <a:r>
              <a:rPr lang="zh-CN" altLang="en-US" dirty="0" smtClean="0"/>
              <a:t>指定的管理员账号登录</a:t>
            </a:r>
            <a:r>
              <a:rPr lang="en-US" altLang="zh-CN" dirty="0" smtClean="0"/>
              <a:t>License</a:t>
            </a:r>
            <a:r>
              <a:rPr lang="zh-CN" altLang="en-US" dirty="0" smtClean="0"/>
              <a:t>服务器，使用如下</a:t>
            </a:r>
            <a:r>
              <a:rPr lang="en-US" altLang="zh-CN" dirty="0" smtClean="0"/>
              <a:t>Shell</a:t>
            </a:r>
            <a:r>
              <a:rPr lang="zh-CN" altLang="en-US" dirty="0" smtClean="0"/>
              <a:t>命令查询</a:t>
            </a:r>
            <a:r>
              <a:rPr lang="en-US" altLang="zh-CN" dirty="0" smtClean="0"/>
              <a:t>License</a:t>
            </a:r>
            <a:r>
              <a:rPr lang="zh-CN" altLang="en-US" dirty="0" smtClean="0"/>
              <a:t>的状态：</a:t>
            </a:r>
          </a:p>
          <a:p>
            <a:pPr lvl="2"/>
            <a:r>
              <a:rPr lang="en-US" altLang="zh-CN" dirty="0" smtClean="0"/>
              <a:t>service </a:t>
            </a:r>
            <a:r>
              <a:rPr lang="en-US" altLang="zh-CN" dirty="0" err="1" smtClean="0"/>
              <a:t>LICService</a:t>
            </a:r>
            <a:r>
              <a:rPr lang="en-US" altLang="zh-CN" dirty="0" smtClean="0"/>
              <a:t> status</a:t>
            </a:r>
          </a:p>
          <a:p>
            <a:pPr lvl="1"/>
            <a:r>
              <a:rPr lang="zh-CN" altLang="en-US" dirty="0" smtClean="0"/>
              <a:t>如果返回” </a:t>
            </a:r>
            <a:r>
              <a:rPr lang="en-US" altLang="zh-CN" dirty="0" smtClean="0"/>
              <a:t>LIC is running.”</a:t>
            </a:r>
            <a:r>
              <a:rPr lang="zh-CN" altLang="en-US" dirty="0" smtClean="0"/>
              <a:t>则表明</a:t>
            </a:r>
            <a:r>
              <a:rPr lang="en-US" altLang="zh-CN" dirty="0" smtClean="0"/>
              <a:t>License</a:t>
            </a:r>
            <a:r>
              <a:rPr lang="zh-CN" altLang="en-US" dirty="0" smtClean="0"/>
              <a:t>服务正常。</a:t>
            </a:r>
          </a:p>
          <a:p>
            <a:pPr lvl="1"/>
            <a:r>
              <a:rPr lang="zh-CN" altLang="en-US" dirty="0" smtClean="0"/>
              <a:t>如果异常，则执行如下命令重启：</a:t>
            </a:r>
            <a:r>
              <a:rPr lang="en-US" altLang="zh-CN" dirty="0" smtClean="0"/>
              <a:t>service </a:t>
            </a:r>
            <a:r>
              <a:rPr lang="en-US" altLang="zh-CN" dirty="0" err="1" smtClean="0"/>
              <a:t>LICService</a:t>
            </a:r>
            <a:r>
              <a:rPr lang="en-US" altLang="zh-CN" dirty="0" smtClean="0"/>
              <a:t> restart</a:t>
            </a:r>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39549803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zh-CN" altLang="en-US" smtClean="0"/>
              <a:t>各模块详细的日志路径请参考“产品文档”，依次展开“操作与维护 </a:t>
            </a:r>
            <a:r>
              <a:rPr lang="en-US" altLang="zh-CN" smtClean="0"/>
              <a:t>-&gt; </a:t>
            </a:r>
            <a:r>
              <a:rPr lang="zh-CN" altLang="en-US" smtClean="0"/>
              <a:t>管理员指南 </a:t>
            </a:r>
            <a:r>
              <a:rPr lang="en-US" altLang="zh-CN" smtClean="0"/>
              <a:t>-&gt; </a:t>
            </a:r>
            <a:r>
              <a:rPr lang="zh-CN" altLang="en-US" smtClean="0"/>
              <a:t>故障处理”。</a:t>
            </a:r>
            <a:endParaRPr lang="en-US" altLang="zh-CN" dirty="0" smtClean="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19736802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34524315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此方式是使用了自助维护通道</a:t>
            </a:r>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23150853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8430494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33059844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19096749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33810960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23214498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35024857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zh-CN" altLang="en-US" smtClean="0"/>
              <a:t>使用工具收集当前硬件配置信息：</a:t>
            </a:r>
          </a:p>
          <a:p>
            <a:pPr lvl="1"/>
            <a:r>
              <a:rPr lang="zh-CN" altLang="en-US" smtClean="0"/>
              <a:t>使用“</a:t>
            </a:r>
            <a:r>
              <a:rPr lang="en-US" altLang="zh-CN" smtClean="0"/>
              <a:t>Huawei vDesk”</a:t>
            </a:r>
            <a:r>
              <a:rPr lang="zh-CN" altLang="en-US" smtClean="0"/>
              <a:t>工具可以收集当前环境下的体验类信息，包括计算机基本信息，已安装软件列表、</a:t>
            </a:r>
            <a:r>
              <a:rPr lang="en-US" altLang="zh-CN" smtClean="0"/>
              <a:t>CPU</a:t>
            </a:r>
            <a:r>
              <a:rPr lang="zh-CN" altLang="en-US" smtClean="0"/>
              <a:t>磁盘利用率、网络流量等等，有助于了解当前的硬件环境及网络环境。</a:t>
            </a:r>
          </a:p>
          <a:p>
            <a:endParaRPr lang="en-US" altLang="zh-CN" dirty="0" smtClean="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24789805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zh-CN" altLang="en-US" smtClean="0"/>
              <a:t>例如，正常情况下网络丢包率为</a:t>
            </a:r>
            <a:r>
              <a:rPr lang="en-US" altLang="zh-CN" smtClean="0"/>
              <a:t>0</a:t>
            </a:r>
            <a:r>
              <a:rPr lang="zh-CN" altLang="en-US" smtClean="0"/>
              <a:t>、时延</a:t>
            </a:r>
            <a:r>
              <a:rPr lang="en-US" altLang="zh-CN" smtClean="0"/>
              <a:t>50ms</a:t>
            </a:r>
            <a:r>
              <a:rPr lang="zh-CN" altLang="en-US" smtClean="0"/>
              <a:t>左右，如果丢包率或者时延过大，请检查网络。</a:t>
            </a:r>
            <a:endParaRPr lang="en-US" altLang="zh-CN" dirty="0" smtClean="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35276001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zh-CN" altLang="en-US" dirty="0" smtClean="0"/>
              <a:t>检查虚拟机的负载：</a:t>
            </a:r>
          </a:p>
          <a:p>
            <a:pPr lvl="1"/>
            <a:r>
              <a:rPr lang="zh-CN" altLang="en-US" dirty="0" smtClean="0"/>
              <a:t>打开任务管理器，查看</a:t>
            </a:r>
            <a:r>
              <a:rPr lang="en-US" altLang="zh-CN" dirty="0" smtClean="0"/>
              <a:t>CPU</a:t>
            </a:r>
            <a:r>
              <a:rPr lang="zh-CN" altLang="en-US" dirty="0" smtClean="0"/>
              <a:t>和内存的消耗，分别按照</a:t>
            </a:r>
            <a:r>
              <a:rPr lang="en-US" altLang="zh-CN" dirty="0" smtClean="0"/>
              <a:t>CPU</a:t>
            </a:r>
            <a:r>
              <a:rPr lang="zh-CN" altLang="en-US" dirty="0" smtClean="0"/>
              <a:t>和内存排列。如果</a:t>
            </a:r>
            <a:r>
              <a:rPr lang="en-US" altLang="zh-CN" dirty="0" smtClean="0"/>
              <a:t>CPU</a:t>
            </a:r>
            <a:r>
              <a:rPr lang="zh-CN" altLang="en-US" dirty="0" smtClean="0"/>
              <a:t>和内存都很高，则按以下方式处理：</a:t>
            </a:r>
          </a:p>
          <a:p>
            <a:pPr lvl="1"/>
            <a:r>
              <a:rPr lang="zh-CN" altLang="en-US" dirty="0" smtClean="0"/>
              <a:t>如果是“</a:t>
            </a:r>
            <a:r>
              <a:rPr lang="en-US" altLang="zh-CN" dirty="0" smtClean="0"/>
              <a:t>HDP***”</a:t>
            </a:r>
            <a:r>
              <a:rPr lang="zh-CN" altLang="en-US" dirty="0" smtClean="0"/>
              <a:t>之类的进程占用了很高的内存或</a:t>
            </a:r>
            <a:r>
              <a:rPr lang="en-US" altLang="zh-CN" dirty="0" smtClean="0"/>
              <a:t>CPU</a:t>
            </a:r>
            <a:r>
              <a:rPr lang="zh-CN" altLang="en-US" dirty="0" smtClean="0"/>
              <a:t>，则暂停操作一会（不用使劲点鼠标或按键盘），如果依然居然不下，那么重启虚拟机；</a:t>
            </a:r>
          </a:p>
          <a:p>
            <a:pPr lvl="1"/>
            <a:r>
              <a:rPr lang="zh-CN" altLang="en-US" dirty="0" smtClean="0"/>
              <a:t>如果是其它名称的应用程序，则杀掉该进程。如果杀不掉，那么重启虚拟机。</a:t>
            </a:r>
          </a:p>
          <a:p>
            <a:r>
              <a:rPr lang="zh-CN" altLang="en-US" dirty="0" smtClean="0"/>
              <a:t>检查客户端的负载：</a:t>
            </a:r>
          </a:p>
          <a:p>
            <a:pPr lvl="1"/>
            <a:r>
              <a:rPr lang="zh-CN" altLang="en-US" dirty="0" smtClean="0"/>
              <a:t>如果客户端负载太高，关闭除</a:t>
            </a:r>
            <a:r>
              <a:rPr lang="en-US" altLang="zh-CN" dirty="0" err="1" smtClean="0"/>
              <a:t>HDPClient</a:t>
            </a:r>
            <a:r>
              <a:rPr lang="zh-CN" altLang="en-US" dirty="0" smtClean="0"/>
              <a:t>之外的应用。如果还是降不下来，建议重启客户端。</a:t>
            </a:r>
          </a:p>
          <a:p>
            <a:pPr lvl="1"/>
            <a:r>
              <a:rPr lang="zh-CN" altLang="en-US" dirty="0" smtClean="0"/>
              <a:t>如果客户端是</a:t>
            </a:r>
            <a:r>
              <a:rPr lang="en-US" altLang="zh-CN" dirty="0" smtClean="0"/>
              <a:t>windows</a:t>
            </a:r>
            <a:r>
              <a:rPr lang="zh-CN" altLang="en-US" dirty="0" smtClean="0"/>
              <a:t>系统，直接用任务管理器查看</a:t>
            </a:r>
            <a:r>
              <a:rPr lang="en-US" altLang="zh-CN" dirty="0" smtClean="0"/>
              <a:t>CPU</a:t>
            </a:r>
            <a:r>
              <a:rPr lang="zh-CN" altLang="en-US" dirty="0" smtClean="0"/>
              <a:t>和内存的消耗。</a:t>
            </a:r>
          </a:p>
          <a:p>
            <a:pPr lvl="1"/>
            <a:r>
              <a:rPr lang="zh-CN" altLang="en-US" dirty="0" smtClean="0"/>
              <a:t>如果是</a:t>
            </a:r>
            <a:r>
              <a:rPr lang="en-US" altLang="zh-CN" dirty="0" smtClean="0"/>
              <a:t>Linux</a:t>
            </a:r>
            <a:r>
              <a:rPr lang="zh-CN" altLang="en-US" dirty="0" smtClean="0"/>
              <a:t>或</a:t>
            </a:r>
            <a:r>
              <a:rPr lang="en-US" altLang="zh-CN" dirty="0" smtClean="0"/>
              <a:t>Arm</a:t>
            </a:r>
            <a:r>
              <a:rPr lang="zh-CN" altLang="en-US" dirty="0" smtClean="0"/>
              <a:t>的系统，用</a:t>
            </a:r>
            <a:r>
              <a:rPr lang="en-US" altLang="zh-CN" dirty="0" err="1" smtClean="0"/>
              <a:t>top,free</a:t>
            </a:r>
            <a:r>
              <a:rPr lang="zh-CN" altLang="en-US" dirty="0" smtClean="0"/>
              <a:t>等命令来查看。</a:t>
            </a:r>
            <a:endParaRPr lang="en-US" altLang="zh-CN" dirty="0" smtClean="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2895493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41304044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239499674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18110638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39778508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196435427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2587004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23375337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3950789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zh-CN" altLang="en-US" smtClean="0"/>
              <a:t>查看浮动窗口设置栏是否有设备，来判断是</a:t>
            </a:r>
            <a:r>
              <a:rPr lang="en-US" altLang="zh-CN" smtClean="0"/>
              <a:t>TC</a:t>
            </a:r>
            <a:r>
              <a:rPr lang="zh-CN" altLang="en-US" smtClean="0"/>
              <a:t>侧问题还是</a:t>
            </a:r>
            <a:r>
              <a:rPr lang="en-US" altLang="zh-CN" smtClean="0"/>
              <a:t>VM</a:t>
            </a:r>
            <a:r>
              <a:rPr lang="zh-CN" altLang="en-US" smtClean="0"/>
              <a:t>侧问题。若设置栏中没有设备，就是</a:t>
            </a:r>
            <a:r>
              <a:rPr lang="en-US" altLang="zh-CN" smtClean="0"/>
              <a:t>TC</a:t>
            </a:r>
            <a:r>
              <a:rPr lang="zh-CN" altLang="en-US" smtClean="0"/>
              <a:t>侧出了问题（策略配置有问题或者</a:t>
            </a:r>
            <a:r>
              <a:rPr lang="en-US" altLang="zh-CN" smtClean="0"/>
              <a:t>TC</a:t>
            </a:r>
            <a:r>
              <a:rPr lang="zh-CN" altLang="en-US" smtClean="0"/>
              <a:t>无法识别该设备）。</a:t>
            </a:r>
          </a:p>
          <a:p>
            <a:r>
              <a:rPr lang="zh-CN" altLang="en-US" smtClean="0"/>
              <a:t>在</a:t>
            </a:r>
            <a:r>
              <a:rPr lang="en-US" altLang="zh-CN" smtClean="0"/>
              <a:t>VM</a:t>
            </a:r>
            <a:r>
              <a:rPr lang="zh-CN" altLang="en-US" smtClean="0"/>
              <a:t>中安装好设备驱动，在</a:t>
            </a:r>
            <a:r>
              <a:rPr lang="en-US" altLang="zh-CN" smtClean="0"/>
              <a:t>VM</a:t>
            </a:r>
            <a:r>
              <a:rPr lang="zh-CN" altLang="en-US" smtClean="0"/>
              <a:t>设备管理器中，查看是否有插入的设备，然后双击设备，打开设备属性，观察设备状态，若是设备运转正常，则</a:t>
            </a:r>
            <a:r>
              <a:rPr lang="en-US" altLang="zh-CN" smtClean="0"/>
              <a:t>USB</a:t>
            </a:r>
            <a:r>
              <a:rPr lang="zh-CN" altLang="en-US" smtClean="0"/>
              <a:t>重定向正常，否则，</a:t>
            </a:r>
            <a:r>
              <a:rPr lang="en-US" altLang="zh-CN" smtClean="0"/>
              <a:t>USB</a:t>
            </a:r>
            <a:r>
              <a:rPr lang="zh-CN" altLang="en-US" smtClean="0"/>
              <a:t>重定向失败。</a:t>
            </a:r>
          </a:p>
          <a:p>
            <a:endParaRPr lang="en-US" altLang="zh-CN" dirty="0" smtClean="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11195195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111932589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242350485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321895789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zh-CN" altLang="en-US" dirty="0" smtClean="0"/>
              <a:t>在设置栏中观察是否有插入的</a:t>
            </a:r>
            <a:r>
              <a:rPr lang="en-US" altLang="zh-CN" dirty="0" smtClean="0"/>
              <a:t>USB</a:t>
            </a:r>
            <a:r>
              <a:rPr lang="zh-CN" altLang="en-US" dirty="0" smtClean="0"/>
              <a:t>设备。</a:t>
            </a:r>
            <a:endParaRPr lang="en-US" altLang="zh-CN" dirty="0" smtClean="0"/>
          </a:p>
          <a:p>
            <a:pPr lvl="1"/>
            <a:r>
              <a:rPr lang="zh-CN" altLang="en-US" dirty="0" smtClean="0"/>
              <a:t>若有，则可检查</a:t>
            </a:r>
            <a:r>
              <a:rPr lang="en-US" altLang="zh-CN" dirty="0" smtClean="0"/>
              <a:t>VM</a:t>
            </a:r>
            <a:r>
              <a:rPr lang="zh-CN" altLang="en-US" dirty="0" smtClean="0"/>
              <a:t>中</a:t>
            </a:r>
            <a:r>
              <a:rPr lang="en-US" altLang="zh-CN" dirty="0" smtClean="0"/>
              <a:t>HDPUSB</a:t>
            </a:r>
            <a:r>
              <a:rPr lang="zh-CN" altLang="en-US" dirty="0" smtClean="0"/>
              <a:t>驱动日志，查看是否有设备的插入消息。</a:t>
            </a:r>
          </a:p>
          <a:p>
            <a:pPr lvl="2"/>
            <a:r>
              <a:rPr lang="zh-CN" altLang="en-US" dirty="0" smtClean="0"/>
              <a:t>有设备插入后，检查后面是否有该设备的</a:t>
            </a:r>
            <a:r>
              <a:rPr lang="en-US" altLang="zh-CN" dirty="0" smtClean="0"/>
              <a:t>Device started</a:t>
            </a:r>
            <a:r>
              <a:rPr lang="zh-CN" altLang="en-US" dirty="0" smtClean="0"/>
              <a:t>的日志打印，若有，证明设备已就绪，若无，证明设备驱动未加载好，需要重新安装驱动。</a:t>
            </a:r>
            <a:endParaRPr lang="en-US" altLang="zh-CN" dirty="0" smtClean="0"/>
          </a:p>
          <a:p>
            <a:pPr lvl="2"/>
            <a:r>
              <a:rPr lang="zh-CN" altLang="en-US" dirty="0" smtClean="0"/>
              <a:t>无设备插入消息，则检查</a:t>
            </a:r>
            <a:r>
              <a:rPr lang="en-US" altLang="zh-CN" dirty="0" smtClean="0"/>
              <a:t>VM PNP</a:t>
            </a:r>
            <a:r>
              <a:rPr lang="zh-CN" altLang="en-US" dirty="0" smtClean="0"/>
              <a:t>管理器（设备管理器）是否卡死。</a:t>
            </a:r>
          </a:p>
          <a:p>
            <a:pPr lvl="1"/>
            <a:r>
              <a:rPr lang="zh-CN" altLang="en-US" dirty="0" smtClean="0"/>
              <a:t>若状态栏没有设备，则需检查</a:t>
            </a:r>
            <a:r>
              <a:rPr lang="en-US" altLang="zh-CN" dirty="0" smtClean="0"/>
              <a:t>TC</a:t>
            </a:r>
            <a:r>
              <a:rPr lang="zh-CN" altLang="en-US" dirty="0" smtClean="0"/>
              <a:t>是否识别到了该设备，用来判断该设备和</a:t>
            </a:r>
            <a:r>
              <a:rPr lang="en-US" altLang="zh-CN" dirty="0" smtClean="0"/>
              <a:t>TC</a:t>
            </a:r>
            <a:r>
              <a:rPr lang="zh-CN" altLang="en-US" dirty="0" smtClean="0"/>
              <a:t>是否存在兼容性问题。</a:t>
            </a:r>
            <a:endParaRPr lang="en-US" altLang="zh-CN" dirty="0" smtClean="0"/>
          </a:p>
          <a:p>
            <a:pPr lvl="2"/>
            <a:r>
              <a:rPr lang="en-US" altLang="zh-CN" dirty="0" smtClean="0"/>
              <a:t>Linux TC</a:t>
            </a:r>
            <a:r>
              <a:rPr lang="zh-CN" altLang="en-US" dirty="0" smtClean="0"/>
              <a:t>客户端日志，查找</a:t>
            </a:r>
            <a:r>
              <a:rPr lang="en-US" altLang="zh-CN" dirty="0" smtClean="0"/>
              <a:t>begin to share device ***</a:t>
            </a:r>
            <a:r>
              <a:rPr lang="zh-CN" altLang="en-US" dirty="0" smtClean="0"/>
              <a:t>日志</a:t>
            </a:r>
            <a:endParaRPr lang="en-US" altLang="zh-CN" dirty="0" smtClean="0"/>
          </a:p>
          <a:p>
            <a:pPr lvl="2"/>
            <a:r>
              <a:rPr lang="en-US" altLang="zh-CN" dirty="0" smtClean="0"/>
              <a:t>Windows TC</a:t>
            </a:r>
            <a:r>
              <a:rPr lang="zh-CN" altLang="en-US" dirty="0" smtClean="0"/>
              <a:t>客户端日志，可以检查</a:t>
            </a:r>
            <a:r>
              <a:rPr lang="en-US" altLang="zh-CN" dirty="0" smtClean="0"/>
              <a:t>Begin Share Device: vid=400, </a:t>
            </a:r>
            <a:r>
              <a:rPr lang="en-US" altLang="zh-CN" dirty="0" err="1" smtClean="0"/>
              <a:t>pid</a:t>
            </a:r>
            <a:r>
              <a:rPr lang="en-US" altLang="zh-CN" dirty="0" smtClean="0"/>
              <a:t>=c35a</a:t>
            </a:r>
            <a:r>
              <a:rPr lang="zh-CN" altLang="en-US" dirty="0" smtClean="0"/>
              <a:t>类似日志是否打印，</a:t>
            </a:r>
            <a:r>
              <a:rPr lang="en-US" altLang="zh-CN" dirty="0" smtClean="0"/>
              <a:t>vid</a:t>
            </a:r>
            <a:r>
              <a:rPr lang="zh-CN" altLang="en-US" dirty="0" smtClean="0"/>
              <a:t>、</a:t>
            </a:r>
            <a:r>
              <a:rPr lang="en-US" altLang="zh-CN" dirty="0" err="1" smtClean="0"/>
              <a:t>pid</a:t>
            </a:r>
            <a:r>
              <a:rPr lang="zh-CN" altLang="en-US" dirty="0" smtClean="0"/>
              <a:t>是否对应的是所插入的设备。</a:t>
            </a:r>
            <a:endParaRPr lang="en-US" altLang="zh-CN" dirty="0" smtClean="0"/>
          </a:p>
          <a:p>
            <a:pPr lvl="2"/>
            <a:r>
              <a:rPr lang="zh-CN" altLang="en-US" dirty="0" smtClean="0"/>
              <a:t>若没有上述日志，可能是</a:t>
            </a:r>
            <a:r>
              <a:rPr lang="en-US" altLang="zh-CN" dirty="0" err="1" smtClean="0"/>
              <a:t>HDPClient</a:t>
            </a:r>
            <a:r>
              <a:rPr lang="zh-CN" altLang="en-US" dirty="0" smtClean="0"/>
              <a:t>无法识别此设备，需要重启</a:t>
            </a:r>
            <a:r>
              <a:rPr lang="en-US" altLang="zh-CN" dirty="0" smtClean="0"/>
              <a:t>TC</a:t>
            </a:r>
            <a:r>
              <a:rPr lang="zh-CN" altLang="en-US" dirty="0" smtClean="0"/>
              <a:t>，换个</a:t>
            </a:r>
            <a:r>
              <a:rPr lang="en-US" altLang="zh-CN" dirty="0" smtClean="0"/>
              <a:t>TC</a:t>
            </a:r>
            <a:r>
              <a:rPr lang="zh-CN" altLang="en-US" dirty="0" smtClean="0"/>
              <a:t>尝试（</a:t>
            </a:r>
            <a:r>
              <a:rPr lang="en-US" altLang="zh-CN" dirty="0" smtClean="0"/>
              <a:t>Linux</a:t>
            </a:r>
            <a:r>
              <a:rPr lang="zh-CN" altLang="en-US" dirty="0" smtClean="0"/>
              <a:t>换</a:t>
            </a:r>
            <a:r>
              <a:rPr lang="en-US" altLang="zh-CN" dirty="0" smtClean="0"/>
              <a:t>Windows</a:t>
            </a:r>
            <a:r>
              <a:rPr lang="zh-CN" altLang="en-US" dirty="0" smtClean="0"/>
              <a:t>，或者</a:t>
            </a:r>
            <a:r>
              <a:rPr lang="en-US" altLang="zh-CN" dirty="0" smtClean="0"/>
              <a:t>Windows</a:t>
            </a:r>
            <a:r>
              <a:rPr lang="zh-CN" altLang="en-US" dirty="0" smtClean="0"/>
              <a:t>换</a:t>
            </a:r>
            <a:r>
              <a:rPr lang="en-US" altLang="zh-CN" dirty="0" smtClean="0"/>
              <a:t>Linux</a:t>
            </a:r>
            <a:r>
              <a:rPr lang="zh-CN" altLang="en-US" dirty="0" smtClean="0"/>
              <a:t>）。</a:t>
            </a:r>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129896396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zh-CN" altLang="fi-FI" dirty="0" smtClean="0"/>
              <a:t>设备在物理机可用，证明设备自身没有问题。</a:t>
            </a:r>
          </a:p>
          <a:p>
            <a:r>
              <a:rPr lang="zh-CN" altLang="fi-FI" dirty="0" smtClean="0"/>
              <a:t>检查</a:t>
            </a:r>
            <a:r>
              <a:rPr lang="fi-FI" altLang="zh-CN" dirty="0" smtClean="0"/>
              <a:t>USB</a:t>
            </a:r>
            <a:r>
              <a:rPr lang="zh-CN" altLang="fi-FI" dirty="0" smtClean="0"/>
              <a:t>设置栏，发现设置栏中没有手写板设备，此时，需要检查策略是否正确。</a:t>
            </a:r>
          </a:p>
          <a:p>
            <a:r>
              <a:rPr lang="zh-CN" altLang="fi-FI" dirty="0" smtClean="0"/>
              <a:t>在</a:t>
            </a:r>
            <a:r>
              <a:rPr lang="fi-FI" altLang="zh-CN" dirty="0" smtClean="0"/>
              <a:t>PC</a:t>
            </a:r>
            <a:r>
              <a:rPr lang="zh-CN" altLang="fi-FI" dirty="0" smtClean="0"/>
              <a:t>上插入手写板设备，观察设备的</a:t>
            </a:r>
            <a:r>
              <a:rPr lang="fi-FI" altLang="zh-CN" dirty="0" smtClean="0"/>
              <a:t>CLASS</a:t>
            </a:r>
            <a:r>
              <a:rPr lang="zh-CN" altLang="fi-FI" dirty="0" smtClean="0"/>
              <a:t>值，可参考：</a:t>
            </a:r>
          </a:p>
          <a:p>
            <a:pPr lvl="1"/>
            <a:r>
              <a:rPr lang="zh-CN" altLang="fi-FI" dirty="0" smtClean="0"/>
              <a:t>如何查看</a:t>
            </a:r>
            <a:r>
              <a:rPr lang="fi-FI" altLang="zh-CN" dirty="0" smtClean="0"/>
              <a:t>USB</a:t>
            </a:r>
            <a:r>
              <a:rPr lang="zh-CN" altLang="fi-FI" dirty="0" smtClean="0"/>
              <a:t>设备基本信息</a:t>
            </a:r>
          </a:p>
          <a:p>
            <a:pPr lvl="1"/>
            <a:r>
              <a:rPr lang="fi-FI" altLang="zh-CN" dirty="0" smtClean="0"/>
              <a:t>http://support.huawei.com/ecommunity/bbs/10182359.html?p=1#p0</a:t>
            </a:r>
          </a:p>
          <a:p>
            <a:pPr lvl="1"/>
            <a:r>
              <a:rPr lang="zh-CN" altLang="fi-FI" dirty="0" smtClean="0"/>
              <a:t>查出</a:t>
            </a:r>
            <a:r>
              <a:rPr lang="fi-FI" altLang="zh-CN" dirty="0" smtClean="0"/>
              <a:t>CLASS</a:t>
            </a:r>
            <a:r>
              <a:rPr lang="zh-CN" altLang="fi-FI" dirty="0" smtClean="0"/>
              <a:t>值为</a:t>
            </a:r>
            <a:r>
              <a:rPr lang="fi-FI" altLang="zh-CN" dirty="0" smtClean="0"/>
              <a:t>03</a:t>
            </a:r>
            <a:r>
              <a:rPr lang="zh-CN" altLang="fi-FI" dirty="0" smtClean="0"/>
              <a:t>，属于</a:t>
            </a:r>
            <a:r>
              <a:rPr lang="fi-FI" altLang="zh-CN" dirty="0" smtClean="0"/>
              <a:t>HID</a:t>
            </a:r>
            <a:r>
              <a:rPr lang="zh-CN" altLang="fi-FI" dirty="0" smtClean="0"/>
              <a:t>键鼠类设备。</a:t>
            </a:r>
          </a:p>
          <a:p>
            <a:r>
              <a:rPr lang="fi-FI" altLang="zh-CN" dirty="0" smtClean="0"/>
              <a:t>USB</a:t>
            </a:r>
            <a:r>
              <a:rPr lang="zh-CN" altLang="fi-FI" dirty="0" smtClean="0"/>
              <a:t>重定向规格中，</a:t>
            </a:r>
            <a:r>
              <a:rPr lang="fi-FI" altLang="zh-CN" dirty="0" smtClean="0"/>
              <a:t>HID</a:t>
            </a:r>
            <a:r>
              <a:rPr lang="zh-CN" altLang="fi-FI" dirty="0" smtClean="0"/>
              <a:t>键鼠类设备属于不被处理的类型。所以，默认策略。</a:t>
            </a:r>
          </a:p>
          <a:p>
            <a:r>
              <a:rPr lang="zh-CN" altLang="fi-FI" dirty="0" smtClean="0"/>
              <a:t>手写板未被重定向到</a:t>
            </a:r>
            <a:r>
              <a:rPr lang="fi-FI" altLang="zh-CN" dirty="0" smtClean="0"/>
              <a:t>VM</a:t>
            </a:r>
            <a:r>
              <a:rPr lang="zh-CN" altLang="fi-FI" dirty="0" smtClean="0"/>
              <a:t>中，导致手写板无法正常使用。</a:t>
            </a:r>
          </a:p>
          <a:p>
            <a:r>
              <a:rPr lang="zh-CN" altLang="fi-FI" dirty="0" smtClean="0"/>
              <a:t>所以需要配置自定义</a:t>
            </a:r>
            <a:r>
              <a:rPr lang="fi-FI" altLang="zh-CN" dirty="0" smtClean="0"/>
              <a:t>ID</a:t>
            </a:r>
            <a:r>
              <a:rPr lang="zh-CN" altLang="fi-FI" dirty="0" smtClean="0"/>
              <a:t>策略，强制使此设备走</a:t>
            </a:r>
            <a:r>
              <a:rPr lang="fi-FI" altLang="zh-CN" dirty="0" smtClean="0"/>
              <a:t>USB</a:t>
            </a:r>
            <a:r>
              <a:rPr lang="zh-CN" altLang="fi-FI" dirty="0" smtClean="0"/>
              <a:t>重定向方式，映射到</a:t>
            </a:r>
            <a:r>
              <a:rPr lang="fi-FI" altLang="zh-CN" dirty="0" smtClean="0"/>
              <a:t>VM</a:t>
            </a:r>
            <a:r>
              <a:rPr lang="zh-CN" altLang="fi-FI" dirty="0" smtClean="0"/>
              <a:t>中。设备的</a:t>
            </a:r>
            <a:r>
              <a:rPr lang="fi-FI" altLang="zh-CN" dirty="0" smtClean="0"/>
              <a:t>ID</a:t>
            </a:r>
            <a:r>
              <a:rPr lang="zh-CN" altLang="fi-FI" dirty="0" smtClean="0"/>
              <a:t>信息可以在第三步查到。</a:t>
            </a:r>
            <a:endParaRPr lang="en-US" altLang="zh-CN"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85764238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402618665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smtClean="0"/>
              <a:t>具体的恢复数据操作步骤，请参考配套的实验手册。以恢复</a:t>
            </a:r>
            <a:r>
              <a:rPr lang="en-US" altLang="zh-CN" dirty="0" smtClean="0"/>
              <a:t>WI</a:t>
            </a:r>
            <a:r>
              <a:rPr lang="zh-CN" altLang="en-US" dirty="0" smtClean="0"/>
              <a:t>的数据为例：</a:t>
            </a:r>
            <a:endParaRPr lang="en-US" altLang="zh-CN" dirty="0" smtClean="0"/>
          </a:p>
          <a:p>
            <a:r>
              <a:rPr lang="zh-CN" altLang="en-US" dirty="0" smtClean="0"/>
              <a:t>卸载</a:t>
            </a:r>
            <a:r>
              <a:rPr lang="en-US" altLang="zh-CN" dirty="0" smtClean="0"/>
              <a:t>WI</a:t>
            </a:r>
          </a:p>
          <a:p>
            <a:pPr lvl="1"/>
            <a:r>
              <a:rPr lang="zh-CN" altLang="en-US" dirty="0" smtClean="0"/>
              <a:t>以</a:t>
            </a:r>
            <a:r>
              <a:rPr lang="en-US" altLang="zh-CN" dirty="0" smtClean="0"/>
              <a:t>root</a:t>
            </a:r>
            <a:r>
              <a:rPr lang="zh-CN" altLang="en-US" dirty="0" smtClean="0"/>
              <a:t>用户登录</a:t>
            </a:r>
            <a:r>
              <a:rPr lang="en-US" altLang="zh-CN" dirty="0" smtClean="0"/>
              <a:t>WI</a:t>
            </a:r>
            <a:r>
              <a:rPr lang="zh-CN" altLang="en-US" dirty="0" smtClean="0"/>
              <a:t>服务器。输入</a:t>
            </a:r>
            <a:r>
              <a:rPr lang="en-US" altLang="zh-CN" dirty="0" err="1" smtClean="0"/>
              <a:t>startTools</a:t>
            </a:r>
            <a:r>
              <a:rPr lang="zh-CN" altLang="en-US" dirty="0" smtClean="0"/>
              <a:t>，弹出“</a:t>
            </a:r>
            <a:r>
              <a:rPr lang="en-US" altLang="zh-CN" dirty="0" err="1" smtClean="0"/>
              <a:t>FusionAccess</a:t>
            </a:r>
            <a:r>
              <a:rPr lang="en-US" altLang="zh-CN" dirty="0" smtClean="0"/>
              <a:t>”</a:t>
            </a:r>
            <a:r>
              <a:rPr lang="zh-CN" altLang="en-US" dirty="0" smtClean="0"/>
              <a:t>界面。 </a:t>
            </a:r>
          </a:p>
          <a:p>
            <a:pPr lvl="1"/>
            <a:r>
              <a:rPr lang="zh-CN" altLang="en-US" dirty="0" smtClean="0"/>
              <a:t>进入“</a:t>
            </a:r>
            <a:r>
              <a:rPr lang="en-US" altLang="zh-CN" dirty="0" smtClean="0"/>
              <a:t>Software”</a:t>
            </a:r>
            <a:r>
              <a:rPr lang="zh-CN" altLang="en-US" dirty="0" smtClean="0"/>
              <a:t>目录，执行“</a:t>
            </a:r>
            <a:r>
              <a:rPr lang="en-US" altLang="zh-CN" dirty="0" smtClean="0"/>
              <a:t>WI”</a:t>
            </a:r>
            <a:r>
              <a:rPr lang="zh-CN" altLang="en-US" dirty="0" smtClean="0"/>
              <a:t>，根据界面提示选择“</a:t>
            </a:r>
            <a:r>
              <a:rPr lang="en-US" altLang="zh-CN" dirty="0" smtClean="0"/>
              <a:t>Uninstall WI”</a:t>
            </a:r>
            <a:r>
              <a:rPr lang="zh-CN" altLang="en-US" dirty="0" smtClean="0"/>
              <a:t>，当出现</a:t>
            </a:r>
            <a:r>
              <a:rPr lang="en-US" altLang="zh-CN" dirty="0" smtClean="0"/>
              <a:t>“WI uninstalled successfully.”</a:t>
            </a:r>
            <a:r>
              <a:rPr lang="zh-CN" altLang="en-US" dirty="0" smtClean="0"/>
              <a:t>提示时说明卸载成功。 </a:t>
            </a:r>
          </a:p>
          <a:p>
            <a:r>
              <a:rPr lang="zh-CN" altLang="en-US" dirty="0" smtClean="0"/>
              <a:t>重新安装</a:t>
            </a:r>
            <a:r>
              <a:rPr lang="en-US" altLang="zh-CN" dirty="0" smtClean="0"/>
              <a:t>WI</a:t>
            </a:r>
          </a:p>
          <a:p>
            <a:pPr lvl="1"/>
            <a:r>
              <a:rPr lang="zh-CN" altLang="en-US" dirty="0" smtClean="0"/>
              <a:t>进入“</a:t>
            </a:r>
            <a:r>
              <a:rPr lang="en-US" altLang="zh-CN" dirty="0" smtClean="0"/>
              <a:t>Software”</a:t>
            </a:r>
            <a:r>
              <a:rPr lang="zh-CN" altLang="en-US" dirty="0" smtClean="0"/>
              <a:t>目录，执行“</a:t>
            </a:r>
            <a:r>
              <a:rPr lang="en-US" altLang="zh-CN" dirty="0" smtClean="0"/>
              <a:t>WI”</a:t>
            </a:r>
            <a:r>
              <a:rPr lang="zh-CN" altLang="en-US" dirty="0" smtClean="0"/>
              <a:t>，根据界面提示操作，当出现</a:t>
            </a:r>
            <a:r>
              <a:rPr lang="en-US" altLang="zh-CN" dirty="0" smtClean="0"/>
              <a:t>“WI installed successfully.”</a:t>
            </a:r>
            <a:r>
              <a:rPr lang="zh-CN" altLang="en-US" dirty="0" smtClean="0"/>
              <a:t>提示时说明安装成功。 </a:t>
            </a:r>
          </a:p>
          <a:p>
            <a:r>
              <a:rPr lang="zh-CN" altLang="en-US" dirty="0" smtClean="0"/>
              <a:t>恢复业务</a:t>
            </a:r>
          </a:p>
          <a:p>
            <a:pPr lvl="1"/>
            <a:r>
              <a:rPr lang="zh-CN" altLang="en-US" dirty="0" smtClean="0"/>
              <a:t>使用</a:t>
            </a:r>
            <a:r>
              <a:rPr lang="en-US" altLang="zh-CN" dirty="0" err="1" smtClean="0"/>
              <a:t>WinSCP</a:t>
            </a:r>
            <a:r>
              <a:rPr lang="zh-CN" altLang="en-US" dirty="0" smtClean="0"/>
              <a:t>工具，以</a:t>
            </a:r>
            <a:r>
              <a:rPr lang="en-US" altLang="zh-CN" dirty="0" err="1" smtClean="0"/>
              <a:t>gandalf</a:t>
            </a:r>
            <a:r>
              <a:rPr lang="zh-CN" altLang="en-US" dirty="0" smtClean="0"/>
              <a:t>用户登录</a:t>
            </a:r>
            <a:r>
              <a:rPr lang="en-US" altLang="zh-CN" dirty="0" smtClean="0"/>
              <a:t>WI</a:t>
            </a:r>
            <a:r>
              <a:rPr lang="zh-CN" altLang="en-US" dirty="0" smtClean="0"/>
              <a:t>服务器，将第三方备份服务器上的备份文件“</a:t>
            </a:r>
            <a:r>
              <a:rPr lang="en-US" altLang="zh-CN" dirty="0" smtClean="0"/>
              <a:t>WI_WI</a:t>
            </a:r>
            <a:r>
              <a:rPr lang="zh-CN" altLang="en-US" dirty="0" smtClean="0"/>
              <a:t>服务器的</a:t>
            </a:r>
            <a:r>
              <a:rPr lang="en-US" altLang="zh-CN" dirty="0" smtClean="0"/>
              <a:t>IP</a:t>
            </a:r>
            <a:r>
              <a:rPr lang="zh-CN" altLang="en-US" dirty="0" smtClean="0"/>
              <a:t>地址</a:t>
            </a:r>
            <a:r>
              <a:rPr lang="en-US" altLang="zh-CN" dirty="0" smtClean="0"/>
              <a:t>.tar.gz”</a:t>
            </a:r>
            <a:r>
              <a:rPr lang="zh-CN" altLang="en-US" dirty="0" smtClean="0"/>
              <a:t>拷贝到</a:t>
            </a:r>
            <a:r>
              <a:rPr lang="en-US" altLang="zh-CN" dirty="0" smtClean="0"/>
              <a:t>WI</a:t>
            </a:r>
            <a:r>
              <a:rPr lang="zh-CN" altLang="en-US" dirty="0" smtClean="0"/>
              <a:t>服务器的“</a:t>
            </a:r>
            <a:r>
              <a:rPr lang="en-US" altLang="zh-CN" dirty="0" smtClean="0"/>
              <a:t>/home/</a:t>
            </a:r>
            <a:r>
              <a:rPr lang="en-US" altLang="zh-CN" dirty="0" err="1" smtClean="0"/>
              <a:t>FussionAccess</a:t>
            </a:r>
            <a:r>
              <a:rPr lang="en-US" altLang="zh-CN" dirty="0" smtClean="0"/>
              <a:t>”</a:t>
            </a:r>
            <a:r>
              <a:rPr lang="zh-CN" altLang="en-US" dirty="0" smtClean="0"/>
              <a:t>目录下。</a:t>
            </a:r>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95030697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1"/>
            <a:r>
              <a:rPr lang="zh-CN" altLang="en-US" smtClean="0"/>
              <a:t>以</a:t>
            </a:r>
            <a:r>
              <a:rPr lang="en-US" altLang="zh-CN" smtClean="0"/>
              <a:t>root</a:t>
            </a:r>
            <a:r>
              <a:rPr lang="zh-CN" altLang="en-US" smtClean="0"/>
              <a:t>用户登录</a:t>
            </a:r>
            <a:r>
              <a:rPr lang="en-US" altLang="zh-CN" smtClean="0"/>
              <a:t>WI</a:t>
            </a:r>
            <a:r>
              <a:rPr lang="zh-CN" altLang="en-US" smtClean="0"/>
              <a:t>服务器，执行如下命令移动备份文件到“</a:t>
            </a:r>
            <a:r>
              <a:rPr lang="en-US" altLang="zh-CN" smtClean="0"/>
              <a:t>/opt”</a:t>
            </a:r>
            <a:r>
              <a:rPr lang="zh-CN" altLang="en-US" smtClean="0"/>
              <a:t>目录下： </a:t>
            </a:r>
          </a:p>
          <a:p>
            <a:pPr lvl="2"/>
            <a:r>
              <a:rPr lang="en-US" altLang="zh-CN" smtClean="0"/>
              <a:t>mv /home/FussionAccess/WI</a:t>
            </a:r>
            <a:r>
              <a:rPr lang="zh-CN" altLang="en-US" smtClean="0"/>
              <a:t>备份文件名 </a:t>
            </a:r>
            <a:r>
              <a:rPr lang="en-US" altLang="zh-CN" smtClean="0"/>
              <a:t>/opt/</a:t>
            </a:r>
          </a:p>
          <a:p>
            <a:pPr lvl="2"/>
            <a:r>
              <a:rPr lang="zh-CN" altLang="en-US" smtClean="0"/>
              <a:t>例如：</a:t>
            </a:r>
            <a:r>
              <a:rPr lang="en-US" altLang="zh-CN" smtClean="0"/>
              <a:t>mv /home/FussionAccess/WI_192.168.147.16.tar.gz /opt/</a:t>
            </a:r>
          </a:p>
          <a:p>
            <a:pPr lvl="1"/>
            <a:r>
              <a:rPr lang="zh-CN" altLang="en-US" smtClean="0"/>
              <a:t>执行如下命令覆盖新安装的</a:t>
            </a:r>
            <a:r>
              <a:rPr lang="en-US" altLang="zh-CN" smtClean="0"/>
              <a:t>WI</a:t>
            </a:r>
            <a:r>
              <a:rPr lang="zh-CN" altLang="en-US" smtClean="0"/>
              <a:t>配置文件： </a:t>
            </a:r>
          </a:p>
          <a:p>
            <a:pPr lvl="2"/>
            <a:r>
              <a:rPr lang="en-US" altLang="zh-CN" smtClean="0"/>
              <a:t>sh /opt/WI/script/recovery.sh -r WI</a:t>
            </a:r>
            <a:r>
              <a:rPr lang="zh-CN" altLang="en-US" smtClean="0"/>
              <a:t>备份文件名</a:t>
            </a:r>
          </a:p>
          <a:p>
            <a:pPr lvl="2"/>
            <a:r>
              <a:rPr lang="zh-CN" altLang="en-US" smtClean="0"/>
              <a:t>例如：</a:t>
            </a:r>
            <a:r>
              <a:rPr lang="en-US" altLang="zh-CN" smtClean="0"/>
              <a:t>sh /opt/WI/script/recovery.sh -r /opt/WI_192.168.147.16.tar.gz</a:t>
            </a:r>
          </a:p>
          <a:p>
            <a:pPr lvl="1"/>
            <a:r>
              <a:rPr lang="zh-CN" altLang="en-US" smtClean="0"/>
              <a:t>执行如下命令重启</a:t>
            </a:r>
            <a:r>
              <a:rPr lang="en-US" altLang="zh-CN" smtClean="0"/>
              <a:t>HA</a:t>
            </a:r>
            <a:r>
              <a:rPr lang="zh-CN" altLang="en-US" smtClean="0"/>
              <a:t>服务： </a:t>
            </a:r>
            <a:r>
              <a:rPr lang="en-US" altLang="zh-CN" smtClean="0"/>
              <a:t>service ha restart</a:t>
            </a:r>
          </a:p>
          <a:p>
            <a:pPr lvl="1"/>
            <a:r>
              <a:rPr lang="zh-CN" altLang="en-US" smtClean="0"/>
              <a:t>执行如下命令重启</a:t>
            </a:r>
            <a:r>
              <a:rPr lang="en-US" altLang="zh-CN" smtClean="0"/>
              <a:t>WIService</a:t>
            </a:r>
            <a:r>
              <a:rPr lang="zh-CN" altLang="en-US" smtClean="0"/>
              <a:t>服务： </a:t>
            </a:r>
            <a:r>
              <a:rPr lang="en-US" altLang="zh-CN" smtClean="0"/>
              <a:t>service WIService restart</a:t>
            </a:r>
          </a:p>
          <a:p>
            <a:r>
              <a:rPr lang="zh-CN" altLang="en-US" smtClean="0"/>
              <a:t>验证方法</a:t>
            </a:r>
          </a:p>
          <a:p>
            <a:pPr lvl="1"/>
            <a:r>
              <a:rPr lang="en-US" altLang="zh-CN" smtClean="0"/>
              <a:t>WI</a:t>
            </a:r>
            <a:r>
              <a:rPr lang="zh-CN" altLang="en-US" smtClean="0"/>
              <a:t>数据恢复的业务检测：</a:t>
            </a:r>
          </a:p>
          <a:p>
            <a:pPr lvl="1"/>
            <a:r>
              <a:rPr lang="zh-CN" altLang="en-US" smtClean="0"/>
              <a:t>登录“</a:t>
            </a:r>
            <a:r>
              <a:rPr lang="en-US" altLang="zh-CN" smtClean="0"/>
              <a:t>FusionAccess”</a:t>
            </a:r>
            <a:r>
              <a:rPr lang="zh-CN" altLang="en-US" smtClean="0"/>
              <a:t>系统。</a:t>
            </a:r>
          </a:p>
          <a:p>
            <a:pPr lvl="1"/>
            <a:r>
              <a:rPr lang="zh-CN" altLang="en-US" smtClean="0"/>
              <a:t>检查</a:t>
            </a:r>
            <a:r>
              <a:rPr lang="en-US" altLang="zh-CN" smtClean="0"/>
              <a:t>WI</a:t>
            </a:r>
            <a:r>
              <a:rPr lang="zh-CN" altLang="en-US" smtClean="0"/>
              <a:t>告警是否消除。</a:t>
            </a:r>
          </a:p>
          <a:p>
            <a:pPr lvl="1"/>
            <a:r>
              <a:rPr lang="zh-CN" altLang="en-US" smtClean="0"/>
              <a:t>如已经消除，说明</a:t>
            </a:r>
            <a:r>
              <a:rPr lang="en-US" altLang="zh-CN" smtClean="0"/>
              <a:t>WI</a:t>
            </a:r>
            <a:r>
              <a:rPr lang="zh-CN" altLang="en-US" smtClean="0"/>
              <a:t>数据已经恢复成功。</a:t>
            </a:r>
          </a:p>
          <a:p>
            <a:endParaRPr lang="en-US" altLang="zh-CN" smtClean="0"/>
          </a:p>
          <a:p>
            <a:endParaRPr lang="zh-CN" altLang="en-US" dirty="0" smtClean="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1900826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ltLang="zh-CN" dirty="0" err="1" smtClean="0"/>
              <a:t>FusionAccess</a:t>
            </a:r>
            <a:r>
              <a:rPr lang="zh-CN" altLang="en-US" dirty="0" smtClean="0"/>
              <a:t>是华为桌面云解决方案的桌面管理系统。桌面云解决方案将计算机的计算和存储资源（包括</a:t>
            </a:r>
            <a:r>
              <a:rPr lang="en-US" altLang="zh-CN" dirty="0" smtClean="0"/>
              <a:t>CPU</a:t>
            </a:r>
            <a:r>
              <a:rPr lang="zh-CN" altLang="en-US" dirty="0" smtClean="0"/>
              <a:t>、硬盘、内存）集中部署在云计算数据中心机房，通过虚拟化技术将物理资源转化为虚拟资源；运营商或企业根据用户的需求将虚拟资源集成为不同规格的虚拟机，向用户提供虚拟桌面服务，替代传统的</a:t>
            </a:r>
            <a:r>
              <a:rPr lang="en-US" altLang="zh-CN" dirty="0" smtClean="0"/>
              <a:t>PC</a:t>
            </a:r>
            <a:r>
              <a:rPr lang="zh-CN" altLang="en-US" dirty="0" smtClean="0"/>
              <a:t>。</a:t>
            </a:r>
          </a:p>
          <a:p>
            <a:r>
              <a:rPr lang="en-US" altLang="zh-CN" dirty="0" err="1" smtClean="0"/>
              <a:t>FusionAccess</a:t>
            </a:r>
            <a:r>
              <a:rPr lang="zh-CN" altLang="en-US" dirty="0" smtClean="0"/>
              <a:t>提供图形化的</a:t>
            </a:r>
            <a:r>
              <a:rPr lang="en-US" altLang="zh-CN" dirty="0" smtClean="0"/>
              <a:t>Portal</a:t>
            </a:r>
            <a:r>
              <a:rPr lang="zh-CN" altLang="en-US" dirty="0" smtClean="0"/>
              <a:t>界面，运营商或企业的管理员通过</a:t>
            </a:r>
            <a:r>
              <a:rPr lang="en-US" altLang="zh-CN" dirty="0" smtClean="0"/>
              <a:t>Portal</a:t>
            </a:r>
            <a:r>
              <a:rPr lang="zh-CN" altLang="en-US" dirty="0" smtClean="0"/>
              <a:t>界面可快速为用户发放、维护、回收虚拟桌面，实现虚拟资源的弹性管理，提高资源利用率，降低运营成本。</a:t>
            </a:r>
          </a:p>
          <a:p>
            <a:r>
              <a:rPr lang="en-US" altLang="zh-CN" dirty="0" err="1" smtClean="0"/>
              <a:t>FusionAccess</a:t>
            </a:r>
            <a:r>
              <a:rPr lang="zh-CN" altLang="en-US" dirty="0" smtClean="0"/>
              <a:t>支持多种终端接入和外设兼容，只要网络能接入，用户可在移动的状态下办公。通过安全认证、安全协议、加密技术，保证终端用户的接入安全和桌面传输安全；通过虚拟机隔离、管理系统加固、虚拟桌面分权分域管理，保证用户的信息资产安全。</a:t>
            </a:r>
            <a:endParaRPr lang="en-US" altLang="zh-CN" dirty="0" smtClean="0"/>
          </a:p>
          <a:p>
            <a:r>
              <a:rPr lang="zh-CN" altLang="en-US" dirty="0" smtClean="0"/>
              <a:t>针对</a:t>
            </a:r>
            <a:r>
              <a:rPr lang="en-US" altLang="zh-CN" dirty="0" err="1" smtClean="0"/>
              <a:t>FusionAccess</a:t>
            </a:r>
            <a:r>
              <a:rPr lang="zh-CN" altLang="en-US" dirty="0" smtClean="0"/>
              <a:t>的以上功能，后面章节会仔细分析其中涉及到的故障点，并详细讲解故障排除方法。</a:t>
            </a:r>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167180402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335069343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144261139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244658174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4288090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192154860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334247146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52712580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30461740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参考答案：</a:t>
            </a:r>
            <a:endParaRPr lang="en-US" altLang="zh-CN" smtClean="0"/>
          </a:p>
          <a:p>
            <a:pPr lvl="1"/>
            <a:r>
              <a:rPr lang="en-US" altLang="zh-CN" smtClean="0"/>
              <a:t>1. ABCD</a:t>
            </a:r>
          </a:p>
          <a:p>
            <a:pPr lvl="1"/>
            <a:r>
              <a:rPr lang="en-US" altLang="zh-CN" smtClean="0"/>
              <a:t>2. B</a:t>
            </a:r>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241181354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34247751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Notes Placeholder 4"/>
          <p:cNvSpPr>
            <a:spLocks noGrp="1"/>
          </p:cNvSpPr>
          <p:nvPr>
            <p:ph type="body" idx="1"/>
          </p:nvPr>
        </p:nvSpPr>
        <p:spPr/>
        <p:txBody>
          <a:bodyPr/>
          <a:lstStyle/>
          <a:p>
            <a:r>
              <a:rPr lang="zh-CN" altLang="en-US" dirty="0" smtClean="0"/>
              <a:t>根据</a:t>
            </a:r>
            <a:r>
              <a:rPr lang="en-US" altLang="zh-CN" dirty="0" err="1" smtClean="0"/>
              <a:t>FusionAccess</a:t>
            </a:r>
            <a:r>
              <a:rPr lang="zh-CN" altLang="en-US" dirty="0" smtClean="0"/>
              <a:t>的主要功能，故障相应的也可以分为几大类：</a:t>
            </a:r>
            <a:endParaRPr lang="en-US" altLang="zh-CN" dirty="0" smtClean="0"/>
          </a:p>
          <a:p>
            <a:pPr lvl="1"/>
            <a:r>
              <a:rPr lang="zh-CN" altLang="en-US" dirty="0" smtClean="0"/>
              <a:t>业务发放故障，包括模板制作故障、虚拟机发放故障等</a:t>
            </a:r>
            <a:endParaRPr lang="en-US" altLang="zh-CN" dirty="0" smtClean="0"/>
          </a:p>
          <a:p>
            <a:pPr lvl="1"/>
            <a:r>
              <a:rPr lang="zh-CN" altLang="en-US" dirty="0" smtClean="0"/>
              <a:t>登录连接故障，包括虚拟机注册故障、用户登录故障、客户端连接故障等</a:t>
            </a:r>
            <a:endParaRPr lang="en-US" altLang="zh-CN" dirty="0" smtClean="0"/>
          </a:p>
          <a:p>
            <a:pPr lvl="1"/>
            <a:r>
              <a:rPr lang="zh-CN" altLang="en-US" dirty="0" smtClean="0"/>
              <a:t>性能体验故障，包括视频播放、多媒体重定向故障等</a:t>
            </a:r>
            <a:endParaRPr lang="en-US" altLang="zh-CN" dirty="0" smtClean="0"/>
          </a:p>
          <a:p>
            <a:pPr lvl="1"/>
            <a:r>
              <a:rPr lang="zh-CN" altLang="en-US" dirty="0" smtClean="0"/>
              <a:t>外设使用故障，包括外设映射、重定向、使用故障等</a:t>
            </a:r>
            <a:endParaRPr lang="en-US" altLang="zh-CN" dirty="0" smtClean="0"/>
          </a:p>
          <a:p>
            <a:pPr lvl="1"/>
            <a:r>
              <a:rPr lang="zh-CN" altLang="en-US" dirty="0" smtClean="0"/>
              <a:t>软件兼容故障，包括操作系统、软件等兼容故障</a:t>
            </a:r>
            <a:endParaRPr lang="en-US" altLang="zh-CN" dirty="0" smtClean="0"/>
          </a:p>
          <a:p>
            <a:pPr lvl="0"/>
            <a:r>
              <a:rPr lang="zh-CN" altLang="en-US" dirty="0" smtClean="0"/>
              <a:t>本章节主要介绍</a:t>
            </a:r>
            <a:r>
              <a:rPr lang="en-US" altLang="zh-CN" dirty="0" err="1" smtClean="0"/>
              <a:t>FusionAccess</a:t>
            </a:r>
            <a:r>
              <a:rPr lang="zh-CN" altLang="en-US" dirty="0" smtClean="0"/>
              <a:t>如上类型的故障处理方法，每种类型的故障处理会按照基本原理、分析思路和故障处理案例来介绍。</a:t>
            </a:r>
            <a:endParaRPr lang="en-US" altLang="zh-CN" dirty="0" smtClean="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340483156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extLst>
      <p:ext uri="{BB962C8B-B14F-4D97-AF65-F5344CB8AC3E}">
        <p14:creationId xmlns:p14="http://schemas.microsoft.com/office/powerpoint/2010/main" val="39066892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42235628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lvl="0"/>
            <a:r>
              <a:rPr lang="zh-CN" altLang="en-US" smtClean="0"/>
              <a:t>虚拟机的发放是依据模板进行克隆然后修改个性化数据并关联用户而成。</a:t>
            </a:r>
          </a:p>
          <a:p>
            <a:pPr lvl="0"/>
            <a:r>
              <a:rPr lang="zh-CN" altLang="en-US" smtClean="0"/>
              <a:t>在发放虚拟机前，需要先安装配置好</a:t>
            </a:r>
            <a:r>
              <a:rPr lang="en-US" altLang="zh-CN" smtClean="0"/>
              <a:t>FusionCompute</a:t>
            </a:r>
            <a:r>
              <a:rPr lang="zh-CN" altLang="en-US" smtClean="0"/>
              <a:t>和</a:t>
            </a:r>
            <a:r>
              <a:rPr lang="en-US" altLang="zh-CN" smtClean="0"/>
              <a:t>FusionAccess</a:t>
            </a:r>
            <a:r>
              <a:rPr lang="zh-CN" altLang="en-US" smtClean="0"/>
              <a:t>环境，制作要发布的虚拟机类型模板，然后才能进行发放。</a:t>
            </a:r>
          </a:p>
          <a:p>
            <a:pPr lvl="0"/>
            <a:r>
              <a:rPr lang="zh-CN" altLang="en-US" smtClean="0"/>
              <a:t>虚拟机发放的要点：制作模板、创建虚拟机、改名、加域、写注册表、分配权限。虚拟机发放的流程由</a:t>
            </a:r>
            <a:r>
              <a:rPr lang="en-US" altLang="zh-CN" smtClean="0"/>
              <a:t>ITA</a:t>
            </a:r>
            <a:r>
              <a:rPr lang="zh-CN" altLang="en-US" smtClean="0"/>
              <a:t>部件负责。</a:t>
            </a:r>
            <a:endParaRPr lang="zh-CN" altLang="en-US" dirty="0" smtClean="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17116465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4108260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graphicFrame>
        <p:nvGraphicFramePr>
          <p:cNvPr id="17" name="Group 3"/>
          <p:cNvGraphicFramePr>
            <a:graphicFrameLocks noGrp="1"/>
          </p:cNvGraphicFramePr>
          <p:nvPr userDrawn="1"/>
        </p:nvGraphicFramePr>
        <p:xfrm>
          <a:off x="755649" y="1417638"/>
          <a:ext cx="7848601" cy="1082675"/>
        </p:xfrm>
        <a:graphic>
          <a:graphicData uri="http://schemas.openxmlformats.org/drawingml/2006/table">
            <a:tbl>
              <a:tblPr/>
              <a:tblGrid>
                <a:gridCol w="2340187"/>
                <a:gridCol w="1476164"/>
                <a:gridCol w="2268252"/>
                <a:gridCol w="1763998"/>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课程编码</a:t>
                      </a:r>
                    </a:p>
                  </a:txBody>
                  <a:tcPr marL="77024" marR="77024"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适用产品</a:t>
                      </a:r>
                    </a:p>
                  </a:txBody>
                  <a:tcPr marL="77024" marR="77024"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产品版本</a:t>
                      </a:r>
                    </a:p>
                  </a:txBody>
                  <a:tcPr marL="77024" marR="77024"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课程版本</a:t>
                      </a:r>
                      <a:endParaRPr kumimoji="1" lang="en-US" altLang="zh-CN" sz="1800" b="1"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7024" marR="77024"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8" name="Group 21"/>
          <p:cNvGraphicFramePr>
            <a:graphicFrameLocks noGrp="1"/>
          </p:cNvGraphicFramePr>
          <p:nvPr userDrawn="1"/>
        </p:nvGraphicFramePr>
        <p:xfrm>
          <a:off x="755650" y="2940050"/>
          <a:ext cx="7848600" cy="3038475"/>
        </p:xfrm>
        <a:graphic>
          <a:graphicData uri="http://schemas.openxmlformats.org/drawingml/2006/table">
            <a:tbl>
              <a:tblPr/>
              <a:tblGrid>
                <a:gridCol w="2340186"/>
                <a:gridCol w="1476164"/>
                <a:gridCol w="2268252"/>
                <a:gridCol w="1763998"/>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作者</a:t>
                      </a:r>
                      <a:r>
                        <a:rPr kumimoji="1" lang="en-US" altLang="zh-CN" sz="1800" b="1" i="0" u="none" strike="noStrike" cap="none" normalizeH="0" baseline="0" dirty="0" smtClean="0">
                          <a:ln>
                            <a:noFill/>
                          </a:ln>
                          <a:solidFill>
                            <a:schemeClr val="tx1"/>
                          </a:solidFill>
                          <a:effectLst/>
                          <a:latin typeface="FrutigerNext LT Regular" pitchFamily="34" charset="0"/>
                          <a:ea typeface="华文细黑" pitchFamily="2" charset="-122"/>
                        </a:rPr>
                        <a:t>/</a:t>
                      </a: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工号</a:t>
                      </a:r>
                    </a:p>
                  </a:txBody>
                  <a:tcPr marL="77024" marR="77024"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时间</a:t>
                      </a:r>
                    </a:p>
                  </a:txBody>
                  <a:tcPr marL="77024" marR="77024"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审核人</a:t>
                      </a:r>
                      <a:r>
                        <a:rPr kumimoji="1" lang="en-US" altLang="zh-CN" sz="1800" b="1" i="0" u="none" strike="noStrike" cap="none" normalizeH="0" baseline="0" dirty="0" smtClean="0">
                          <a:ln>
                            <a:noFill/>
                          </a:ln>
                          <a:solidFill>
                            <a:schemeClr val="tx1"/>
                          </a:solidFill>
                          <a:effectLst/>
                          <a:latin typeface="FrutigerNext LT Regular" pitchFamily="34" charset="0"/>
                          <a:ea typeface="华文细黑" pitchFamily="2" charset="-122"/>
                        </a:rPr>
                        <a:t>/</a:t>
                      </a: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工号</a:t>
                      </a:r>
                    </a:p>
                  </a:txBody>
                  <a:tcPr marL="77024" marR="77024"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zh-CN" sz="1800" b="1" i="0" u="none" strike="noStrike" cap="none" normalizeH="0" baseline="0" dirty="0" smtClean="0">
                          <a:ln>
                            <a:noFill/>
                          </a:ln>
                          <a:solidFill>
                            <a:schemeClr val="tx1"/>
                          </a:solidFill>
                          <a:effectLst/>
                          <a:latin typeface="FrutigerNext LT Regular" pitchFamily="34" charset="0"/>
                          <a:ea typeface="华文细黑" pitchFamily="2" charset="-122"/>
                        </a:rPr>
                        <a:t>新开发/优化</a:t>
                      </a:r>
                      <a:endPar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7024" marR="77024"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5" name="文本占位符 7"/>
          <p:cNvSpPr>
            <a:spLocks noGrp="1"/>
          </p:cNvSpPr>
          <p:nvPr>
            <p:ph type="body" sz="quarter" idx="17" hasCustomPrompt="1"/>
          </p:nvPr>
        </p:nvSpPr>
        <p:spPr>
          <a:xfrm>
            <a:off x="755650" y="1988840"/>
            <a:ext cx="2340186" cy="504887"/>
          </a:xfrm>
          <a:prstGeom prst="rect">
            <a:avLst/>
          </a:prstGeom>
        </p:spPr>
        <p:txBody>
          <a:bodyPr anchor="ctr"/>
          <a:lstStyle>
            <a:lvl1pPr algn="ctr">
              <a:lnSpc>
                <a:spcPct val="100000"/>
              </a:lnSpc>
              <a:buNone/>
              <a:defRPr sz="1600"/>
            </a:lvl1pPr>
          </a:lstStyle>
          <a:p>
            <a:pPr lvl="0"/>
            <a:r>
              <a:rPr lang="zh-CN" altLang="en-US" dirty="0" smtClean="0"/>
              <a:t>课程编码</a:t>
            </a:r>
            <a:endParaRPr lang="zh-CN" altLang="en-US" dirty="0"/>
          </a:p>
        </p:txBody>
      </p:sp>
      <p:sp>
        <p:nvSpPr>
          <p:cNvPr id="36" name="文本占位符 7"/>
          <p:cNvSpPr>
            <a:spLocks noGrp="1"/>
          </p:cNvSpPr>
          <p:nvPr>
            <p:ph type="body" sz="quarter" idx="18" hasCustomPrompt="1"/>
          </p:nvPr>
        </p:nvSpPr>
        <p:spPr>
          <a:xfrm>
            <a:off x="3095836" y="1988840"/>
            <a:ext cx="1476164" cy="504887"/>
          </a:xfrm>
          <a:prstGeom prst="rect">
            <a:avLst/>
          </a:prstGeom>
        </p:spPr>
        <p:txBody>
          <a:bodyPr anchor="ctr"/>
          <a:lstStyle>
            <a:lvl1pPr algn="ctr">
              <a:lnSpc>
                <a:spcPct val="100000"/>
              </a:lnSpc>
              <a:buNone/>
              <a:defRPr sz="1600"/>
            </a:lvl1pPr>
          </a:lstStyle>
          <a:p>
            <a:pPr lvl="0"/>
            <a:r>
              <a:rPr lang="zh-CN" altLang="en-US" dirty="0" smtClean="0"/>
              <a:t>适用的产品</a:t>
            </a:r>
            <a:endParaRPr lang="zh-CN" altLang="en-US" dirty="0"/>
          </a:p>
        </p:txBody>
      </p:sp>
      <p:sp>
        <p:nvSpPr>
          <p:cNvPr id="37" name="文本占位符 7"/>
          <p:cNvSpPr>
            <a:spLocks noGrp="1"/>
          </p:cNvSpPr>
          <p:nvPr>
            <p:ph type="body" sz="quarter" idx="19" hasCustomPrompt="1"/>
          </p:nvPr>
        </p:nvSpPr>
        <p:spPr>
          <a:xfrm>
            <a:off x="4572000" y="1988840"/>
            <a:ext cx="2268252" cy="504887"/>
          </a:xfrm>
          <a:prstGeom prst="rect">
            <a:avLst/>
          </a:prstGeom>
        </p:spPr>
        <p:txBody>
          <a:bodyPr anchor="ctr"/>
          <a:lstStyle>
            <a:lvl1pPr algn="ctr">
              <a:lnSpc>
                <a:spcPct val="100000"/>
              </a:lnSpc>
              <a:buNone/>
              <a:defRPr sz="1600"/>
            </a:lvl1pPr>
          </a:lstStyle>
          <a:p>
            <a:pPr lvl="0"/>
            <a:r>
              <a:rPr lang="en-US" altLang="zh-CN" dirty="0" smtClean="0"/>
              <a:t>V5R2</a:t>
            </a:r>
            <a:endParaRPr lang="zh-CN" altLang="en-US" dirty="0"/>
          </a:p>
        </p:txBody>
      </p:sp>
      <p:sp>
        <p:nvSpPr>
          <p:cNvPr id="38" name="文本占位符 7"/>
          <p:cNvSpPr>
            <a:spLocks noGrp="1"/>
          </p:cNvSpPr>
          <p:nvPr>
            <p:ph type="body" sz="quarter" idx="20" hasCustomPrompt="1"/>
          </p:nvPr>
        </p:nvSpPr>
        <p:spPr>
          <a:xfrm>
            <a:off x="6840252" y="1988840"/>
            <a:ext cx="1763998" cy="504887"/>
          </a:xfrm>
          <a:prstGeom prst="rect">
            <a:avLst/>
          </a:prstGeom>
        </p:spPr>
        <p:txBody>
          <a:bodyPr anchor="ctr"/>
          <a:lstStyle>
            <a:lvl1pPr algn="ctr">
              <a:lnSpc>
                <a:spcPct val="100000"/>
              </a:lnSpc>
              <a:buNone/>
              <a:defRPr sz="1600"/>
            </a:lvl1pPr>
          </a:lstStyle>
          <a:p>
            <a:pPr lvl="0"/>
            <a:r>
              <a:rPr lang="en-US" altLang="zh-CN" dirty="0" smtClean="0"/>
              <a:t>V1R1</a:t>
            </a:r>
            <a:endParaRPr lang="zh-CN" altLang="en-US" dirty="0"/>
          </a:p>
        </p:txBody>
      </p:sp>
      <p:sp>
        <p:nvSpPr>
          <p:cNvPr id="43" name="文本占位符 7"/>
          <p:cNvSpPr>
            <a:spLocks noGrp="1"/>
          </p:cNvSpPr>
          <p:nvPr>
            <p:ph type="body" sz="quarter" idx="13" hasCustomPrompt="1"/>
          </p:nvPr>
        </p:nvSpPr>
        <p:spPr>
          <a:xfrm>
            <a:off x="755576" y="3537012"/>
            <a:ext cx="2340260"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44" name="文本占位符 7"/>
          <p:cNvSpPr>
            <a:spLocks noGrp="1"/>
          </p:cNvSpPr>
          <p:nvPr>
            <p:ph type="body" sz="quarter" idx="14" hasCustomPrompt="1"/>
          </p:nvPr>
        </p:nvSpPr>
        <p:spPr>
          <a:xfrm>
            <a:off x="3095836" y="3537012"/>
            <a:ext cx="1476164" cy="468052"/>
          </a:xfrm>
          <a:prstGeom prst="rect">
            <a:avLst/>
          </a:prstGeom>
        </p:spPr>
        <p:txBody>
          <a:bodyPr anchor="ctr"/>
          <a:lstStyle>
            <a:lvl1pPr algn="ctr">
              <a:lnSpc>
                <a:spcPct val="100000"/>
              </a:lnSpc>
              <a:buNone/>
              <a:defRPr sz="1600"/>
            </a:lvl1pPr>
          </a:lstStyle>
          <a:p>
            <a:pPr lvl="0"/>
            <a:r>
              <a:rPr lang="en-US" altLang="zh-CN" dirty="0" smtClean="0"/>
              <a:t>2015.01.25</a:t>
            </a:r>
            <a:endParaRPr lang="zh-CN" altLang="en-US" dirty="0"/>
          </a:p>
        </p:txBody>
      </p:sp>
      <p:sp>
        <p:nvSpPr>
          <p:cNvPr id="45" name="文本占位符 7"/>
          <p:cNvSpPr>
            <a:spLocks noGrp="1"/>
          </p:cNvSpPr>
          <p:nvPr>
            <p:ph type="body" sz="quarter" idx="15" hasCustomPrompt="1"/>
          </p:nvPr>
        </p:nvSpPr>
        <p:spPr>
          <a:xfrm>
            <a:off x="4572000" y="3537012"/>
            <a:ext cx="2268252"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46" name="文本占位符 7"/>
          <p:cNvSpPr>
            <a:spLocks noGrp="1"/>
          </p:cNvSpPr>
          <p:nvPr>
            <p:ph type="body" sz="quarter" idx="16" hasCustomPrompt="1"/>
          </p:nvPr>
        </p:nvSpPr>
        <p:spPr>
          <a:xfrm>
            <a:off x="6840252" y="3501008"/>
            <a:ext cx="1764196" cy="504056"/>
          </a:xfrm>
          <a:prstGeom prst="rect">
            <a:avLst/>
          </a:prstGeom>
        </p:spPr>
        <p:txBody>
          <a:bodyPr anchor="ctr"/>
          <a:lstStyle>
            <a:lvl1pPr algn="ctr">
              <a:lnSpc>
                <a:spcPct val="100000"/>
              </a:lnSpc>
              <a:buNone/>
              <a:defRPr sz="1600"/>
            </a:lvl1pPr>
          </a:lstStyle>
          <a:p>
            <a:pPr lvl="0"/>
            <a:r>
              <a:rPr lang="zh-CN" altLang="en-US" dirty="0" smtClean="0"/>
              <a:t>新开发</a:t>
            </a:r>
            <a:endParaRPr lang="zh-CN" altLang="en-US" dirty="0"/>
          </a:p>
        </p:txBody>
      </p:sp>
      <p:sp>
        <p:nvSpPr>
          <p:cNvPr id="63" name="Rectangle 2"/>
          <p:cNvSpPr>
            <a:spLocks noChangeArrowheads="1"/>
          </p:cNvSpPr>
          <p:nvPr userDrawn="1"/>
        </p:nvSpPr>
        <p:spPr bwMode="auto">
          <a:xfrm>
            <a:off x="714375" y="609315"/>
            <a:ext cx="7051675" cy="479425"/>
          </a:xfrm>
          <a:prstGeom prst="rect">
            <a:avLst/>
          </a:prstGeom>
          <a:noFill/>
          <a:ln w="9525">
            <a:noFill/>
            <a:miter lim="800000"/>
            <a:headEnd/>
            <a:tailEnd/>
          </a:ln>
        </p:spPr>
        <p:txBody>
          <a:bodyPr lIns="78258" tIns="39127" rIns="78258" bIns="39127" anchor="ctr"/>
          <a:lstStyle/>
          <a:p>
            <a:pPr defTabSz="801688" fontAlgn="base"/>
            <a:r>
              <a:rPr lang="zh-CN" altLang="en-US" sz="3500" dirty="0">
                <a:solidFill>
                  <a:srgbClr val="990000"/>
                </a:solidFill>
                <a:latin typeface="FrutigerNext LT Medium" pitchFamily="34" charset="0"/>
                <a:ea typeface="黑体" pitchFamily="2" charset="-122"/>
              </a:rPr>
              <a:t>修订记录</a:t>
            </a:r>
          </a:p>
        </p:txBody>
      </p:sp>
      <p:sp>
        <p:nvSpPr>
          <p:cNvPr id="64" name="Text Box 58"/>
          <p:cNvSpPr txBox="1">
            <a:spLocks noChangeArrowheads="1"/>
          </p:cNvSpPr>
          <p:nvPr userDrawn="1"/>
        </p:nvSpPr>
        <p:spPr bwMode="auto">
          <a:xfrm>
            <a:off x="6059488" y="360363"/>
            <a:ext cx="2873375" cy="701675"/>
          </a:xfrm>
          <a:prstGeom prst="rect">
            <a:avLst/>
          </a:prstGeom>
          <a:noFill/>
          <a:ln w="9525" algn="ctr">
            <a:noFill/>
            <a:miter lim="800000"/>
            <a:headEnd/>
            <a:tailEnd/>
          </a:ln>
        </p:spPr>
        <p:txBody>
          <a:bodyPr>
            <a:spAutoFit/>
          </a:bodyPr>
          <a:lstStyle/>
          <a:p>
            <a:pPr>
              <a:spcBef>
                <a:spcPct val="50000"/>
              </a:spcBef>
            </a:pPr>
            <a:r>
              <a:rPr lang="zh-CN" altLang="en-US" sz="4000" i="1" dirty="0">
                <a:solidFill>
                  <a:srgbClr val="4D4D4D"/>
                </a:solidFill>
                <a:latin typeface="Arial" charset="0"/>
              </a:rPr>
              <a:t>本页不打印</a:t>
            </a:r>
          </a:p>
        </p:txBody>
      </p:sp>
      <p:sp>
        <p:nvSpPr>
          <p:cNvPr id="39" name="文本占位符 7"/>
          <p:cNvSpPr>
            <a:spLocks noGrp="1"/>
          </p:cNvSpPr>
          <p:nvPr>
            <p:ph type="body" sz="quarter" idx="21" hasCustomPrompt="1"/>
          </p:nvPr>
        </p:nvSpPr>
        <p:spPr>
          <a:xfrm>
            <a:off x="755576" y="4041068"/>
            <a:ext cx="2340260"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40" name="文本占位符 7"/>
          <p:cNvSpPr>
            <a:spLocks noGrp="1"/>
          </p:cNvSpPr>
          <p:nvPr>
            <p:ph type="body" sz="quarter" idx="22" hasCustomPrompt="1"/>
          </p:nvPr>
        </p:nvSpPr>
        <p:spPr>
          <a:xfrm>
            <a:off x="3095836" y="4041068"/>
            <a:ext cx="1476164" cy="468052"/>
          </a:xfrm>
          <a:prstGeom prst="rect">
            <a:avLst/>
          </a:prstGeom>
        </p:spPr>
        <p:txBody>
          <a:bodyPr anchor="ctr"/>
          <a:lstStyle>
            <a:lvl1pPr algn="ctr">
              <a:lnSpc>
                <a:spcPct val="100000"/>
              </a:lnSpc>
              <a:buNone/>
              <a:defRPr sz="1600"/>
            </a:lvl1pPr>
          </a:lstStyle>
          <a:p>
            <a:pPr lvl="0"/>
            <a:r>
              <a:rPr lang="en-US" altLang="zh-CN" dirty="0" smtClean="0"/>
              <a:t>2015.01.25</a:t>
            </a:r>
            <a:endParaRPr lang="zh-CN" altLang="en-US" dirty="0"/>
          </a:p>
        </p:txBody>
      </p:sp>
      <p:sp>
        <p:nvSpPr>
          <p:cNvPr id="41" name="文本占位符 7"/>
          <p:cNvSpPr>
            <a:spLocks noGrp="1"/>
          </p:cNvSpPr>
          <p:nvPr>
            <p:ph type="body" sz="quarter" idx="23" hasCustomPrompt="1"/>
          </p:nvPr>
        </p:nvSpPr>
        <p:spPr>
          <a:xfrm>
            <a:off x="4572000" y="4041068"/>
            <a:ext cx="2268252"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42" name="文本占位符 7"/>
          <p:cNvSpPr>
            <a:spLocks noGrp="1"/>
          </p:cNvSpPr>
          <p:nvPr>
            <p:ph type="body" sz="quarter" idx="24" hasCustomPrompt="1"/>
          </p:nvPr>
        </p:nvSpPr>
        <p:spPr>
          <a:xfrm>
            <a:off x="6840252" y="4005064"/>
            <a:ext cx="1764196" cy="504056"/>
          </a:xfrm>
          <a:prstGeom prst="rect">
            <a:avLst/>
          </a:prstGeom>
        </p:spPr>
        <p:txBody>
          <a:bodyPr anchor="ctr"/>
          <a:lstStyle>
            <a:lvl1pPr algn="ctr">
              <a:lnSpc>
                <a:spcPct val="100000"/>
              </a:lnSpc>
              <a:buNone/>
              <a:defRPr sz="1600"/>
            </a:lvl1pPr>
          </a:lstStyle>
          <a:p>
            <a:pPr lvl="0"/>
            <a:r>
              <a:rPr lang="zh-CN" altLang="en-US" dirty="0" smtClean="0"/>
              <a:t>优化</a:t>
            </a:r>
            <a:endParaRPr lang="zh-CN" altLang="en-US" dirty="0"/>
          </a:p>
        </p:txBody>
      </p:sp>
      <p:sp>
        <p:nvSpPr>
          <p:cNvPr id="65" name="文本占位符 7"/>
          <p:cNvSpPr>
            <a:spLocks noGrp="1"/>
          </p:cNvSpPr>
          <p:nvPr>
            <p:ph type="body" sz="quarter" idx="25" hasCustomPrompt="1"/>
          </p:nvPr>
        </p:nvSpPr>
        <p:spPr>
          <a:xfrm>
            <a:off x="755576" y="4509120"/>
            <a:ext cx="2340260"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66" name="文本占位符 7"/>
          <p:cNvSpPr>
            <a:spLocks noGrp="1"/>
          </p:cNvSpPr>
          <p:nvPr>
            <p:ph type="body" sz="quarter" idx="26" hasCustomPrompt="1"/>
          </p:nvPr>
        </p:nvSpPr>
        <p:spPr>
          <a:xfrm>
            <a:off x="3095836" y="4509120"/>
            <a:ext cx="1476164" cy="468052"/>
          </a:xfrm>
          <a:prstGeom prst="rect">
            <a:avLst/>
          </a:prstGeom>
        </p:spPr>
        <p:txBody>
          <a:bodyPr anchor="ctr"/>
          <a:lstStyle>
            <a:lvl1pPr algn="ctr">
              <a:lnSpc>
                <a:spcPct val="100000"/>
              </a:lnSpc>
              <a:buNone/>
              <a:defRPr sz="1600"/>
            </a:lvl1pPr>
          </a:lstStyle>
          <a:p>
            <a:pPr lvl="0"/>
            <a:r>
              <a:rPr lang="en-US" altLang="zh-CN" dirty="0" smtClean="0"/>
              <a:t>2015.01.25</a:t>
            </a:r>
            <a:endParaRPr lang="zh-CN" altLang="en-US" dirty="0"/>
          </a:p>
        </p:txBody>
      </p:sp>
      <p:sp>
        <p:nvSpPr>
          <p:cNvPr id="67" name="文本占位符 7"/>
          <p:cNvSpPr>
            <a:spLocks noGrp="1"/>
          </p:cNvSpPr>
          <p:nvPr>
            <p:ph type="body" sz="quarter" idx="27" hasCustomPrompt="1"/>
          </p:nvPr>
        </p:nvSpPr>
        <p:spPr>
          <a:xfrm>
            <a:off x="4572000" y="4509120"/>
            <a:ext cx="2268252"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68" name="文本占位符 7"/>
          <p:cNvSpPr>
            <a:spLocks noGrp="1"/>
          </p:cNvSpPr>
          <p:nvPr>
            <p:ph type="body" sz="quarter" idx="28" hasCustomPrompt="1"/>
          </p:nvPr>
        </p:nvSpPr>
        <p:spPr>
          <a:xfrm>
            <a:off x="6840252" y="4509120"/>
            <a:ext cx="1764196" cy="468052"/>
          </a:xfrm>
          <a:prstGeom prst="rect">
            <a:avLst/>
          </a:prstGeom>
        </p:spPr>
        <p:txBody>
          <a:bodyPr anchor="ctr"/>
          <a:lstStyle>
            <a:lvl1pPr algn="ctr">
              <a:lnSpc>
                <a:spcPct val="100000"/>
              </a:lnSpc>
              <a:buNone/>
              <a:defRPr sz="1600"/>
            </a:lvl1pPr>
          </a:lstStyle>
          <a:p>
            <a:pPr lvl="0"/>
            <a:r>
              <a:rPr lang="zh-CN" altLang="en-US" dirty="0" smtClean="0"/>
              <a:t>优化</a:t>
            </a:r>
            <a:endParaRPr lang="zh-CN" altLang="en-US" dirty="0"/>
          </a:p>
        </p:txBody>
      </p:sp>
      <p:sp>
        <p:nvSpPr>
          <p:cNvPr id="69" name="文本占位符 7"/>
          <p:cNvSpPr>
            <a:spLocks noGrp="1"/>
          </p:cNvSpPr>
          <p:nvPr>
            <p:ph type="body" sz="quarter" idx="29" hasCustomPrompt="1"/>
          </p:nvPr>
        </p:nvSpPr>
        <p:spPr>
          <a:xfrm>
            <a:off x="755576" y="5049180"/>
            <a:ext cx="2340260"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70" name="文本占位符 7"/>
          <p:cNvSpPr>
            <a:spLocks noGrp="1"/>
          </p:cNvSpPr>
          <p:nvPr>
            <p:ph type="body" sz="quarter" idx="30" hasCustomPrompt="1"/>
          </p:nvPr>
        </p:nvSpPr>
        <p:spPr>
          <a:xfrm>
            <a:off x="3095836" y="5049180"/>
            <a:ext cx="1476164" cy="468052"/>
          </a:xfrm>
          <a:prstGeom prst="rect">
            <a:avLst/>
          </a:prstGeom>
        </p:spPr>
        <p:txBody>
          <a:bodyPr anchor="ctr"/>
          <a:lstStyle>
            <a:lvl1pPr algn="ctr">
              <a:lnSpc>
                <a:spcPct val="100000"/>
              </a:lnSpc>
              <a:buNone/>
              <a:defRPr sz="1600"/>
            </a:lvl1pPr>
          </a:lstStyle>
          <a:p>
            <a:pPr lvl="0"/>
            <a:r>
              <a:rPr lang="en-US" altLang="zh-CN" dirty="0" smtClean="0"/>
              <a:t>2015.01.25</a:t>
            </a:r>
            <a:endParaRPr lang="zh-CN" altLang="en-US" dirty="0"/>
          </a:p>
        </p:txBody>
      </p:sp>
      <p:sp>
        <p:nvSpPr>
          <p:cNvPr id="71" name="文本占位符 7"/>
          <p:cNvSpPr>
            <a:spLocks noGrp="1"/>
          </p:cNvSpPr>
          <p:nvPr>
            <p:ph type="body" sz="quarter" idx="31" hasCustomPrompt="1"/>
          </p:nvPr>
        </p:nvSpPr>
        <p:spPr>
          <a:xfrm>
            <a:off x="4572000" y="5049180"/>
            <a:ext cx="2268252"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72" name="文本占位符 7"/>
          <p:cNvSpPr>
            <a:spLocks noGrp="1"/>
          </p:cNvSpPr>
          <p:nvPr>
            <p:ph type="body" sz="quarter" idx="32" hasCustomPrompt="1"/>
          </p:nvPr>
        </p:nvSpPr>
        <p:spPr>
          <a:xfrm>
            <a:off x="6840252" y="5049180"/>
            <a:ext cx="1764196" cy="468052"/>
          </a:xfrm>
          <a:prstGeom prst="rect">
            <a:avLst/>
          </a:prstGeom>
        </p:spPr>
        <p:txBody>
          <a:bodyPr anchor="ctr"/>
          <a:lstStyle>
            <a:lvl1pPr algn="ctr">
              <a:lnSpc>
                <a:spcPct val="100000"/>
              </a:lnSpc>
              <a:buNone/>
              <a:defRPr sz="1600"/>
            </a:lvl1pPr>
          </a:lstStyle>
          <a:p>
            <a:pPr lvl="0"/>
            <a:r>
              <a:rPr lang="zh-CN" altLang="en-US" dirty="0" smtClean="0"/>
              <a:t>优化</a:t>
            </a:r>
            <a:endParaRPr lang="zh-CN" altLang="en-US" dirty="0"/>
          </a:p>
        </p:txBody>
      </p:sp>
      <p:sp>
        <p:nvSpPr>
          <p:cNvPr id="73" name="文本占位符 7"/>
          <p:cNvSpPr>
            <a:spLocks noGrp="1"/>
          </p:cNvSpPr>
          <p:nvPr>
            <p:ph type="body" sz="quarter" idx="33" hasCustomPrompt="1"/>
          </p:nvPr>
        </p:nvSpPr>
        <p:spPr>
          <a:xfrm>
            <a:off x="755576" y="5517232"/>
            <a:ext cx="2340260"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74" name="文本占位符 7"/>
          <p:cNvSpPr>
            <a:spLocks noGrp="1"/>
          </p:cNvSpPr>
          <p:nvPr>
            <p:ph type="body" sz="quarter" idx="34" hasCustomPrompt="1"/>
          </p:nvPr>
        </p:nvSpPr>
        <p:spPr>
          <a:xfrm>
            <a:off x="3095836" y="5517232"/>
            <a:ext cx="1476164" cy="468052"/>
          </a:xfrm>
          <a:prstGeom prst="rect">
            <a:avLst/>
          </a:prstGeom>
        </p:spPr>
        <p:txBody>
          <a:bodyPr anchor="ctr"/>
          <a:lstStyle>
            <a:lvl1pPr algn="ctr">
              <a:lnSpc>
                <a:spcPct val="100000"/>
              </a:lnSpc>
              <a:buNone/>
              <a:defRPr sz="1600"/>
            </a:lvl1pPr>
          </a:lstStyle>
          <a:p>
            <a:pPr lvl="0"/>
            <a:r>
              <a:rPr lang="en-US" altLang="zh-CN" dirty="0" smtClean="0"/>
              <a:t>2015.01.25</a:t>
            </a:r>
            <a:endParaRPr lang="zh-CN" altLang="en-US" dirty="0"/>
          </a:p>
        </p:txBody>
      </p:sp>
      <p:sp>
        <p:nvSpPr>
          <p:cNvPr id="75" name="文本占位符 7"/>
          <p:cNvSpPr>
            <a:spLocks noGrp="1"/>
          </p:cNvSpPr>
          <p:nvPr>
            <p:ph type="body" sz="quarter" idx="35" hasCustomPrompt="1"/>
          </p:nvPr>
        </p:nvSpPr>
        <p:spPr>
          <a:xfrm>
            <a:off x="4572000" y="5517232"/>
            <a:ext cx="2268252"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76" name="文本占位符 7"/>
          <p:cNvSpPr>
            <a:spLocks noGrp="1"/>
          </p:cNvSpPr>
          <p:nvPr>
            <p:ph type="body" sz="quarter" idx="36" hasCustomPrompt="1"/>
          </p:nvPr>
        </p:nvSpPr>
        <p:spPr>
          <a:xfrm>
            <a:off x="6840252" y="5517232"/>
            <a:ext cx="1764196" cy="468052"/>
          </a:xfrm>
          <a:prstGeom prst="rect">
            <a:avLst/>
          </a:prstGeom>
        </p:spPr>
        <p:txBody>
          <a:bodyPr anchor="ctr"/>
          <a:lstStyle>
            <a:lvl1pPr algn="ctr">
              <a:lnSpc>
                <a:spcPct val="100000"/>
              </a:lnSpc>
              <a:buNone/>
              <a:defRPr sz="1600"/>
            </a:lvl1pPr>
          </a:lstStyle>
          <a:p>
            <a:pPr lvl="0"/>
            <a:r>
              <a:rPr lang="zh-CN" altLang="en-US" dirty="0" smtClean="0"/>
              <a:t>优化</a:t>
            </a:r>
            <a:endParaRPr lang="zh-CN" altLang="en-US"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思考题">
    <p:spTree>
      <p:nvGrpSpPr>
        <p:cNvPr id="1" name=""/>
        <p:cNvGrpSpPr/>
        <p:nvPr/>
      </p:nvGrpSpPr>
      <p:grpSpPr>
        <a:xfrm>
          <a:off x="0" y="0"/>
          <a:ext cx="0" cy="0"/>
          <a:chOff x="0" y="0"/>
          <a:chExt cx="0" cy="0"/>
        </a:xfrm>
      </p:grpSpPr>
      <p:pic>
        <p:nvPicPr>
          <p:cNvPr id="3" name="Picture 4" descr="问题 copy"/>
          <p:cNvPicPr>
            <a:picLocks noChangeAspect="1" noChangeArrowheads="1"/>
          </p:cNvPicPr>
          <p:nvPr userDrawn="1"/>
        </p:nvPicPr>
        <p:blipFill>
          <a:blip r:embed="rId2" cstate="print"/>
          <a:srcRect/>
          <a:stretch>
            <a:fillRect/>
          </a:stretch>
        </p:blipFill>
        <p:spPr bwMode="auto">
          <a:xfrm>
            <a:off x="751694" y="549411"/>
            <a:ext cx="615950" cy="617537"/>
          </a:xfrm>
          <a:prstGeom prst="rect">
            <a:avLst/>
          </a:prstGeom>
          <a:noFill/>
          <a:ln w="9525">
            <a:noFill/>
            <a:miter lim="800000"/>
            <a:headEnd/>
            <a:tailEnd/>
          </a:ln>
        </p:spPr>
      </p:pic>
      <p:sp>
        <p:nvSpPr>
          <p:cNvPr id="4" name="文本占位符 6"/>
          <p:cNvSpPr>
            <a:spLocks noGrp="1"/>
          </p:cNvSpPr>
          <p:nvPr>
            <p:ph type="body" sz="quarter" idx="10" hasCustomPrompt="1"/>
          </p:nvPr>
        </p:nvSpPr>
        <p:spPr>
          <a:xfrm>
            <a:off x="684213" y="1376363"/>
            <a:ext cx="7920037" cy="3924300"/>
          </a:xfrm>
        </p:spPr>
        <p:txBody>
          <a:bodyPr/>
          <a:lstStyle>
            <a:lvl1pPr marL="457200" marR="0" indent="-457200" algn="l" defTabSz="801688" rtl="0" eaLnBrk="1" fontAlgn="base" latinLnBrk="0" hangingPunct="1">
              <a:lnSpc>
                <a:spcPct val="140000"/>
              </a:lnSpc>
              <a:spcBef>
                <a:spcPct val="30000"/>
              </a:spcBef>
              <a:spcAft>
                <a:spcPct val="0"/>
              </a:spcAft>
              <a:buClr>
                <a:srgbClr val="808080"/>
              </a:buClr>
              <a:buSzPct val="100000"/>
              <a:buFont typeface="+mj-lt"/>
              <a:buAutoNum type="arabicPeriod"/>
              <a:tabLst/>
              <a:defRPr sz="2000"/>
            </a:lvl1pPr>
            <a:lvl2pPr marL="858837" indent="-457200">
              <a:buSzPct val="100000"/>
              <a:buFont typeface="+mj-lt"/>
              <a:buAutoNum type="alphaUcPeriod"/>
              <a:defRPr sz="1800"/>
            </a:lvl2pPr>
            <a:lvl3pPr>
              <a:defRPr/>
            </a:lvl3pPr>
            <a:lvl5pPr>
              <a:buNone/>
              <a:defRPr/>
            </a:lvl5pPr>
          </a:lstStyle>
          <a:p>
            <a:r>
              <a:rPr lang="zh-CN" altLang="en-US" dirty="0" smtClean="0"/>
              <a:t>此版式用于思考题</a:t>
            </a:r>
            <a:r>
              <a:rPr lang="en-US" altLang="zh-CN" dirty="0" smtClean="0"/>
              <a:t>-201501</a:t>
            </a:r>
            <a:r>
              <a:rPr lang="zh-CN" altLang="en-US" dirty="0" smtClean="0"/>
              <a:t>具体格式（序号格式需以模板展示）</a:t>
            </a:r>
            <a:endParaRPr lang="en-US" altLang="zh-CN" dirty="0" smtClean="0"/>
          </a:p>
          <a:p>
            <a:pPr lvl="1"/>
            <a:endParaRPr lang="en-US" altLang="zh-CN" dirty="0" smtClean="0"/>
          </a:p>
          <a:p>
            <a:pPr lvl="1"/>
            <a:endParaRPr lang="zh-CN" altLang="en-US" dirty="0" smtClean="0"/>
          </a:p>
          <a:p>
            <a:pPr marL="457200" indent="-457200">
              <a:buSzPct val="100000"/>
              <a:buFont typeface="+mj-lt"/>
              <a:buAutoNum type="arabicPeriod"/>
            </a:pPr>
            <a:endParaRPr lang="en-US" altLang="zh-CN" dirty="0" smtClean="0"/>
          </a:p>
          <a:p>
            <a:endParaRPr lang="zh-CN" altLang="en-US" dirty="0"/>
          </a:p>
        </p:txBody>
      </p:sp>
      <p:sp>
        <p:nvSpPr>
          <p:cNvPr id="5" name="TextBox 4"/>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思考题</a:t>
            </a: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本节小结（可选）">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684213" y="1376363"/>
            <a:ext cx="7920037" cy="3924300"/>
          </a:xfrm>
        </p:spPr>
        <p:txBody>
          <a:bodyPr/>
          <a:lstStyle>
            <a:lvl1pPr>
              <a:defRPr/>
            </a:lvl1pPr>
            <a:lvl5pPr>
              <a:buNone/>
              <a:defRPr/>
            </a:lvl5pPr>
          </a:lstStyle>
          <a:p>
            <a:r>
              <a:rPr lang="zh-CN" altLang="en-US" dirty="0" smtClean="0"/>
              <a:t>此版式用于每一节的总结</a:t>
            </a:r>
            <a:r>
              <a:rPr lang="en-US" altLang="zh-CN" dirty="0" smtClean="0"/>
              <a:t>-201501</a:t>
            </a:r>
            <a:endParaRPr lang="zh-CN" altLang="en-US" dirty="0"/>
          </a:p>
        </p:txBody>
      </p:sp>
      <p:sp>
        <p:nvSpPr>
          <p:cNvPr id="5" name="TextBox 4"/>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本节小结</a:t>
            </a:r>
          </a:p>
        </p:txBody>
      </p:sp>
      <p:pic>
        <p:nvPicPr>
          <p:cNvPr id="4" name="Picture 8" descr="总结 copy"/>
          <p:cNvPicPr>
            <a:picLocks noChangeAspect="1" noChangeArrowheads="1"/>
          </p:cNvPicPr>
          <p:nvPr userDrawn="1"/>
        </p:nvPicPr>
        <p:blipFill>
          <a:blip r:embed="rId2" cstate="print"/>
          <a:srcRect/>
          <a:stretch>
            <a:fillRect/>
          </a:stretch>
        </p:blipFill>
        <p:spPr bwMode="auto">
          <a:xfrm>
            <a:off x="750106" y="543211"/>
            <a:ext cx="617538" cy="617537"/>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本章总结">
    <p:spTree>
      <p:nvGrpSpPr>
        <p:cNvPr id="1" name=""/>
        <p:cNvGrpSpPr/>
        <p:nvPr/>
      </p:nvGrpSpPr>
      <p:grpSpPr>
        <a:xfrm>
          <a:off x="0" y="0"/>
          <a:ext cx="0" cy="0"/>
          <a:chOff x="0" y="0"/>
          <a:chExt cx="0" cy="0"/>
        </a:xfrm>
      </p:grpSpPr>
      <p:pic>
        <p:nvPicPr>
          <p:cNvPr id="5" name="Picture 8" descr="总结 copy"/>
          <p:cNvPicPr>
            <a:picLocks noChangeAspect="1" noChangeArrowheads="1"/>
          </p:cNvPicPr>
          <p:nvPr userDrawn="1"/>
        </p:nvPicPr>
        <p:blipFill>
          <a:blip r:embed="rId2" cstate="print"/>
          <a:srcRect/>
          <a:stretch>
            <a:fillRect/>
          </a:stretch>
        </p:blipFill>
        <p:spPr bwMode="auto">
          <a:xfrm>
            <a:off x="750106" y="543211"/>
            <a:ext cx="617538" cy="617537"/>
          </a:xfrm>
          <a:prstGeom prst="rect">
            <a:avLst/>
          </a:prstGeom>
          <a:noFill/>
          <a:ln w="9525">
            <a:noFill/>
            <a:miter lim="800000"/>
            <a:headEnd/>
            <a:tailEnd/>
          </a:ln>
        </p:spPr>
      </p:pic>
      <p:sp>
        <p:nvSpPr>
          <p:cNvPr id="9" name="TextBox 8"/>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本章总结</a:t>
            </a:r>
          </a:p>
        </p:txBody>
      </p:sp>
      <p:sp>
        <p:nvSpPr>
          <p:cNvPr id="7" name="内容占位符 6"/>
          <p:cNvSpPr>
            <a:spLocks noGrp="1"/>
          </p:cNvSpPr>
          <p:nvPr>
            <p:ph sz="quarter" idx="10"/>
          </p:nvPr>
        </p:nvSpPr>
        <p:spPr>
          <a:xfrm>
            <a:off x="684213" y="1376363"/>
            <a:ext cx="7920037" cy="3889375"/>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更多信息">
    <p:spTree>
      <p:nvGrpSpPr>
        <p:cNvPr id="1" name=""/>
        <p:cNvGrpSpPr/>
        <p:nvPr/>
      </p:nvGrpSpPr>
      <p:grpSpPr>
        <a:xfrm>
          <a:off x="0" y="0"/>
          <a:ext cx="0" cy="0"/>
          <a:chOff x="0" y="0"/>
          <a:chExt cx="0" cy="0"/>
        </a:xfrm>
      </p:grpSpPr>
      <p:sp>
        <p:nvSpPr>
          <p:cNvPr id="6" name="TextBox 5"/>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更多信息</a:t>
            </a:r>
          </a:p>
        </p:txBody>
      </p:sp>
      <p:pic>
        <p:nvPicPr>
          <p:cNvPr id="5" name="Picture 19" descr="前言 copy"/>
          <p:cNvPicPr preferRelativeResize="0">
            <a:picLocks noChangeAspect="1" noChangeArrowheads="1"/>
          </p:cNvPicPr>
          <p:nvPr userDrawn="1"/>
        </p:nvPicPr>
        <p:blipFill>
          <a:blip r:embed="rId2" cstate="print"/>
          <a:srcRect/>
          <a:stretch>
            <a:fillRect/>
          </a:stretch>
        </p:blipFill>
        <p:spPr bwMode="auto">
          <a:xfrm>
            <a:off x="745344" y="536861"/>
            <a:ext cx="622300" cy="623887"/>
          </a:xfrm>
          <a:prstGeom prst="rect">
            <a:avLst/>
          </a:prstGeom>
          <a:noFill/>
          <a:ln w="9525">
            <a:noFill/>
            <a:miter lim="800000"/>
            <a:headEnd/>
            <a:tailEnd/>
          </a:ln>
        </p:spPr>
      </p:pic>
      <p:sp>
        <p:nvSpPr>
          <p:cNvPr id="9" name="文本占位符 6"/>
          <p:cNvSpPr>
            <a:spLocks noGrp="1"/>
          </p:cNvSpPr>
          <p:nvPr>
            <p:ph type="body" sz="quarter" idx="10" hasCustomPrompt="1"/>
          </p:nvPr>
        </p:nvSpPr>
        <p:spPr>
          <a:xfrm>
            <a:off x="684213" y="1376363"/>
            <a:ext cx="7920037" cy="3924300"/>
          </a:xfrm>
        </p:spPr>
        <p:txBody>
          <a:bodyPr/>
          <a:lstStyle>
            <a:lvl1pPr>
              <a:defRPr/>
            </a:lvl1pPr>
            <a:lvl5pPr>
              <a:buNone/>
              <a:defRPr/>
            </a:lvl5pPr>
          </a:lstStyle>
          <a:p>
            <a:r>
              <a:rPr lang="zh-CN" altLang="en-US" dirty="0" smtClean="0"/>
              <a:t>此版式用于提供给学员更多学习信息。</a:t>
            </a:r>
            <a:endParaRPr lang="zh-CN" alt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学习推荐">
    <p:spTree>
      <p:nvGrpSpPr>
        <p:cNvPr id="1" name=""/>
        <p:cNvGrpSpPr/>
        <p:nvPr/>
      </p:nvGrpSpPr>
      <p:grpSpPr>
        <a:xfrm>
          <a:off x="0" y="0"/>
          <a:ext cx="0" cy="0"/>
          <a:chOff x="0" y="0"/>
          <a:chExt cx="0" cy="0"/>
        </a:xfrm>
      </p:grpSpPr>
      <p:pic>
        <p:nvPicPr>
          <p:cNvPr id="3" name="Picture 19" descr="前言 copy"/>
          <p:cNvPicPr preferRelativeResize="0">
            <a:picLocks noChangeAspect="1" noChangeArrowheads="1"/>
          </p:cNvPicPr>
          <p:nvPr userDrawn="1"/>
        </p:nvPicPr>
        <p:blipFill>
          <a:blip r:embed="rId2" cstate="print"/>
          <a:srcRect/>
          <a:stretch>
            <a:fillRect/>
          </a:stretch>
        </p:blipFill>
        <p:spPr bwMode="auto">
          <a:xfrm>
            <a:off x="745344" y="536861"/>
            <a:ext cx="622300" cy="623887"/>
          </a:xfrm>
          <a:prstGeom prst="rect">
            <a:avLst/>
          </a:prstGeom>
          <a:noFill/>
          <a:ln w="9525">
            <a:noFill/>
            <a:miter lim="800000"/>
            <a:headEnd/>
            <a:tailEnd/>
          </a:ln>
        </p:spPr>
      </p:pic>
      <p:sp>
        <p:nvSpPr>
          <p:cNvPr id="4" name="TextBox 3"/>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学习推荐</a:t>
            </a:r>
          </a:p>
        </p:txBody>
      </p:sp>
      <p:sp>
        <p:nvSpPr>
          <p:cNvPr id="6" name="文本占位符 6"/>
          <p:cNvSpPr>
            <a:spLocks noGrp="1"/>
          </p:cNvSpPr>
          <p:nvPr>
            <p:ph type="body" sz="quarter" idx="10"/>
          </p:nvPr>
        </p:nvSpPr>
        <p:spPr>
          <a:xfrm>
            <a:off x="684213" y="1376363"/>
            <a:ext cx="7920037" cy="3924300"/>
          </a:xfrm>
        </p:spPr>
        <p:txBody>
          <a:bodyPr/>
          <a:lstStyle/>
          <a:p>
            <a:endParaRPr lang="zh-CN" altLang="en-US" dirty="0"/>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03510726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5#谢谢">
    <p:spTree>
      <p:nvGrpSpPr>
        <p:cNvPr id="1" name=""/>
        <p:cNvGrpSpPr/>
        <p:nvPr/>
      </p:nvGrpSpPr>
      <p:grpSpPr>
        <a:xfrm>
          <a:off x="0" y="0"/>
          <a:ext cx="0" cy="0"/>
          <a:chOff x="0" y="0"/>
          <a:chExt cx="0" cy="0"/>
        </a:xfrm>
      </p:grpSpPr>
      <p:sp>
        <p:nvSpPr>
          <p:cNvPr id="4" name="Text Box 8"/>
          <p:cNvSpPr txBox="1">
            <a:spLocks noChangeArrowheads="1"/>
          </p:cNvSpPr>
          <p:nvPr userDrawn="1"/>
        </p:nvSpPr>
        <p:spPr bwMode="auto">
          <a:xfrm>
            <a:off x="3967092" y="2503487"/>
            <a:ext cx="1209816" cy="710065"/>
          </a:xfrm>
          <a:prstGeom prst="rect">
            <a:avLst/>
          </a:prstGeom>
          <a:noFill/>
          <a:ln w="9525">
            <a:noFill/>
            <a:miter lim="800000"/>
            <a:headEnd/>
            <a:tailEnd/>
          </a:ln>
        </p:spPr>
        <p:txBody>
          <a:bodyPr wrap="none" lIns="78358" tIns="39179" rIns="78358" bIns="39179">
            <a:spAutoFit/>
          </a:bodyPr>
          <a:lstStyle/>
          <a:p>
            <a:pPr defTabSz="784225" eaLnBrk="0" fontAlgn="base" hangingPunct="0">
              <a:buSzPct val="100000"/>
              <a:defRPr/>
            </a:pPr>
            <a:r>
              <a:rPr lang="zh-CN" altLang="en-US" sz="4100" dirty="0" smtClean="0">
                <a:solidFill>
                  <a:srgbClr val="990000"/>
                </a:solidFill>
                <a:latin typeface="Arial" charset="0"/>
                <a:ea typeface="华文细黑" pitchFamily="2" charset="-122"/>
                <a:sym typeface="FrutigerNext LT Regular" pitchFamily="34" charset="0"/>
              </a:rPr>
              <a:t>谢谢</a:t>
            </a:r>
            <a:endParaRPr lang="zh-CN" altLang="zh-CN" sz="4100" dirty="0">
              <a:solidFill>
                <a:srgbClr val="990000"/>
              </a:solidFill>
              <a:latin typeface="Arial" charset="0"/>
              <a:ea typeface="华文细黑" pitchFamily="2" charset="-122"/>
              <a:sym typeface="FrutigerNext LT Regular" pitchFamily="34" charset="0"/>
            </a:endParaRPr>
          </a:p>
        </p:txBody>
      </p:sp>
    </p:spTree>
    <p:extLst>
      <p:ext uri="{BB962C8B-B14F-4D97-AF65-F5344CB8AC3E}">
        <p14:creationId xmlns:p14="http://schemas.microsoft.com/office/powerpoint/2010/main" val="160162944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2#总标题">
    <p:spTree>
      <p:nvGrpSpPr>
        <p:cNvPr id="1" name=""/>
        <p:cNvGrpSpPr/>
        <p:nvPr/>
      </p:nvGrpSpPr>
      <p:grpSpPr>
        <a:xfrm>
          <a:off x="0" y="0"/>
          <a:ext cx="0" cy="0"/>
          <a:chOff x="0" y="0"/>
          <a:chExt cx="0" cy="0"/>
        </a:xfrm>
      </p:grpSpPr>
      <p:pic>
        <p:nvPicPr>
          <p:cNvPr id="3" name="Picture 46" descr="Logo"/>
          <p:cNvPicPr>
            <a:picLocks noChangeAspect="1" noChangeArrowheads="1"/>
          </p:cNvPicPr>
          <p:nvPr/>
        </p:nvPicPr>
        <p:blipFill>
          <a:blip r:embed="rId2" cstate="print"/>
          <a:srcRect/>
          <a:stretch>
            <a:fillRect/>
          </a:stretch>
        </p:blipFill>
        <p:spPr bwMode="auto">
          <a:xfrm>
            <a:off x="7508875" y="5578475"/>
            <a:ext cx="820738" cy="820738"/>
          </a:xfrm>
          <a:prstGeom prst="rect">
            <a:avLst/>
          </a:prstGeom>
          <a:noFill/>
          <a:ln w="9525">
            <a:noFill/>
            <a:miter lim="800000"/>
            <a:headEnd/>
            <a:tailEnd/>
          </a:ln>
        </p:spPr>
      </p:pic>
      <p:pic>
        <p:nvPicPr>
          <p:cNvPr id="4" name="Picture 47" descr="2"/>
          <p:cNvPicPr>
            <a:picLocks noChangeAspect="1" noChangeArrowheads="1"/>
          </p:cNvPicPr>
          <p:nvPr/>
        </p:nvPicPr>
        <p:blipFill>
          <a:blip r:embed="rId3" cstate="print"/>
          <a:srcRect/>
          <a:stretch>
            <a:fillRect/>
          </a:stretch>
        </p:blipFill>
        <p:spPr bwMode="auto">
          <a:xfrm>
            <a:off x="0" y="782638"/>
            <a:ext cx="9144000" cy="3810000"/>
          </a:xfrm>
          <a:prstGeom prst="rect">
            <a:avLst/>
          </a:prstGeom>
          <a:noFill/>
          <a:ln w="9525">
            <a:noFill/>
            <a:miter lim="800000"/>
            <a:headEnd/>
            <a:tailEnd/>
          </a:ln>
        </p:spPr>
      </p:pic>
      <p:sp>
        <p:nvSpPr>
          <p:cNvPr id="5" name="Text Box 48"/>
          <p:cNvSpPr txBox="1">
            <a:spLocks noChangeArrowheads="1"/>
          </p:cNvSpPr>
          <p:nvPr/>
        </p:nvSpPr>
        <p:spPr bwMode="auto">
          <a:xfrm>
            <a:off x="7224713" y="4094163"/>
            <a:ext cx="1333500" cy="261937"/>
          </a:xfrm>
          <a:prstGeom prst="rect">
            <a:avLst/>
          </a:prstGeom>
          <a:noFill/>
          <a:ln w="9525">
            <a:noFill/>
            <a:miter lim="800000"/>
            <a:headEnd/>
            <a:tailEnd/>
          </a:ln>
        </p:spPr>
        <p:txBody>
          <a:bodyPr wrap="none" lIns="80114" tIns="40058" rIns="80114" bIns="40058">
            <a:spAutoFit/>
          </a:bodyPr>
          <a:lstStyle/>
          <a:p>
            <a:pPr defTabSz="801688" eaLnBrk="0" fontAlgn="base" hangingPunct="0">
              <a:defRPr/>
            </a:pPr>
            <a:r>
              <a:rPr lang="en-US" altLang="zh-CN" sz="1200" dirty="0">
                <a:solidFill>
                  <a:schemeClr val="bg1"/>
                </a:solidFill>
                <a:ea typeface="MS PGothic" pitchFamily="34" charset="-128"/>
              </a:rPr>
              <a:t>www.huawei.com</a:t>
            </a:r>
          </a:p>
        </p:txBody>
      </p:sp>
      <p:sp>
        <p:nvSpPr>
          <p:cNvPr id="1414185" name="Rectangle 41"/>
          <p:cNvSpPr>
            <a:spLocks noGrp="1" noChangeArrowheads="1"/>
          </p:cNvSpPr>
          <p:nvPr>
            <p:ph type="ctrTitle" sz="quarter"/>
          </p:nvPr>
        </p:nvSpPr>
        <p:spPr>
          <a:xfrm>
            <a:off x="755650" y="1419225"/>
            <a:ext cx="6012594" cy="1470025"/>
          </a:xfrm>
          <a:ln algn="ctr"/>
        </p:spPr>
        <p:txBody>
          <a:bodyPr lIns="87802" tIns="43901" rIns="87802" bIns="43901"/>
          <a:lstStyle>
            <a:lvl1pPr defTabSz="784225" eaLnBrk="0" hangingPunct="0">
              <a:defRPr sz="4300">
                <a:solidFill>
                  <a:schemeClr val="bg1"/>
                </a:solidFill>
              </a:defRPr>
            </a:lvl1pPr>
          </a:lstStyle>
          <a:p>
            <a:r>
              <a:rPr lang="zh-CN" altLang="en-US" dirty="0"/>
              <a:t>单击此处编辑母版标题样</a:t>
            </a:r>
            <a:r>
              <a:rPr lang="zh-CN" altLang="en-US" dirty="0" smtClean="0"/>
              <a:t>式</a:t>
            </a:r>
            <a:endParaRPr lang="zh-CN" altLang="en-US" dirty="0"/>
          </a:p>
        </p:txBody>
      </p:sp>
      <p:sp>
        <p:nvSpPr>
          <p:cNvPr id="7" name="Rectangle 14"/>
          <p:cNvSpPr>
            <a:spLocks noChangeArrowheads="1"/>
          </p:cNvSpPr>
          <p:nvPr userDrawn="1"/>
        </p:nvSpPr>
        <p:spPr bwMode="auto">
          <a:xfrm>
            <a:off x="655638" y="6207125"/>
            <a:ext cx="2547035" cy="265552"/>
          </a:xfrm>
          <a:prstGeom prst="rect">
            <a:avLst/>
          </a:prstGeom>
          <a:noFill/>
          <a:ln w="9525" algn="ctr">
            <a:noFill/>
            <a:miter lim="800000"/>
            <a:headEnd/>
            <a:tailEnd/>
          </a:ln>
          <a:effectLst/>
        </p:spPr>
        <p:txBody>
          <a:bodyPr wrap="none" lIns="80101" tIns="40052" rIns="80101" bIns="40052">
            <a:spAutoFit/>
          </a:bodyPr>
          <a:lstStyle/>
          <a:p>
            <a:pPr defTabSz="801688" fontAlgn="base">
              <a:defRPr/>
            </a:pPr>
            <a:r>
              <a:rPr lang="zh-CN" altLang="en-US" sz="1200" b="0" i="0" kern="1200" dirty="0" smtClean="0">
                <a:solidFill>
                  <a:schemeClr val="tx1"/>
                </a:solidFill>
                <a:latin typeface="+mn-lt"/>
                <a:ea typeface="+mn-ea"/>
                <a:cs typeface="+mn-cs"/>
              </a:rPr>
              <a:t>版权所有</a:t>
            </a:r>
            <a:r>
              <a:rPr lang="en-US" altLang="zh-CN" sz="1200" b="0" i="0" dirty="0" smtClean="0">
                <a:latin typeface="+mn-lt"/>
                <a:ea typeface="+mn-ea"/>
              </a:rPr>
              <a:t>©</a:t>
            </a:r>
            <a:r>
              <a:rPr lang="en-US" altLang="zh-CN" sz="1200" b="0" dirty="0" smtClean="0">
                <a:latin typeface="+mn-lt"/>
                <a:ea typeface="+mn-ea"/>
              </a:rPr>
              <a:t> </a:t>
            </a:r>
            <a:r>
              <a:rPr lang="en-US" altLang="zh-CN" sz="1200" b="0" i="0" kern="1200" dirty="0" smtClean="0">
                <a:solidFill>
                  <a:schemeClr val="tx1"/>
                </a:solidFill>
                <a:latin typeface="+mn-lt"/>
                <a:ea typeface="+mn-ea"/>
                <a:cs typeface="+mn-cs"/>
              </a:rPr>
              <a:t>2017 </a:t>
            </a:r>
            <a:r>
              <a:rPr lang="zh-CN" altLang="en-US" sz="1200" b="0" i="0" kern="1200" dirty="0" smtClean="0">
                <a:solidFill>
                  <a:schemeClr val="tx1"/>
                </a:solidFill>
                <a:latin typeface="+mn-lt"/>
                <a:ea typeface="+mn-ea"/>
                <a:cs typeface="+mn-cs"/>
              </a:rPr>
              <a:t>华为技术有限公司</a:t>
            </a:r>
            <a:endParaRPr lang="en-US" altLang="zh-CN" sz="1200" b="0" i="0" kern="1200" dirty="0">
              <a:solidFill>
                <a:schemeClr val="tx1"/>
              </a:solidFill>
              <a:latin typeface="+mn-lt"/>
              <a:ea typeface="+mn-ea"/>
              <a:cs typeface="+mn-cs"/>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前言">
    <p:spTree>
      <p:nvGrpSpPr>
        <p:cNvPr id="1" name=""/>
        <p:cNvGrpSpPr/>
        <p:nvPr/>
      </p:nvGrpSpPr>
      <p:grpSpPr>
        <a:xfrm>
          <a:off x="0" y="0"/>
          <a:ext cx="0" cy="0"/>
          <a:chOff x="0" y="0"/>
          <a:chExt cx="0" cy="0"/>
        </a:xfrm>
      </p:grpSpPr>
      <p:pic>
        <p:nvPicPr>
          <p:cNvPr id="4" name="Picture 4" descr="前言 copy"/>
          <p:cNvPicPr>
            <a:picLocks noChangeAspect="1" noChangeArrowheads="1"/>
          </p:cNvPicPr>
          <p:nvPr userDrawn="1"/>
        </p:nvPicPr>
        <p:blipFill>
          <a:blip r:embed="rId2" cstate="print"/>
          <a:srcRect/>
          <a:stretch>
            <a:fillRect/>
          </a:stretch>
        </p:blipFill>
        <p:spPr bwMode="auto">
          <a:xfrm>
            <a:off x="751694" y="542012"/>
            <a:ext cx="615950" cy="617537"/>
          </a:xfrm>
          <a:prstGeom prst="rect">
            <a:avLst/>
          </a:prstGeom>
          <a:noFill/>
          <a:ln w="9525">
            <a:noFill/>
            <a:miter lim="800000"/>
            <a:headEnd/>
            <a:tailEnd/>
          </a:ln>
        </p:spPr>
      </p:pic>
      <p:sp>
        <p:nvSpPr>
          <p:cNvPr id="8" name="文本占位符 6"/>
          <p:cNvSpPr>
            <a:spLocks noGrp="1"/>
          </p:cNvSpPr>
          <p:nvPr>
            <p:ph type="body" sz="quarter" idx="10" hasCustomPrompt="1"/>
          </p:nvPr>
        </p:nvSpPr>
        <p:spPr>
          <a:xfrm>
            <a:off x="684212" y="1376364"/>
            <a:ext cx="7920037" cy="4032856"/>
          </a:xfrm>
        </p:spPr>
        <p:txBody>
          <a:bodyPr/>
          <a:lstStyle>
            <a:lvl1pPr>
              <a:defRPr/>
            </a:lvl1pPr>
            <a:lvl5pPr>
              <a:buNone/>
              <a:defRPr/>
            </a:lvl5pPr>
          </a:lstStyle>
          <a:p>
            <a:pPr eaLnBrk="1" hangingPunct="1"/>
            <a:r>
              <a:rPr lang="zh-CN" altLang="en-US" dirty="0" smtClean="0"/>
              <a:t>本章主要讲述</a:t>
            </a:r>
            <a:r>
              <a:rPr lang="en-US" altLang="zh-CN" dirty="0" smtClean="0"/>
              <a:t>...</a:t>
            </a:r>
            <a:endParaRPr lang="zh-CN" altLang="en-US" dirty="0" smtClean="0"/>
          </a:p>
        </p:txBody>
      </p:sp>
      <p:sp>
        <p:nvSpPr>
          <p:cNvPr id="11" name="TextBox 10"/>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前言</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目标">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684213" y="1376363"/>
            <a:ext cx="7897812" cy="4194175"/>
          </a:xfrm>
        </p:spPr>
        <p:txBody>
          <a:bodyPr/>
          <a:lstStyle>
            <a:lvl1pPr marL="301625" marR="0" indent="-301625" algn="l" defTabSz="801688" rtl="0" eaLnBrk="1" fontAlgn="base" latinLnBrk="0" hangingPunct="1">
              <a:lnSpc>
                <a:spcPct val="140000"/>
              </a:lnSpc>
              <a:spcBef>
                <a:spcPct val="30000"/>
              </a:spcBef>
              <a:spcAft>
                <a:spcPct val="0"/>
              </a:spcAft>
              <a:buClr>
                <a:srgbClr val="808080"/>
              </a:buClr>
              <a:buSzPct val="60000"/>
              <a:buFont typeface="Wingdings" pitchFamily="2" charset="2"/>
              <a:buChar char="l"/>
              <a:tabLst/>
              <a:defRPr/>
            </a:lvl1pPr>
            <a:lvl2pPr eaLnBrk="1" hangingPunct="1">
              <a:defRPr/>
            </a:lvl2pPr>
            <a:lvl3pPr eaLnBrk="1" hangingPunct="1">
              <a:defRPr/>
            </a:lvl3pPr>
            <a:lvl4pPr eaLnBrk="1" hangingPunct="1">
              <a:defRPr/>
            </a:lvl4pPr>
            <a:lvl5pPr eaLnBrk="1" hangingPunct="1">
              <a:defRPr/>
            </a:lvl5pPr>
          </a:lstStyle>
          <a:p>
            <a:pPr marL="301625" marR="0" lvl="0" indent="-301625" algn="l" defTabSz="801688" rtl="0" eaLnBrk="0" fontAlgn="base" latinLnBrk="0" hangingPunct="0">
              <a:lnSpc>
                <a:spcPct val="140000"/>
              </a:lnSpc>
              <a:spcBef>
                <a:spcPct val="30000"/>
              </a:spcBef>
              <a:spcAft>
                <a:spcPct val="0"/>
              </a:spcAft>
              <a:buClr>
                <a:srgbClr val="808080"/>
              </a:buClr>
              <a:buSzPct val="60000"/>
              <a:buFont typeface="Wingdings" pitchFamily="2" charset="2"/>
              <a:buChar char="l"/>
              <a:tabLst/>
              <a:defRPr/>
            </a:pPr>
            <a:r>
              <a:rPr kumimoji="0" lang="zh-CN" altLang="en-US" sz="2200" b="0" i="0" u="none" strike="noStrike" kern="0" cap="none" spc="0" normalizeH="0" baseline="0" noProof="0" dirty="0" smtClean="0">
                <a:ln>
                  <a:noFill/>
                </a:ln>
                <a:solidFill>
                  <a:srgbClr val="000000"/>
                </a:solidFill>
                <a:effectLst/>
                <a:uLnTx/>
                <a:uFillTx/>
                <a:latin typeface="+mn-lt"/>
                <a:ea typeface="+mn-ea"/>
                <a:cs typeface="+mn-cs"/>
              </a:rPr>
              <a:t>学完本课程后，您将能够：</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pic>
        <p:nvPicPr>
          <p:cNvPr id="4" name="Picture 14" descr="目标 copy"/>
          <p:cNvPicPr>
            <a:picLocks noChangeAspect="1" noChangeArrowheads="1"/>
          </p:cNvPicPr>
          <p:nvPr userDrawn="1"/>
        </p:nvPicPr>
        <p:blipFill>
          <a:blip r:embed="rId2" cstate="print"/>
          <a:srcRect/>
          <a:stretch>
            <a:fillRect/>
          </a:stretch>
        </p:blipFill>
        <p:spPr bwMode="auto">
          <a:xfrm>
            <a:off x="741508" y="532240"/>
            <a:ext cx="622300" cy="623888"/>
          </a:xfrm>
          <a:prstGeom prst="rect">
            <a:avLst/>
          </a:prstGeom>
          <a:noFill/>
          <a:ln w="9525">
            <a:noFill/>
            <a:miter lim="800000"/>
            <a:headEnd/>
            <a:tailEnd/>
          </a:ln>
        </p:spPr>
      </p:pic>
      <p:sp>
        <p:nvSpPr>
          <p:cNvPr id="8" name="TextBox 7"/>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目标</a:t>
            </a: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目录">
    <p:spTree>
      <p:nvGrpSpPr>
        <p:cNvPr id="1" name=""/>
        <p:cNvGrpSpPr/>
        <p:nvPr/>
      </p:nvGrpSpPr>
      <p:grpSpPr>
        <a:xfrm>
          <a:off x="0" y="0"/>
          <a:ext cx="0" cy="0"/>
          <a:chOff x="0" y="0"/>
          <a:chExt cx="0" cy="0"/>
        </a:xfrm>
      </p:grpSpPr>
      <p:pic>
        <p:nvPicPr>
          <p:cNvPr id="10" name="Picture 18" descr="目录 copy"/>
          <p:cNvPicPr>
            <a:picLocks noChangeAspect="1" noChangeArrowheads="1"/>
          </p:cNvPicPr>
          <p:nvPr userDrawn="1"/>
        </p:nvPicPr>
        <p:blipFill>
          <a:blip r:embed="rId2" cstate="print"/>
          <a:srcRect/>
          <a:stretch>
            <a:fillRect/>
          </a:stretch>
        </p:blipFill>
        <p:spPr bwMode="auto">
          <a:xfrm>
            <a:off x="741644" y="541075"/>
            <a:ext cx="620713" cy="622300"/>
          </a:xfrm>
          <a:prstGeom prst="rect">
            <a:avLst/>
          </a:prstGeom>
          <a:noFill/>
          <a:ln w="9525">
            <a:noFill/>
            <a:miter lim="800000"/>
            <a:headEnd/>
            <a:tailEnd/>
          </a:ln>
        </p:spPr>
      </p:pic>
      <p:sp>
        <p:nvSpPr>
          <p:cNvPr id="8" name="文本占位符 6"/>
          <p:cNvSpPr>
            <a:spLocks noGrp="1"/>
          </p:cNvSpPr>
          <p:nvPr>
            <p:ph type="body" sz="quarter" idx="10" hasCustomPrompt="1"/>
          </p:nvPr>
        </p:nvSpPr>
        <p:spPr>
          <a:xfrm>
            <a:off x="684212" y="1376363"/>
            <a:ext cx="7920038" cy="3924300"/>
          </a:xfrm>
        </p:spPr>
        <p:txBody>
          <a:bodyPr/>
          <a:lstStyle>
            <a:lvl1pPr marL="457200" marR="0" indent="-457200" algn="l" defTabSz="801688" rtl="0" eaLnBrk="1" fontAlgn="base" latinLnBrk="0" hangingPunct="1">
              <a:lnSpc>
                <a:spcPct val="140000"/>
              </a:lnSpc>
              <a:spcBef>
                <a:spcPct val="30000"/>
              </a:spcBef>
              <a:spcAft>
                <a:spcPct val="0"/>
              </a:spcAft>
              <a:buClr>
                <a:schemeClr val="tx1"/>
              </a:buClr>
              <a:buSzPct val="100000"/>
              <a:buFont typeface="+mj-lt"/>
              <a:buAutoNum type="arabicPeriod"/>
              <a:tabLst/>
              <a:defRPr/>
            </a:lvl1pPr>
            <a:lvl2pPr>
              <a:buFont typeface="Wingdings" pitchFamily="2" charset="2"/>
              <a:buChar char="p"/>
              <a:defRPr/>
            </a:lvl2pPr>
            <a:lvl3pPr>
              <a:defRPr/>
            </a:lvl3pPr>
            <a:lvl5pPr>
              <a:buNone/>
              <a:defRPr/>
            </a:lvl5pPr>
          </a:lstStyle>
          <a:p>
            <a:pPr marL="457200" indent="-457200">
              <a:buSzPct val="100000"/>
              <a:buFont typeface="+mj-lt"/>
              <a:buAutoNum type="arabicPeriod"/>
            </a:pPr>
            <a:r>
              <a:rPr lang="zh-CN" altLang="en-US" dirty="0" smtClean="0"/>
              <a:t>一级目录一</a:t>
            </a:r>
            <a:endParaRPr lang="en-US" altLang="zh-CN" dirty="0" smtClean="0"/>
          </a:p>
          <a:p>
            <a:pPr marL="457200" indent="-457200">
              <a:buSzPct val="100000"/>
              <a:buFont typeface="+mj-lt"/>
              <a:buAutoNum type="arabicPeriod"/>
            </a:pPr>
            <a:r>
              <a:rPr lang="zh-CN" altLang="en-US" dirty="0" smtClean="0"/>
              <a:t>一级目录二</a:t>
            </a:r>
            <a:endParaRPr lang="en-US" altLang="zh-CN" dirty="0" smtClean="0"/>
          </a:p>
          <a:p>
            <a:pPr marL="457200" indent="-457200">
              <a:buSzPct val="100000"/>
              <a:buFont typeface="+mj-lt"/>
              <a:buAutoNum type="arabicPeriod"/>
            </a:pPr>
            <a:r>
              <a:rPr lang="zh-CN" altLang="en-US" dirty="0" smtClean="0"/>
              <a:t>一级目录三</a:t>
            </a:r>
            <a:endParaRPr lang="en-US" altLang="zh-CN" dirty="0" smtClean="0"/>
          </a:p>
          <a:p>
            <a:pPr marL="457200" indent="-457200">
              <a:buSzPct val="100000"/>
              <a:buFont typeface="+mj-lt"/>
              <a:buAutoNum type="arabicPeriod"/>
            </a:pPr>
            <a:r>
              <a:rPr lang="zh-CN" altLang="en-US" dirty="0" smtClean="0"/>
              <a:t>一级目录四</a:t>
            </a:r>
            <a:endParaRPr lang="en-US" altLang="zh-CN" dirty="0" smtClean="0"/>
          </a:p>
          <a:p>
            <a:endParaRPr lang="zh-CN" altLang="en-US" dirty="0"/>
          </a:p>
        </p:txBody>
      </p:sp>
      <p:sp>
        <p:nvSpPr>
          <p:cNvPr id="6" name="TextBox 5"/>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目录</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本节概述和学习目标(可选)">
    <p:spTree>
      <p:nvGrpSpPr>
        <p:cNvPr id="1" name=""/>
        <p:cNvGrpSpPr/>
        <p:nvPr/>
      </p:nvGrpSpPr>
      <p:grpSpPr>
        <a:xfrm>
          <a:off x="0" y="0"/>
          <a:ext cx="0" cy="0"/>
          <a:chOff x="0" y="0"/>
          <a:chExt cx="0" cy="0"/>
        </a:xfrm>
      </p:grpSpPr>
      <p:sp>
        <p:nvSpPr>
          <p:cNvPr id="6" name="TextBox 5"/>
          <p:cNvSpPr txBox="1"/>
          <p:nvPr userDrawn="1"/>
        </p:nvSpPr>
        <p:spPr bwMode="auto">
          <a:xfrm>
            <a:off x="1331640" y="548680"/>
            <a:ext cx="4788532"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本节概述和学习目标</a:t>
            </a:r>
          </a:p>
        </p:txBody>
      </p:sp>
      <p:sp>
        <p:nvSpPr>
          <p:cNvPr id="7" name="内容占位符 6"/>
          <p:cNvSpPr>
            <a:spLocks noGrp="1"/>
          </p:cNvSpPr>
          <p:nvPr>
            <p:ph sz="quarter" idx="10"/>
          </p:nvPr>
        </p:nvSpPr>
        <p:spPr>
          <a:xfrm>
            <a:off x="684213" y="1376363"/>
            <a:ext cx="7920037" cy="4105275"/>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pic>
        <p:nvPicPr>
          <p:cNvPr id="4" name="Picture 14" descr="目标 copy"/>
          <p:cNvPicPr>
            <a:picLocks noChangeAspect="1" noChangeArrowheads="1"/>
          </p:cNvPicPr>
          <p:nvPr userDrawn="1"/>
        </p:nvPicPr>
        <p:blipFill>
          <a:blip r:embed="rId2" cstate="print"/>
          <a:srcRect/>
          <a:stretch>
            <a:fillRect/>
          </a:stretch>
        </p:blipFill>
        <p:spPr bwMode="auto">
          <a:xfrm>
            <a:off x="741508" y="532240"/>
            <a:ext cx="622300" cy="623888"/>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2" y="387350"/>
            <a:ext cx="7920037" cy="868363"/>
          </a:xfrm>
        </p:spPr>
        <p:txBody>
          <a:bodyPr/>
          <a:lstStyle/>
          <a:p>
            <a:r>
              <a:rPr lang="zh-CN" altLang="en-US" dirty="0" smtClean="0"/>
              <a:t>单击此处编辑母版标题样式</a:t>
            </a:r>
            <a:endParaRPr lang="zh-CN" altLang="en-US" dirty="0"/>
          </a:p>
        </p:txBody>
      </p:sp>
      <p:sp>
        <p:nvSpPr>
          <p:cNvPr id="3" name="文本占位符 6"/>
          <p:cNvSpPr>
            <a:spLocks noGrp="1"/>
          </p:cNvSpPr>
          <p:nvPr>
            <p:ph type="body" sz="quarter" idx="10" hasCustomPrompt="1"/>
          </p:nvPr>
        </p:nvSpPr>
        <p:spPr>
          <a:xfrm>
            <a:off x="684213" y="1376363"/>
            <a:ext cx="7920037" cy="3924300"/>
          </a:xfrm>
        </p:spPr>
        <p:txBody>
          <a:bodyPr/>
          <a:lstStyle/>
          <a:p>
            <a:r>
              <a:rPr lang="zh-CN" altLang="en-US" dirty="0" smtClean="0"/>
              <a:t>单击此处输入文字</a:t>
            </a:r>
            <a:endParaRPr lang="zh-CN" alt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仅标题">
    <p:spTree>
      <p:nvGrpSpPr>
        <p:cNvPr id="1" name=""/>
        <p:cNvGrpSpPr/>
        <p:nvPr/>
      </p:nvGrpSpPr>
      <p:grpSpPr>
        <a:xfrm>
          <a:off x="0" y="0"/>
          <a:ext cx="0" cy="0"/>
          <a:chOff x="0" y="0"/>
          <a:chExt cx="0" cy="0"/>
        </a:xfrm>
      </p:grpSpPr>
      <p:sp>
        <p:nvSpPr>
          <p:cNvPr id="2" name="标题 1"/>
          <p:cNvSpPr>
            <a:spLocks noGrp="1"/>
          </p:cNvSpPr>
          <p:nvPr>
            <p:ph type="title"/>
          </p:nvPr>
        </p:nvSpPr>
        <p:spPr>
          <a:xfrm>
            <a:off x="684212" y="387350"/>
            <a:ext cx="7920037" cy="868363"/>
          </a:xfrm>
        </p:spPr>
        <p:txBody>
          <a:bodyPr/>
          <a:lstStyle/>
          <a:p>
            <a:r>
              <a:rPr lang="zh-CN" altLang="en-US" dirty="0" smtClean="0"/>
              <a:t>单击此处编辑母版标题样式</a:t>
            </a:r>
            <a:endParaRPr lang="zh-CN" alt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9#全白背景">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theme" Target="../theme/theme2.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Picture 2" descr="7"/>
          <p:cNvPicPr>
            <a:picLocks noChangeAspect="1" noChangeArrowheads="1"/>
          </p:cNvPicPr>
          <p:nvPr/>
        </p:nvPicPr>
        <p:blipFill>
          <a:blip r:embed="rId17" cstate="print"/>
          <a:srcRect/>
          <a:stretch>
            <a:fillRect/>
          </a:stretch>
        </p:blipFill>
        <p:spPr bwMode="auto">
          <a:xfrm>
            <a:off x="0" y="6221413"/>
            <a:ext cx="9142413" cy="636587"/>
          </a:xfrm>
          <a:prstGeom prst="rect">
            <a:avLst/>
          </a:prstGeom>
          <a:noFill/>
          <a:ln w="9525">
            <a:noFill/>
            <a:miter lim="800000"/>
            <a:headEnd/>
            <a:tailEnd/>
          </a:ln>
        </p:spPr>
      </p:pic>
      <p:pic>
        <p:nvPicPr>
          <p:cNvPr id="7171" name="Picture 4" descr="8"/>
          <p:cNvPicPr>
            <a:picLocks noChangeAspect="1" noChangeArrowheads="1"/>
          </p:cNvPicPr>
          <p:nvPr/>
        </p:nvPicPr>
        <p:blipFill>
          <a:blip r:embed="rId18" cstate="print"/>
          <a:srcRect/>
          <a:stretch>
            <a:fillRect/>
          </a:stretch>
        </p:blipFill>
        <p:spPr bwMode="auto">
          <a:xfrm>
            <a:off x="7508875" y="6399213"/>
            <a:ext cx="1311275" cy="314325"/>
          </a:xfrm>
          <a:prstGeom prst="rect">
            <a:avLst/>
          </a:prstGeom>
          <a:noFill/>
          <a:ln w="9525">
            <a:noFill/>
            <a:miter lim="800000"/>
            <a:headEnd/>
            <a:tailEnd/>
          </a:ln>
        </p:spPr>
      </p:pic>
      <p:sp>
        <p:nvSpPr>
          <p:cNvPr id="7172" name="Rectangle 6"/>
          <p:cNvSpPr>
            <a:spLocks noGrp="1" noChangeArrowheads="1"/>
          </p:cNvSpPr>
          <p:nvPr>
            <p:ph type="title"/>
          </p:nvPr>
        </p:nvSpPr>
        <p:spPr bwMode="auto">
          <a:xfrm>
            <a:off x="652463" y="387350"/>
            <a:ext cx="7745412" cy="868363"/>
          </a:xfrm>
          <a:prstGeom prst="rect">
            <a:avLst/>
          </a:prstGeom>
          <a:noFill/>
          <a:ln w="9525">
            <a:noFill/>
            <a:miter lim="800000"/>
            <a:headEnd/>
            <a:tailEnd/>
          </a:ln>
        </p:spPr>
        <p:txBody>
          <a:bodyPr vert="horz" wrap="square" lIns="80128" tIns="40064" rIns="80128" bIns="40064" numCol="1" anchor="ctr" anchorCtr="0" compatLnSpc="1">
            <a:prstTxWarp prst="textNoShape">
              <a:avLst/>
            </a:prstTxWarp>
          </a:bodyPr>
          <a:lstStyle/>
          <a:p>
            <a:pPr lvl="0"/>
            <a:r>
              <a:rPr lang="zh-CN" altLang="en-US" smtClean="0"/>
              <a:t>单击此处编辑母版标题样式</a:t>
            </a:r>
          </a:p>
        </p:txBody>
      </p:sp>
      <p:sp>
        <p:nvSpPr>
          <p:cNvPr id="7173" name="Rectangle 57"/>
          <p:cNvSpPr>
            <a:spLocks noGrp="1" noChangeArrowheads="1"/>
          </p:cNvSpPr>
          <p:nvPr>
            <p:ph type="body" idx="1"/>
          </p:nvPr>
        </p:nvSpPr>
        <p:spPr bwMode="auto">
          <a:xfrm>
            <a:off x="652463" y="1374775"/>
            <a:ext cx="7929562" cy="4195763"/>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8" name="Rectangle 69"/>
          <p:cNvSpPr>
            <a:spLocks noChangeArrowheads="1"/>
          </p:cNvSpPr>
          <p:nvPr userDrawn="1"/>
        </p:nvSpPr>
        <p:spPr bwMode="auto">
          <a:xfrm>
            <a:off x="6096000" y="6417332"/>
            <a:ext cx="657095" cy="265552"/>
          </a:xfrm>
          <a:prstGeom prst="rect">
            <a:avLst/>
          </a:prstGeom>
          <a:noFill/>
          <a:ln w="9525" algn="ctr">
            <a:noFill/>
            <a:miter lim="800000"/>
            <a:headEnd/>
            <a:tailEnd/>
          </a:ln>
          <a:effectLst/>
        </p:spPr>
        <p:txBody>
          <a:bodyPr wrap="none" lIns="80101" tIns="40052" rIns="80101" bIns="40052">
            <a:spAutoFit/>
          </a:bodyPr>
          <a:lstStyle/>
          <a:p>
            <a:pPr defTabSz="801688" eaLnBrk="0" fontAlgn="base" hangingPunct="0">
              <a:defRPr/>
            </a:pPr>
            <a:r>
              <a:rPr lang="zh-CN" altLang="en-US" sz="1200" dirty="0" smtClean="0">
                <a:latin typeface="+mn-lt"/>
                <a:ea typeface="+mn-ea"/>
              </a:rPr>
              <a:t>第</a:t>
            </a:r>
            <a:fld id="{2F2CF7F5-F178-4429-B6CA-28062DF31937}" type="slidenum">
              <a:rPr lang="en-US" altLang="zh-CN" sz="1200" smtClean="0">
                <a:latin typeface="+mn-lt"/>
                <a:ea typeface="+mn-ea"/>
              </a:rPr>
              <a:pPr defTabSz="801688" eaLnBrk="0" fontAlgn="base" hangingPunct="0">
                <a:defRPr/>
              </a:pPr>
              <a:t>‹#›</a:t>
            </a:fld>
            <a:r>
              <a:rPr lang="zh-CN" altLang="en-US" sz="1200" dirty="0" smtClean="0">
                <a:latin typeface="+mn-lt"/>
                <a:ea typeface="+mn-ea"/>
              </a:rPr>
              <a:t>页</a:t>
            </a:r>
            <a:endParaRPr lang="en-US" altLang="zh-CN" sz="1200" dirty="0">
              <a:latin typeface="+mn-lt"/>
              <a:ea typeface="+mn-ea"/>
            </a:endParaRPr>
          </a:p>
        </p:txBody>
      </p:sp>
      <p:sp>
        <p:nvSpPr>
          <p:cNvPr id="10" name="Rectangle 54"/>
          <p:cNvSpPr>
            <a:spLocks noChangeArrowheads="1"/>
          </p:cNvSpPr>
          <p:nvPr userDrawn="1"/>
        </p:nvSpPr>
        <p:spPr bwMode="auto">
          <a:xfrm>
            <a:off x="647564" y="6409397"/>
            <a:ext cx="2547035" cy="265552"/>
          </a:xfrm>
          <a:prstGeom prst="rect">
            <a:avLst/>
          </a:prstGeom>
          <a:noFill/>
          <a:ln w="9525" algn="ctr">
            <a:noFill/>
            <a:miter lim="800000"/>
            <a:headEnd/>
            <a:tailEnd/>
          </a:ln>
          <a:effectLst/>
        </p:spPr>
        <p:txBody>
          <a:bodyPr wrap="none" lIns="80101" tIns="40052" rIns="80101" bIns="40052">
            <a:spAutoFit/>
          </a:bodyPr>
          <a:lstStyle/>
          <a:p>
            <a:pPr marL="0" marR="0" indent="0" algn="l" defTabSz="801688" rtl="0" eaLnBrk="1" fontAlgn="base" latinLnBrk="0" hangingPunct="1">
              <a:lnSpc>
                <a:spcPct val="100000"/>
              </a:lnSpc>
              <a:spcBef>
                <a:spcPct val="0"/>
              </a:spcBef>
              <a:spcAft>
                <a:spcPct val="0"/>
              </a:spcAft>
              <a:buClrTx/>
              <a:buSzTx/>
              <a:buFontTx/>
              <a:buNone/>
              <a:tabLst/>
              <a:defRPr/>
            </a:pPr>
            <a:r>
              <a:rPr lang="zh-CN" altLang="en-US" sz="1200" b="0" i="0" kern="1200" dirty="0" smtClean="0">
                <a:solidFill>
                  <a:schemeClr val="tx1"/>
                </a:solidFill>
                <a:latin typeface="+mn-lt"/>
                <a:ea typeface="+mn-ea"/>
                <a:cs typeface="+mn-cs"/>
              </a:rPr>
              <a:t>版权所有</a:t>
            </a:r>
            <a:r>
              <a:rPr lang="en-US" altLang="zh-CN" sz="1200" b="0" i="0" dirty="0" smtClean="0">
                <a:latin typeface="+mn-lt"/>
                <a:ea typeface="+mn-ea"/>
              </a:rPr>
              <a:t>©</a:t>
            </a:r>
            <a:r>
              <a:rPr lang="en-US" altLang="zh-CN" sz="1200" b="0" dirty="0" smtClean="0">
                <a:latin typeface="+mn-lt"/>
                <a:ea typeface="+mn-ea"/>
              </a:rPr>
              <a:t> 2017 </a:t>
            </a:r>
            <a:r>
              <a:rPr lang="zh-CN" altLang="en-US" sz="1200" b="0" dirty="0" smtClean="0">
                <a:latin typeface="+mn-lt"/>
                <a:ea typeface="+mn-ea"/>
              </a:rPr>
              <a:t>华为技术有限公司</a:t>
            </a:r>
            <a:endParaRPr lang="en-US" altLang="zh-CN" sz="1200" b="0" i="0" kern="1200" dirty="0">
              <a:solidFill>
                <a:schemeClr val="tx1"/>
              </a:solidFill>
              <a:latin typeface="+mn-lt"/>
              <a:ea typeface="+mn-ea"/>
              <a:cs typeface="+mn-cs"/>
            </a:endParaRPr>
          </a:p>
        </p:txBody>
      </p:sp>
      <p:sp>
        <p:nvSpPr>
          <p:cNvPr id="11" name="TextBox 10"/>
          <p:cNvSpPr txBox="1"/>
          <p:nvPr userDrawn="1"/>
        </p:nvSpPr>
        <p:spPr bwMode="auto">
          <a:xfrm>
            <a:off x="-1836712" y="2312876"/>
            <a:ext cx="1800200" cy="1178166"/>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1400" dirty="0" smtClean="0">
                <a:solidFill>
                  <a:srgbClr val="000000"/>
                </a:solidFill>
                <a:latin typeface="+mn-lt"/>
                <a:ea typeface="+mn-ea"/>
                <a:cs typeface="Arial" pitchFamily="34" charset="0"/>
              </a:rPr>
              <a:t>参考线：</a:t>
            </a:r>
            <a:endParaRPr lang="en-US" altLang="zh-CN" sz="1400" dirty="0" smtClean="0">
              <a:solidFill>
                <a:srgbClr val="000000"/>
              </a:solidFill>
              <a:latin typeface="+mn-lt"/>
              <a:ea typeface="+mn-ea"/>
              <a:cs typeface="Arial" pitchFamily="34" charset="0"/>
            </a:endParaRPr>
          </a:p>
          <a:p>
            <a:pPr algn="l" defTabSz="1001649" eaLnBrk="0" hangingPunct="0"/>
            <a:r>
              <a:rPr lang="zh-CN" altLang="en-US" sz="1400" dirty="0" smtClean="0">
                <a:solidFill>
                  <a:srgbClr val="000000"/>
                </a:solidFill>
                <a:latin typeface="+mn-lt"/>
                <a:ea typeface="+mn-ea"/>
                <a:cs typeface="Arial" pitchFamily="34" charset="0"/>
              </a:rPr>
              <a:t>左：</a:t>
            </a:r>
            <a:r>
              <a:rPr lang="en-US" altLang="zh-CN" sz="1400" dirty="0" smtClean="0">
                <a:solidFill>
                  <a:srgbClr val="000000"/>
                </a:solidFill>
                <a:latin typeface="+mn-lt"/>
                <a:ea typeface="+mn-ea"/>
                <a:cs typeface="Arial" pitchFamily="34" charset="0"/>
              </a:rPr>
              <a:t>10.6</a:t>
            </a:r>
          </a:p>
          <a:p>
            <a:pPr algn="l" defTabSz="1001649" eaLnBrk="0" hangingPunct="0"/>
            <a:r>
              <a:rPr lang="zh-CN" altLang="en-US" sz="1400" dirty="0" smtClean="0">
                <a:solidFill>
                  <a:srgbClr val="000000"/>
                </a:solidFill>
                <a:latin typeface="+mn-lt"/>
                <a:ea typeface="+mn-ea"/>
                <a:cs typeface="Arial" pitchFamily="34" charset="0"/>
              </a:rPr>
              <a:t>右：</a:t>
            </a:r>
            <a:r>
              <a:rPr lang="en-US" altLang="zh-CN" sz="1400" dirty="0" smtClean="0">
                <a:solidFill>
                  <a:srgbClr val="000000"/>
                </a:solidFill>
                <a:latin typeface="+mn-lt"/>
                <a:ea typeface="+mn-ea"/>
                <a:cs typeface="Arial" pitchFamily="34" charset="0"/>
              </a:rPr>
              <a:t>11.2</a:t>
            </a:r>
          </a:p>
          <a:p>
            <a:pPr algn="l" defTabSz="1001649" eaLnBrk="0" hangingPunct="0"/>
            <a:r>
              <a:rPr lang="zh-CN" altLang="en-US" sz="1400" dirty="0" smtClean="0">
                <a:solidFill>
                  <a:srgbClr val="000000"/>
                </a:solidFill>
                <a:latin typeface="+mn-lt"/>
                <a:ea typeface="+mn-ea"/>
                <a:cs typeface="Arial" pitchFamily="34" charset="0"/>
              </a:rPr>
              <a:t>上：</a:t>
            </a:r>
            <a:r>
              <a:rPr lang="en-US" altLang="zh-CN" sz="1400" dirty="0" smtClean="0">
                <a:solidFill>
                  <a:srgbClr val="000000"/>
                </a:solidFill>
                <a:latin typeface="+mn-lt"/>
                <a:ea typeface="+mn-ea"/>
                <a:cs typeface="Arial" pitchFamily="34" charset="0"/>
              </a:rPr>
              <a:t>5.7</a:t>
            </a:r>
          </a:p>
          <a:p>
            <a:pPr algn="l" defTabSz="1001649" eaLnBrk="0" hangingPunct="0"/>
            <a:r>
              <a:rPr lang="zh-CN" altLang="en-US" sz="1400" dirty="0" smtClean="0">
                <a:solidFill>
                  <a:srgbClr val="000000"/>
                </a:solidFill>
                <a:latin typeface="+mn-lt"/>
                <a:ea typeface="+mn-ea"/>
                <a:cs typeface="Arial" pitchFamily="34" charset="0"/>
              </a:rPr>
              <a:t>下：</a:t>
            </a:r>
            <a:r>
              <a:rPr lang="en-US" altLang="zh-CN" sz="1400" dirty="0" smtClean="0">
                <a:solidFill>
                  <a:srgbClr val="000000"/>
                </a:solidFill>
                <a:latin typeface="+mn-lt"/>
                <a:ea typeface="+mn-ea"/>
                <a:cs typeface="Arial" pitchFamily="34" charset="0"/>
              </a:rPr>
              <a:t>7.8</a:t>
            </a:r>
            <a:endParaRPr lang="zh-CN" altLang="en-US" sz="1400" dirty="0" smtClean="0">
              <a:solidFill>
                <a:srgbClr val="000000"/>
              </a:solidFill>
              <a:latin typeface="+mn-lt"/>
              <a:ea typeface="+mn-ea"/>
              <a:cs typeface="Arial" pitchFamily="34" charset="0"/>
            </a:endParaRPr>
          </a:p>
        </p:txBody>
      </p:sp>
    </p:spTree>
  </p:cSld>
  <p:clrMap bg1="lt1" tx1="dk1" bg2="lt2" tx2="dk2" accent1="accent1" accent2="accent2" accent3="accent3" accent4="accent4" accent5="accent5" accent6="accent6" hlink="hlink" folHlink="folHlink"/>
  <p:sldLayoutIdLst>
    <p:sldLayoutId id="2147483855" r:id="rId1"/>
    <p:sldLayoutId id="2147483830" r:id="rId2"/>
    <p:sldLayoutId id="2147483846" r:id="rId3"/>
    <p:sldLayoutId id="2147483826" r:id="rId4"/>
    <p:sldLayoutId id="2147483848" r:id="rId5"/>
    <p:sldLayoutId id="2147483849" r:id="rId6"/>
    <p:sldLayoutId id="2147483858" r:id="rId7"/>
    <p:sldLayoutId id="2147483828" r:id="rId8"/>
    <p:sldLayoutId id="2147483863" r:id="rId9"/>
    <p:sldLayoutId id="2147483862" r:id="rId10"/>
    <p:sldLayoutId id="2147483851" r:id="rId11"/>
    <p:sldLayoutId id="2147483852" r:id="rId12"/>
    <p:sldLayoutId id="2147483850" r:id="rId13"/>
    <p:sldLayoutId id="2147483861" r:id="rId14"/>
    <p:sldLayoutId id="2147483864" r:id="rId15"/>
  </p:sldLayoutIdLst>
  <p:timing>
    <p:tnLst>
      <p:par>
        <p:cTn id="1" dur="indefinite" restart="never" nodeType="tmRoot"/>
      </p:par>
    </p:tnLst>
  </p:timing>
  <p:hf hdr="0" ftr="0" dt="0"/>
  <p:txStyles>
    <p:titleStyle>
      <a:lvl1pPr algn="l" defTabSz="801688" rtl="0" eaLnBrk="0" fontAlgn="base" hangingPunct="0">
        <a:spcBef>
          <a:spcPct val="0"/>
        </a:spcBef>
        <a:spcAft>
          <a:spcPct val="0"/>
        </a:spcAft>
        <a:defRPr sz="3500">
          <a:solidFill>
            <a:srgbClr val="990000"/>
          </a:solidFill>
          <a:latin typeface="+mj-lt"/>
          <a:ea typeface="+mj-ea"/>
          <a:cs typeface="+mj-cs"/>
        </a:defRPr>
      </a:lvl1pPr>
      <a:lvl2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2pPr>
      <a:lvl3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3pPr>
      <a:lvl4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4pPr>
      <a:lvl5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5pPr>
      <a:lvl6pPr marL="457200" algn="l" defTabSz="801688" rtl="0" fontAlgn="base">
        <a:spcBef>
          <a:spcPct val="0"/>
        </a:spcBef>
        <a:spcAft>
          <a:spcPct val="0"/>
        </a:spcAft>
        <a:defRPr sz="3500">
          <a:solidFill>
            <a:srgbClr val="990000"/>
          </a:solidFill>
          <a:latin typeface="FrutigerNext LT Medium" pitchFamily="34" charset="0"/>
          <a:ea typeface="黑体" pitchFamily="2" charset="-122"/>
        </a:defRPr>
      </a:lvl6pPr>
      <a:lvl7pPr marL="914400" algn="l" defTabSz="801688" rtl="0" fontAlgn="base">
        <a:spcBef>
          <a:spcPct val="0"/>
        </a:spcBef>
        <a:spcAft>
          <a:spcPct val="0"/>
        </a:spcAft>
        <a:defRPr sz="3500">
          <a:solidFill>
            <a:srgbClr val="990000"/>
          </a:solidFill>
          <a:latin typeface="FrutigerNext LT Medium" pitchFamily="34" charset="0"/>
          <a:ea typeface="黑体" pitchFamily="2" charset="-122"/>
        </a:defRPr>
      </a:lvl7pPr>
      <a:lvl8pPr marL="1371600" algn="l" defTabSz="801688" rtl="0" fontAlgn="base">
        <a:spcBef>
          <a:spcPct val="0"/>
        </a:spcBef>
        <a:spcAft>
          <a:spcPct val="0"/>
        </a:spcAft>
        <a:defRPr sz="3500">
          <a:solidFill>
            <a:srgbClr val="990000"/>
          </a:solidFill>
          <a:latin typeface="FrutigerNext LT Medium" pitchFamily="34" charset="0"/>
          <a:ea typeface="黑体" pitchFamily="2" charset="-122"/>
        </a:defRPr>
      </a:lvl8pPr>
      <a:lvl9pPr marL="1828800" algn="l" defTabSz="801688" rtl="0" fontAlgn="base">
        <a:spcBef>
          <a:spcPct val="0"/>
        </a:spcBef>
        <a:spcAft>
          <a:spcPct val="0"/>
        </a:spcAft>
        <a:defRPr sz="3500">
          <a:solidFill>
            <a:srgbClr val="990000"/>
          </a:solidFill>
          <a:latin typeface="FrutigerNext LT Medium" pitchFamily="34" charset="0"/>
          <a:ea typeface="黑体" pitchFamily="2" charset="-122"/>
        </a:defRPr>
      </a:lvl9pPr>
    </p:titleStyle>
    <p:bodyStyle>
      <a:lvl1pPr marL="301625" indent="-301625" algn="l" defTabSz="801688" rtl="0" eaLnBrk="1"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lt"/>
          <a:ea typeface="+mn-ea"/>
          <a:cs typeface="+mn-cs"/>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476" userDrawn="1">
          <p15:clr>
            <a:srgbClr val="F26B43"/>
          </p15:clr>
        </p15:guide>
        <p15:guide id="2" pos="5420" userDrawn="1">
          <p15:clr>
            <a:srgbClr val="F26B43"/>
          </p15:clr>
        </p15:guide>
        <p15:guide id="3" orient="horz" pos="867" userDrawn="1">
          <p15:clr>
            <a:srgbClr val="F26B43"/>
          </p15:clr>
        </p15:guide>
        <p15:guide id="4" orient="horz" pos="3929" userDrawn="1">
          <p15:clr>
            <a:srgbClr val="F26B43"/>
          </p15:clr>
        </p15:guide>
        <p15:guide id="6" orient="horz" pos="2341" userDrawn="1">
          <p15:clr>
            <a:srgbClr val="F26B43"/>
          </p15:clr>
        </p15:guide>
        <p15:guide id="7" pos="288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descr="5"/>
          <p:cNvPicPr>
            <a:picLocks noChangeAspect="1" noChangeArrowheads="1"/>
          </p:cNvPicPr>
          <p:nvPr/>
        </p:nvPicPr>
        <p:blipFill>
          <a:blip r:embed="rId3" cstate="print"/>
          <a:srcRect/>
          <a:stretch>
            <a:fillRect/>
          </a:stretch>
        </p:blipFill>
        <p:spPr bwMode="auto">
          <a:xfrm>
            <a:off x="0" y="5943600"/>
            <a:ext cx="9144000" cy="931863"/>
          </a:xfrm>
          <a:prstGeom prst="rect">
            <a:avLst/>
          </a:prstGeom>
          <a:noFill/>
          <a:ln w="9525">
            <a:noFill/>
            <a:miter lim="800000"/>
            <a:headEnd/>
            <a:tailEnd/>
          </a:ln>
        </p:spPr>
      </p:pic>
      <p:sp>
        <p:nvSpPr>
          <p:cNvPr id="1418249" name="Text Box 9"/>
          <p:cNvSpPr txBox="1">
            <a:spLocks noChangeArrowheads="1"/>
          </p:cNvSpPr>
          <p:nvPr/>
        </p:nvSpPr>
        <p:spPr bwMode="auto">
          <a:xfrm>
            <a:off x="3436938" y="3189288"/>
            <a:ext cx="2530475" cy="444500"/>
          </a:xfrm>
          <a:prstGeom prst="rect">
            <a:avLst/>
          </a:prstGeom>
          <a:noFill/>
          <a:ln w="9525">
            <a:noFill/>
            <a:miter lim="800000"/>
            <a:headEnd/>
            <a:tailEnd/>
          </a:ln>
        </p:spPr>
        <p:txBody>
          <a:bodyPr wrap="none" lIns="78358" tIns="39179" rIns="78358" bIns="39179">
            <a:spAutoFit/>
          </a:bodyPr>
          <a:lstStyle/>
          <a:p>
            <a:pPr defTabSz="784225" eaLnBrk="0" hangingPunct="0">
              <a:buSzPct val="100000"/>
              <a:defRPr/>
            </a:pPr>
            <a:r>
              <a:rPr lang="zh-CN" altLang="zh-CN" sz="2400">
                <a:solidFill>
                  <a:srgbClr val="666666"/>
                </a:solidFill>
                <a:latin typeface="Arial" pitchFamily="34" charset="0"/>
                <a:ea typeface="MS PGothic" pitchFamily="34" charset="-128"/>
                <a:sym typeface="FrutigerNext LT Regular" pitchFamily="34" charset="0"/>
              </a:rPr>
              <a:t>www.huawei.com</a:t>
            </a:r>
          </a:p>
        </p:txBody>
      </p:sp>
    </p:spTree>
    <p:extLst>
      <p:ext uri="{BB962C8B-B14F-4D97-AF65-F5344CB8AC3E}">
        <p14:creationId xmlns:p14="http://schemas.microsoft.com/office/powerpoint/2010/main" val="849833947"/>
      </p:ext>
    </p:extLst>
  </p:cSld>
  <p:clrMap bg1="lt1" tx1="dk1" bg2="lt2" tx2="dk2" accent1="accent1" accent2="accent2" accent3="accent3" accent4="accent4" accent5="accent5" accent6="accent6" hlink="hlink" folHlink="folHlink"/>
  <p:sldLayoutIdLst>
    <p:sldLayoutId id="2147483860" r:id="rId1"/>
  </p:sldLayoutIdLst>
  <p:timing>
    <p:tnLst>
      <p:par>
        <p:cTn id="1" dur="indefinite" restart="never" nodeType="tmRoot"/>
      </p:par>
    </p:tnLst>
  </p:timing>
  <p:txStyles>
    <p:titleStyle>
      <a:lvl1pPr algn="ctr" defTabSz="801688" rtl="0" eaLnBrk="0" fontAlgn="base" hangingPunct="0">
        <a:spcBef>
          <a:spcPct val="0"/>
        </a:spcBef>
        <a:spcAft>
          <a:spcPct val="0"/>
        </a:spcAft>
        <a:defRPr sz="3700" baseline="0">
          <a:solidFill>
            <a:schemeClr val="tx2"/>
          </a:solidFill>
          <a:latin typeface="+mj-lt"/>
          <a:ea typeface="+mj-ea"/>
          <a:cs typeface="+mj-cs"/>
        </a:defRPr>
      </a:lvl1pPr>
      <a:lvl2pPr algn="ctr" defTabSz="801688" rtl="0" eaLnBrk="0" fontAlgn="base" hangingPunct="0">
        <a:spcBef>
          <a:spcPct val="0"/>
        </a:spcBef>
        <a:spcAft>
          <a:spcPct val="0"/>
        </a:spcAft>
        <a:defRPr sz="3700">
          <a:solidFill>
            <a:schemeClr val="tx2"/>
          </a:solidFill>
          <a:latin typeface="Arial" charset="0"/>
          <a:ea typeface="宋体" pitchFamily="2" charset="-122"/>
        </a:defRPr>
      </a:lvl2pPr>
      <a:lvl3pPr algn="ctr" defTabSz="801688" rtl="0" eaLnBrk="0" fontAlgn="base" hangingPunct="0">
        <a:spcBef>
          <a:spcPct val="0"/>
        </a:spcBef>
        <a:spcAft>
          <a:spcPct val="0"/>
        </a:spcAft>
        <a:defRPr sz="3700">
          <a:solidFill>
            <a:schemeClr val="tx2"/>
          </a:solidFill>
          <a:latin typeface="Arial" charset="0"/>
          <a:ea typeface="宋体" pitchFamily="2" charset="-122"/>
        </a:defRPr>
      </a:lvl3pPr>
      <a:lvl4pPr algn="ctr" defTabSz="801688" rtl="0" eaLnBrk="0" fontAlgn="base" hangingPunct="0">
        <a:spcBef>
          <a:spcPct val="0"/>
        </a:spcBef>
        <a:spcAft>
          <a:spcPct val="0"/>
        </a:spcAft>
        <a:defRPr sz="3700">
          <a:solidFill>
            <a:schemeClr val="tx2"/>
          </a:solidFill>
          <a:latin typeface="Arial" charset="0"/>
          <a:ea typeface="宋体" pitchFamily="2" charset="-122"/>
        </a:defRPr>
      </a:lvl4pPr>
      <a:lvl5pPr algn="ctr" defTabSz="801688" rtl="0" eaLnBrk="0" fontAlgn="base" hangingPunct="0">
        <a:spcBef>
          <a:spcPct val="0"/>
        </a:spcBef>
        <a:spcAft>
          <a:spcPct val="0"/>
        </a:spcAft>
        <a:defRPr sz="3700">
          <a:solidFill>
            <a:schemeClr val="tx2"/>
          </a:solidFill>
          <a:latin typeface="Arial" charset="0"/>
          <a:ea typeface="宋体" pitchFamily="2" charset="-122"/>
        </a:defRPr>
      </a:lvl5pPr>
      <a:lvl6pPr marL="457200" algn="ctr" defTabSz="801688" rtl="0" fontAlgn="base">
        <a:spcBef>
          <a:spcPct val="0"/>
        </a:spcBef>
        <a:spcAft>
          <a:spcPct val="0"/>
        </a:spcAft>
        <a:defRPr sz="3700">
          <a:solidFill>
            <a:schemeClr val="tx2"/>
          </a:solidFill>
          <a:latin typeface="Arial" charset="0"/>
          <a:ea typeface="宋体" pitchFamily="2" charset="-122"/>
        </a:defRPr>
      </a:lvl6pPr>
      <a:lvl7pPr marL="914400" algn="ctr" defTabSz="801688" rtl="0" fontAlgn="base">
        <a:spcBef>
          <a:spcPct val="0"/>
        </a:spcBef>
        <a:spcAft>
          <a:spcPct val="0"/>
        </a:spcAft>
        <a:defRPr sz="3700">
          <a:solidFill>
            <a:schemeClr val="tx2"/>
          </a:solidFill>
          <a:latin typeface="Arial" charset="0"/>
          <a:ea typeface="宋体" pitchFamily="2" charset="-122"/>
        </a:defRPr>
      </a:lvl7pPr>
      <a:lvl8pPr marL="1371600" algn="ctr" defTabSz="801688" rtl="0" fontAlgn="base">
        <a:spcBef>
          <a:spcPct val="0"/>
        </a:spcBef>
        <a:spcAft>
          <a:spcPct val="0"/>
        </a:spcAft>
        <a:defRPr sz="3700">
          <a:solidFill>
            <a:schemeClr val="tx2"/>
          </a:solidFill>
          <a:latin typeface="Arial" charset="0"/>
          <a:ea typeface="宋体" pitchFamily="2" charset="-122"/>
        </a:defRPr>
      </a:lvl8pPr>
      <a:lvl9pPr marL="1828800" algn="ctr" defTabSz="801688" rtl="0" fontAlgn="base">
        <a:spcBef>
          <a:spcPct val="0"/>
        </a:spcBef>
        <a:spcAft>
          <a:spcPct val="0"/>
        </a:spcAft>
        <a:defRPr sz="3700">
          <a:solidFill>
            <a:schemeClr val="tx2"/>
          </a:solidFill>
          <a:latin typeface="Arial" charset="0"/>
          <a:ea typeface="宋体" pitchFamily="2" charset="-122"/>
        </a:defRPr>
      </a:lvl9pPr>
    </p:titleStyle>
    <p:bodyStyle>
      <a:lvl1pPr marL="301625" indent="-301625" algn="l" defTabSz="801688" rtl="0" eaLnBrk="0" fontAlgn="base" hangingPunct="0">
        <a:spcBef>
          <a:spcPct val="20000"/>
        </a:spcBef>
        <a:spcAft>
          <a:spcPct val="0"/>
        </a:spcAft>
        <a:buChar char="•"/>
        <a:defRPr sz="2800">
          <a:solidFill>
            <a:schemeClr val="tx1"/>
          </a:solidFill>
          <a:latin typeface="+mn-lt"/>
          <a:ea typeface="+mn-ea"/>
          <a:cs typeface="+mn-cs"/>
        </a:defRPr>
      </a:lvl1pPr>
      <a:lvl2pPr marL="654050" indent="-252413" algn="l" defTabSz="801688" rtl="0" eaLnBrk="0" fontAlgn="base" hangingPunct="0">
        <a:spcBef>
          <a:spcPct val="20000"/>
        </a:spcBef>
        <a:spcAft>
          <a:spcPct val="0"/>
        </a:spcAft>
        <a:buChar char="–"/>
        <a:defRPr sz="2500">
          <a:solidFill>
            <a:schemeClr val="tx1"/>
          </a:solidFill>
          <a:latin typeface="+mn-lt"/>
          <a:ea typeface="+mn-ea"/>
        </a:defRPr>
      </a:lvl2pPr>
      <a:lvl3pPr marL="1003300" indent="-201613" algn="l" defTabSz="801688" rtl="0" eaLnBrk="0" fontAlgn="base" hangingPunct="0">
        <a:spcBef>
          <a:spcPct val="20000"/>
        </a:spcBef>
        <a:spcAft>
          <a:spcPct val="0"/>
        </a:spcAft>
        <a:buChar char="•"/>
        <a:defRPr sz="2200">
          <a:solidFill>
            <a:schemeClr val="tx1"/>
          </a:solidFill>
          <a:latin typeface="+mn-lt"/>
          <a:ea typeface="+mn-ea"/>
        </a:defRPr>
      </a:lvl3pPr>
      <a:lvl4pPr marL="1400175" indent="-198438" algn="l" defTabSz="801688" rtl="0" eaLnBrk="0" fontAlgn="base" hangingPunct="0">
        <a:spcBef>
          <a:spcPct val="20000"/>
        </a:spcBef>
        <a:spcAft>
          <a:spcPct val="0"/>
        </a:spcAft>
        <a:buChar char="–"/>
        <a:defRPr sz="1700">
          <a:solidFill>
            <a:schemeClr val="tx1"/>
          </a:solidFill>
          <a:latin typeface="+mn-lt"/>
          <a:ea typeface="+mn-ea"/>
        </a:defRPr>
      </a:lvl4pPr>
      <a:lvl5pPr marL="1801813" indent="-201613" algn="l" defTabSz="801688" rtl="0" eaLnBrk="0" fontAlgn="base" hangingPunct="0">
        <a:spcBef>
          <a:spcPct val="20000"/>
        </a:spcBef>
        <a:spcAft>
          <a:spcPct val="0"/>
        </a:spcAft>
        <a:buChar char="»"/>
        <a:defRPr sz="1700">
          <a:solidFill>
            <a:schemeClr val="tx1"/>
          </a:solidFill>
          <a:latin typeface="+mn-lt"/>
          <a:ea typeface="+mn-ea"/>
        </a:defRPr>
      </a:lvl5pPr>
      <a:lvl6pPr marL="2259013" indent="-201613" algn="l" defTabSz="801688" rtl="0" fontAlgn="base">
        <a:spcBef>
          <a:spcPct val="20000"/>
        </a:spcBef>
        <a:spcAft>
          <a:spcPct val="0"/>
        </a:spcAft>
        <a:buChar char="»"/>
        <a:defRPr sz="1700">
          <a:solidFill>
            <a:schemeClr val="tx1"/>
          </a:solidFill>
          <a:latin typeface="+mn-lt"/>
          <a:ea typeface="+mn-ea"/>
        </a:defRPr>
      </a:lvl6pPr>
      <a:lvl7pPr marL="2716213" indent="-201613" algn="l" defTabSz="801688" rtl="0" fontAlgn="base">
        <a:spcBef>
          <a:spcPct val="20000"/>
        </a:spcBef>
        <a:spcAft>
          <a:spcPct val="0"/>
        </a:spcAft>
        <a:buChar char="»"/>
        <a:defRPr sz="1700">
          <a:solidFill>
            <a:schemeClr val="tx1"/>
          </a:solidFill>
          <a:latin typeface="+mn-lt"/>
          <a:ea typeface="+mn-ea"/>
        </a:defRPr>
      </a:lvl7pPr>
      <a:lvl8pPr marL="3173413" indent="-201613" algn="l" defTabSz="801688" rtl="0" fontAlgn="base">
        <a:spcBef>
          <a:spcPct val="20000"/>
        </a:spcBef>
        <a:spcAft>
          <a:spcPct val="0"/>
        </a:spcAft>
        <a:buChar char="»"/>
        <a:defRPr sz="1700">
          <a:solidFill>
            <a:schemeClr val="tx1"/>
          </a:solidFill>
          <a:latin typeface="+mn-lt"/>
          <a:ea typeface="+mn-ea"/>
        </a:defRPr>
      </a:lvl8pPr>
      <a:lvl9pPr marL="3630613" indent="-201613" algn="l" defTabSz="801688" rtl="0" fontAlgn="base">
        <a:spcBef>
          <a:spcPct val="20000"/>
        </a:spcBef>
        <a:spcAft>
          <a:spcPct val="0"/>
        </a:spcAft>
        <a:buChar char="»"/>
        <a:defRPr sz="17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8.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5" Type="http://schemas.openxmlformats.org/officeDocument/2006/relationships/image" Target="../media/image2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 Id="rId1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7.xml"/><Relationship Id="rId1" Type="http://schemas.openxmlformats.org/officeDocument/2006/relationships/slideLayout" Target="../slideLayouts/slideLayout8.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20.xml"/><Relationship Id="rId1" Type="http://schemas.openxmlformats.org/officeDocument/2006/relationships/slideLayout" Target="../slideLayouts/slideLayout8.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emf"/></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4.xml"/><Relationship Id="rId1" Type="http://schemas.openxmlformats.org/officeDocument/2006/relationships/slideLayout" Target="../slideLayouts/slideLayout8.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5.xml"/><Relationship Id="rId1" Type="http://schemas.openxmlformats.org/officeDocument/2006/relationships/slideLayout" Target="../slideLayouts/slideLayout7.xml"/><Relationship Id="rId5" Type="http://schemas.openxmlformats.org/officeDocument/2006/relationships/image" Target="../media/image40.png"/><Relationship Id="rId4" Type="http://schemas.openxmlformats.org/officeDocument/2006/relationships/image" Target="../media/image39.png"/></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43.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30.xml"/><Relationship Id="rId1" Type="http://schemas.openxmlformats.org/officeDocument/2006/relationships/slideLayout" Target="../slideLayouts/slideLayout8.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image" Target="../media/image45.png"/></Relationships>
</file>

<file path=ppt/slides/_rels/slide3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35.xml"/><Relationship Id="rId1" Type="http://schemas.openxmlformats.org/officeDocument/2006/relationships/slideLayout" Target="../slideLayouts/slideLayout8.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40.xml"/><Relationship Id="rId1" Type="http://schemas.openxmlformats.org/officeDocument/2006/relationships/slideLayout" Target="../slideLayouts/slideLayout8.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4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46.xml"/><Relationship Id="rId1" Type="http://schemas.openxmlformats.org/officeDocument/2006/relationships/slideLayout" Target="../slideLayouts/slideLayout8.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hyperlink" Target="http://winscp.net/" TargetMode="External"/><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5.xml"/><Relationship Id="rId1" Type="http://schemas.openxmlformats.org/officeDocument/2006/relationships/slideLayout" Target="../slideLayouts/slideLayout7.xml"/><Relationship Id="rId4" Type="http://schemas.openxmlformats.org/officeDocument/2006/relationships/image" Target="../media/image51.png"/></Relationships>
</file>

<file path=ppt/slides/_rels/slide5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56.xml"/><Relationship Id="rId1" Type="http://schemas.openxmlformats.org/officeDocument/2006/relationships/slideLayout" Target="../slideLayouts/slideLayout7.xml"/><Relationship Id="rId5" Type="http://schemas.openxmlformats.org/officeDocument/2006/relationships/comments" Target="../comments/comment1.xml"/><Relationship Id="rId4" Type="http://schemas.openxmlformats.org/officeDocument/2006/relationships/image" Target="../media/image53.png"/></Relationships>
</file>

<file path=ppt/slides/_rels/slide5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57.xml"/><Relationship Id="rId1" Type="http://schemas.openxmlformats.org/officeDocument/2006/relationships/slideLayout" Target="../slideLayouts/slideLayout7.xml"/><Relationship Id="rId4" Type="http://schemas.openxmlformats.org/officeDocument/2006/relationships/image" Target="../media/image55.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文本占位符 12"/>
          <p:cNvSpPr>
            <a:spLocks noGrp="1"/>
          </p:cNvSpPr>
          <p:nvPr>
            <p:ph type="body" sz="quarter" idx="17"/>
          </p:nvPr>
        </p:nvSpPr>
        <p:spPr/>
        <p:txBody>
          <a:bodyPr/>
          <a:lstStyle/>
          <a:p>
            <a:r>
              <a:rPr lang="en-US" altLang="zh-CN" dirty="0"/>
              <a:t>HC12082</a:t>
            </a:r>
            <a:endParaRPr lang="zh-CN" altLang="zh-CN" dirty="0"/>
          </a:p>
        </p:txBody>
      </p:sp>
      <p:sp>
        <p:nvSpPr>
          <p:cNvPr id="10" name="文本占位符 9"/>
          <p:cNvSpPr>
            <a:spLocks noGrp="1"/>
          </p:cNvSpPr>
          <p:nvPr>
            <p:ph type="body" sz="quarter" idx="18"/>
          </p:nvPr>
        </p:nvSpPr>
        <p:spPr/>
        <p:txBody>
          <a:bodyPr/>
          <a:lstStyle/>
          <a:p>
            <a:r>
              <a:rPr lang="en-US" altLang="zh-CN" dirty="0" smtClean="0"/>
              <a:t>FusionAccess</a:t>
            </a:r>
          </a:p>
        </p:txBody>
      </p:sp>
      <p:sp>
        <p:nvSpPr>
          <p:cNvPr id="14" name="文本占位符 13"/>
          <p:cNvSpPr>
            <a:spLocks noGrp="1"/>
          </p:cNvSpPr>
          <p:nvPr>
            <p:ph type="body" sz="quarter" idx="19"/>
          </p:nvPr>
        </p:nvSpPr>
        <p:spPr/>
        <p:txBody>
          <a:bodyPr/>
          <a:lstStyle/>
          <a:p>
            <a:r>
              <a:rPr lang="en-US" dirty="0" smtClean="0"/>
              <a:t>R6</a:t>
            </a:r>
            <a:endParaRPr lang="en-US" dirty="0"/>
          </a:p>
        </p:txBody>
      </p:sp>
      <p:sp>
        <p:nvSpPr>
          <p:cNvPr id="15" name="文本占位符 14"/>
          <p:cNvSpPr>
            <a:spLocks noGrp="1"/>
          </p:cNvSpPr>
          <p:nvPr>
            <p:ph type="body" sz="quarter" idx="20"/>
          </p:nvPr>
        </p:nvSpPr>
        <p:spPr/>
        <p:txBody>
          <a:bodyPr/>
          <a:lstStyle/>
          <a:p>
            <a:r>
              <a:rPr lang="en-US" dirty="0" smtClean="0"/>
              <a:t>V3.0</a:t>
            </a:r>
            <a:endParaRPr lang="en-US" dirty="0"/>
          </a:p>
        </p:txBody>
      </p:sp>
      <p:sp>
        <p:nvSpPr>
          <p:cNvPr id="3" name="文本占位符 2"/>
          <p:cNvSpPr>
            <a:spLocks noGrp="1"/>
          </p:cNvSpPr>
          <p:nvPr>
            <p:ph type="body" sz="quarter" idx="13"/>
          </p:nvPr>
        </p:nvSpPr>
        <p:spPr/>
        <p:txBody>
          <a:bodyPr/>
          <a:lstStyle/>
          <a:p>
            <a:r>
              <a:rPr lang="zh-CN" altLang="en-US" dirty="0"/>
              <a:t>洪飞泷</a:t>
            </a:r>
            <a:r>
              <a:rPr lang="en-US" altLang="zh-CN" dirty="0" smtClean="0"/>
              <a:t>/wx350110</a:t>
            </a:r>
            <a:endParaRPr lang="zh-CN" altLang="en-US" dirty="0"/>
          </a:p>
        </p:txBody>
      </p:sp>
      <p:sp>
        <p:nvSpPr>
          <p:cNvPr id="4" name="文本占位符 3"/>
          <p:cNvSpPr>
            <a:spLocks noGrp="1"/>
          </p:cNvSpPr>
          <p:nvPr>
            <p:ph type="body" sz="quarter" idx="14"/>
          </p:nvPr>
        </p:nvSpPr>
        <p:spPr/>
        <p:txBody>
          <a:bodyPr/>
          <a:lstStyle/>
          <a:p>
            <a:r>
              <a:rPr lang="en-US" altLang="zh-CN" dirty="0" smtClean="0"/>
              <a:t>2017.11.11</a:t>
            </a:r>
            <a:endParaRPr lang="zh-CN" altLang="en-US" dirty="0"/>
          </a:p>
        </p:txBody>
      </p:sp>
      <p:sp>
        <p:nvSpPr>
          <p:cNvPr id="5" name="文本占位符 4"/>
          <p:cNvSpPr>
            <a:spLocks noGrp="1"/>
          </p:cNvSpPr>
          <p:nvPr>
            <p:ph type="body" sz="quarter" idx="15"/>
          </p:nvPr>
        </p:nvSpPr>
        <p:spPr/>
        <p:txBody>
          <a:bodyPr/>
          <a:lstStyle/>
          <a:p>
            <a:endParaRPr lang="zh-CN" altLang="en-US" dirty="0"/>
          </a:p>
        </p:txBody>
      </p:sp>
      <p:sp>
        <p:nvSpPr>
          <p:cNvPr id="6" name="文本占位符 5"/>
          <p:cNvSpPr>
            <a:spLocks noGrp="1"/>
          </p:cNvSpPr>
          <p:nvPr>
            <p:ph type="body" sz="quarter" idx="16"/>
          </p:nvPr>
        </p:nvSpPr>
        <p:spPr/>
        <p:txBody>
          <a:bodyPr/>
          <a:lstStyle/>
          <a:p>
            <a:r>
              <a:rPr lang="zh-CN" altLang="en-US" dirty="0" smtClean="0"/>
              <a:t>新开发</a:t>
            </a:r>
            <a:endParaRPr lang="zh-CN" altLang="en-US" dirty="0"/>
          </a:p>
        </p:txBody>
      </p:sp>
    </p:spTree>
    <p:extLst>
      <p:ext uri="{BB962C8B-B14F-4D97-AF65-F5344CB8AC3E}">
        <p14:creationId xmlns:p14="http://schemas.microsoft.com/office/powerpoint/2010/main" val="439642257"/>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mtClean="0"/>
              <a:t>FusionAccess</a:t>
            </a:r>
            <a:r>
              <a:rPr lang="zh-CN" altLang="en-US" smtClean="0"/>
              <a:t>业务发放故障</a:t>
            </a:r>
            <a:endParaRPr lang="zh-CN" altLang="en-US" dirty="0"/>
          </a:p>
        </p:txBody>
      </p:sp>
      <p:sp>
        <p:nvSpPr>
          <p:cNvPr id="8" name="Text Placeholder 7"/>
          <p:cNvSpPr>
            <a:spLocks noGrp="1"/>
          </p:cNvSpPr>
          <p:nvPr>
            <p:ph type="body" sz="quarter" idx="10"/>
          </p:nvPr>
        </p:nvSpPr>
        <p:spPr/>
        <p:txBody>
          <a:bodyPr/>
          <a:lstStyle/>
          <a:p>
            <a:r>
              <a:rPr lang="zh-CN" altLang="en-US" smtClean="0"/>
              <a:t>管理员创建和发放虚拟机过程中遇到的故障。</a:t>
            </a:r>
            <a:endParaRPr lang="en-US" altLang="zh-CN" smtClean="0"/>
          </a:p>
          <a:p>
            <a:pPr lvl="1"/>
            <a:r>
              <a:rPr lang="zh-CN" altLang="en-US" smtClean="0"/>
              <a:t>如创建虚拟机失败、虚拟机关联失败、虚拟机加域失败等。</a:t>
            </a:r>
            <a:endParaRPr lang="en-US" altLang="zh-CN" smtClean="0"/>
          </a:p>
          <a:p>
            <a:r>
              <a:rPr lang="zh-CN" altLang="en-US" smtClean="0"/>
              <a:t>此类故障的操作界面是</a:t>
            </a:r>
            <a:r>
              <a:rPr lang="en-US" altLang="zh-CN" smtClean="0"/>
              <a:t>ITA Portal</a:t>
            </a:r>
            <a:r>
              <a:rPr lang="zh-CN" altLang="en-US" smtClean="0"/>
              <a:t>，后台涉及</a:t>
            </a:r>
            <a:r>
              <a:rPr lang="en-US" altLang="zh-CN" smtClean="0"/>
              <a:t>FC/FM</a:t>
            </a:r>
            <a:r>
              <a:rPr lang="zh-CN" altLang="en-US" smtClean="0"/>
              <a:t>（创建虚拟机资源）、</a:t>
            </a:r>
            <a:r>
              <a:rPr lang="en-US" altLang="zh-CN" smtClean="0"/>
              <a:t>HDC</a:t>
            </a:r>
            <a:r>
              <a:rPr lang="zh-CN" altLang="en-US" smtClean="0"/>
              <a:t>（关联用户）、</a:t>
            </a:r>
            <a:r>
              <a:rPr lang="en-US" altLang="zh-CN" smtClean="0"/>
              <a:t>VM</a:t>
            </a:r>
            <a:r>
              <a:rPr lang="zh-CN" altLang="en-US" smtClean="0"/>
              <a:t>（改名加域）、</a:t>
            </a:r>
            <a:r>
              <a:rPr lang="en-US" altLang="zh-CN" smtClean="0"/>
              <a:t>AD</a:t>
            </a:r>
            <a:r>
              <a:rPr lang="zh-CN" altLang="en-US" smtClean="0"/>
              <a:t>（计算机和用户管理）</a:t>
            </a:r>
            <a:r>
              <a:rPr lang="en-US" altLang="zh-CN" smtClean="0"/>
              <a:t>/DNS</a:t>
            </a:r>
            <a:r>
              <a:rPr lang="zh-CN" altLang="en-US" smtClean="0"/>
              <a:t>（域名解析）</a:t>
            </a:r>
            <a:r>
              <a:rPr lang="en-US" altLang="zh-CN" smtClean="0"/>
              <a:t>/DHCP</a:t>
            </a:r>
            <a:r>
              <a:rPr lang="zh-CN" altLang="en-US" smtClean="0"/>
              <a:t>（</a:t>
            </a:r>
            <a:r>
              <a:rPr lang="en-US" altLang="zh-CN" smtClean="0"/>
              <a:t>IP</a:t>
            </a:r>
            <a:r>
              <a:rPr lang="zh-CN" altLang="en-US" smtClean="0"/>
              <a:t>地址分配）等。</a:t>
            </a:r>
            <a:endParaRPr lang="en-US" altLang="zh-CN" dirty="0" smtClean="0"/>
          </a:p>
        </p:txBody>
      </p:sp>
    </p:spTree>
    <p:extLst>
      <p:ext uri="{BB962C8B-B14F-4D97-AF65-F5344CB8AC3E}">
        <p14:creationId xmlns:p14="http://schemas.microsoft.com/office/powerpoint/2010/main" val="38193673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业务发放故障处理流程</a:t>
            </a:r>
            <a:endParaRPr lang="zh-CN" altLang="en-US" dirty="0"/>
          </a:p>
        </p:txBody>
      </p:sp>
      <p:graphicFrame>
        <p:nvGraphicFramePr>
          <p:cNvPr id="4" name="Diagram 3"/>
          <p:cNvGraphicFramePr/>
          <p:nvPr>
            <p:extLst>
              <p:ext uri="{D42A27DB-BD31-4B8C-83A1-F6EECF244321}">
                <p14:modId xmlns:p14="http://schemas.microsoft.com/office/powerpoint/2010/main" val="4133687704"/>
              </p:ext>
            </p:extLst>
          </p:nvPr>
        </p:nvGraphicFramePr>
        <p:xfrm>
          <a:off x="792163" y="1380792"/>
          <a:ext cx="7812088"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554934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79CB4C07-BD8A-402C-85EC-886A8A595410}"/>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graphicEl>
                                              <a:dgm id="{0BC731C3-1F2D-421E-B2D7-BC8FFC6874BE}"/>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graphicEl>
                                              <a:dgm id="{687173A2-5E51-436B-AB9F-05F45277A603}"/>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graphicEl>
                                              <a:dgm id="{EB41BE08-B14B-4489-BC39-BAFFFCE588B5}"/>
                                            </p:graphic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graphicEl>
                                              <a:dgm id="{E6744D4E-CBE9-4791-B26B-290289DAC49F}"/>
                                            </p:graphic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graphicEl>
                                              <a:dgm id="{2BEFB7D9-0E40-4794-8067-800FA72E3113}"/>
                                            </p:graphic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graphicEl>
                                              <a:dgm id="{CA83EBE1-7AFD-4DB3-8D5B-807D9A41AA46}"/>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graphicEl>
                                              <a:dgm id="{E0A5A20A-FEE9-4DB7-AE13-65386C35849F}"/>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业务发放问题处理示例 </a:t>
            </a:r>
            <a:r>
              <a:rPr lang="en-US" altLang="zh-CN" dirty="0" smtClean="0"/>
              <a:t>- </a:t>
            </a:r>
            <a:r>
              <a:rPr lang="zh-CN" altLang="en-US" dirty="0" smtClean="0"/>
              <a:t>看错误提示</a:t>
            </a:r>
            <a:endParaRPr lang="zh-CN" altLang="en-US" dirty="0"/>
          </a:p>
        </p:txBody>
      </p:sp>
      <p:sp>
        <p:nvSpPr>
          <p:cNvPr id="2" name="Text Placeholder 1"/>
          <p:cNvSpPr>
            <a:spLocks noGrp="1"/>
          </p:cNvSpPr>
          <p:nvPr>
            <p:ph type="body" sz="quarter" idx="10"/>
          </p:nvPr>
        </p:nvSpPr>
        <p:spPr/>
        <p:txBody>
          <a:bodyPr/>
          <a:lstStyle/>
          <a:p>
            <a:r>
              <a:rPr lang="en-US" altLang="zh-CN" dirty="0" smtClean="0"/>
              <a:t>1.	</a:t>
            </a:r>
            <a:r>
              <a:rPr lang="zh-CN" altLang="en-US" dirty="0" smtClean="0"/>
              <a:t>打开任务中心，查看任务进展信息，提示：“获取创建出的虚拟机的计算机名失败，请您检查模板是否制作正确以及网络环境是否正常，并重新创建虚拟机。”</a:t>
            </a:r>
            <a:endParaRPr lang="en-US" dirty="0"/>
          </a:p>
        </p:txBody>
      </p:sp>
    </p:spTree>
    <p:extLst>
      <p:ext uri="{BB962C8B-B14F-4D97-AF65-F5344CB8AC3E}">
        <p14:creationId xmlns:p14="http://schemas.microsoft.com/office/powerpoint/2010/main" val="42783666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业务发放问题处理示例 </a:t>
            </a:r>
            <a:r>
              <a:rPr lang="en-US" altLang="zh-CN" smtClean="0"/>
              <a:t>- </a:t>
            </a:r>
            <a:r>
              <a:rPr lang="zh-CN" altLang="en-US" smtClean="0"/>
              <a:t>在线帮助</a:t>
            </a:r>
            <a:endParaRPr lang="zh-CN" altLang="en-US" dirty="0"/>
          </a:p>
        </p:txBody>
      </p:sp>
      <p:sp>
        <p:nvSpPr>
          <p:cNvPr id="2" name="Text Placeholder 1"/>
          <p:cNvSpPr>
            <a:spLocks noGrp="1"/>
          </p:cNvSpPr>
          <p:nvPr>
            <p:ph type="body" sz="quarter" idx="10"/>
          </p:nvPr>
        </p:nvSpPr>
        <p:spPr/>
        <p:txBody>
          <a:bodyPr/>
          <a:lstStyle/>
          <a:p>
            <a:r>
              <a:rPr lang="en-US" altLang="zh-CN" smtClean="0"/>
              <a:t>2.	</a:t>
            </a:r>
            <a:r>
              <a:rPr lang="zh-CN" altLang="en-US" smtClean="0"/>
              <a:t>点击右边的帮助按钮，跳转到在线帮助页面。根据帮助页的指导，一步一步的排查失败原因。</a:t>
            </a:r>
            <a:endParaRPr lang="en-US" altLang="zh-CN" dirty="0" smtClean="0"/>
          </a:p>
        </p:txBody>
      </p:sp>
      <p:pic>
        <p:nvPicPr>
          <p:cNvPr id="4" name="图片 3"/>
          <p:cNvPicPr>
            <a:picLocks noChangeAspect="1"/>
          </p:cNvPicPr>
          <p:nvPr/>
        </p:nvPicPr>
        <p:blipFill>
          <a:blip r:embed="rId3"/>
          <a:stretch>
            <a:fillRect/>
          </a:stretch>
        </p:blipFill>
        <p:spPr>
          <a:xfrm>
            <a:off x="1047053" y="2505903"/>
            <a:ext cx="7049894" cy="2420869"/>
          </a:xfrm>
          <a:prstGeom prst="rect">
            <a:avLst/>
          </a:prstGeom>
          <a:ln>
            <a:solidFill>
              <a:schemeClr val="bg1">
                <a:lumMod val="50000"/>
              </a:schemeClr>
            </a:solidFill>
          </a:ln>
        </p:spPr>
      </p:pic>
    </p:spTree>
    <p:extLst>
      <p:ext uri="{BB962C8B-B14F-4D97-AF65-F5344CB8AC3E}">
        <p14:creationId xmlns:p14="http://schemas.microsoft.com/office/powerpoint/2010/main" val="21425002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业务发放问题处理示例 </a:t>
            </a:r>
            <a:r>
              <a:rPr lang="en-US" altLang="zh-CN" smtClean="0"/>
              <a:t>- </a:t>
            </a:r>
            <a:r>
              <a:rPr lang="zh-CN" altLang="en-US" smtClean="0"/>
              <a:t>看告警</a:t>
            </a:r>
            <a:endParaRPr lang="zh-CN" altLang="en-US" dirty="0"/>
          </a:p>
        </p:txBody>
      </p:sp>
      <p:sp>
        <p:nvSpPr>
          <p:cNvPr id="2" name="Text Placeholder 1"/>
          <p:cNvSpPr>
            <a:spLocks noGrp="1"/>
          </p:cNvSpPr>
          <p:nvPr>
            <p:ph type="body" sz="quarter" idx="10"/>
          </p:nvPr>
        </p:nvSpPr>
        <p:spPr/>
        <p:txBody>
          <a:bodyPr/>
          <a:lstStyle/>
          <a:p>
            <a:r>
              <a:rPr lang="en-US" altLang="zh-CN" smtClean="0"/>
              <a:t>3.	</a:t>
            </a:r>
            <a:r>
              <a:rPr lang="zh-CN" altLang="en-US" smtClean="0"/>
              <a:t>如果根据在线帮助还没能解决问题。检查</a:t>
            </a:r>
            <a:r>
              <a:rPr lang="en-US" altLang="zh-CN" smtClean="0"/>
              <a:t>FusionAccess</a:t>
            </a:r>
            <a:r>
              <a:rPr lang="zh-CN" altLang="en-US" smtClean="0"/>
              <a:t>上是否存在告警，根据告警帮助消除告警。</a:t>
            </a:r>
            <a:endParaRPr lang="en-US" dirty="0"/>
          </a:p>
        </p:txBody>
      </p:sp>
      <p:pic>
        <p:nvPicPr>
          <p:cNvPr id="9" name="图片 48"/>
          <p:cNvPicPr/>
          <p:nvPr/>
        </p:nvPicPr>
        <p:blipFill>
          <a:blip r:embed="rId3" cstate="print"/>
          <a:srcRect/>
          <a:stretch>
            <a:fillRect/>
          </a:stretch>
        </p:blipFill>
        <p:spPr bwMode="auto">
          <a:xfrm>
            <a:off x="1067505" y="2384860"/>
            <a:ext cx="7153449" cy="3852428"/>
          </a:xfrm>
          <a:prstGeom prst="rect">
            <a:avLst/>
          </a:prstGeom>
          <a:noFill/>
          <a:ln w="9525">
            <a:solidFill>
              <a:schemeClr val="tx1">
                <a:lumMod val="50000"/>
                <a:lumOff val="50000"/>
              </a:schemeClr>
            </a:solidFill>
            <a:miter lim="800000"/>
            <a:headEnd/>
            <a:tailEnd/>
          </a:ln>
        </p:spPr>
      </p:pic>
    </p:spTree>
    <p:extLst>
      <p:ext uri="{BB962C8B-B14F-4D97-AF65-F5344CB8AC3E}">
        <p14:creationId xmlns:p14="http://schemas.microsoft.com/office/powerpoint/2010/main" val="1980089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业务发放问题处理示例 </a:t>
            </a:r>
            <a:r>
              <a:rPr lang="en-US" altLang="zh-CN" smtClean="0"/>
              <a:t>- </a:t>
            </a:r>
            <a:r>
              <a:rPr lang="zh-CN" altLang="en-US" smtClean="0"/>
              <a:t>看日志</a:t>
            </a:r>
            <a:endParaRPr lang="zh-CN" altLang="en-US" dirty="0"/>
          </a:p>
        </p:txBody>
      </p:sp>
      <p:sp>
        <p:nvSpPr>
          <p:cNvPr id="2" name="Text Placeholder 1"/>
          <p:cNvSpPr>
            <a:spLocks noGrp="1"/>
          </p:cNvSpPr>
          <p:nvPr>
            <p:ph type="body" sz="quarter" idx="10"/>
          </p:nvPr>
        </p:nvSpPr>
        <p:spPr/>
        <p:txBody>
          <a:bodyPr/>
          <a:lstStyle/>
          <a:p>
            <a:pPr>
              <a:lnSpc>
                <a:spcPct val="130000"/>
              </a:lnSpc>
            </a:pPr>
            <a:r>
              <a:rPr lang="en-US" altLang="zh-CN" dirty="0" smtClean="0"/>
              <a:t>4.	</a:t>
            </a:r>
            <a:r>
              <a:rPr lang="zh-CN" altLang="en-US" dirty="0" smtClean="0"/>
              <a:t>如果问题依然存在，根据任务失败的时间，打开包含任务失败时间点的</a:t>
            </a:r>
            <a:r>
              <a:rPr lang="en-US" altLang="zh-CN" dirty="0" err="1" smtClean="0"/>
              <a:t>FusionAcess</a:t>
            </a:r>
            <a:r>
              <a:rPr lang="zh-CN" altLang="en-US" dirty="0" smtClean="0"/>
              <a:t>的日志文件：</a:t>
            </a:r>
          </a:p>
          <a:p>
            <a:pPr lvl="1">
              <a:lnSpc>
                <a:spcPct val="130000"/>
              </a:lnSpc>
            </a:pPr>
            <a:r>
              <a:rPr lang="en-US" altLang="zh-CN" dirty="0" smtClean="0"/>
              <a:t>C:\ITA\tomcat\vDesktop\WEB-INF\logs\R5C10\log\VDESKTOP\vdesktop.log</a:t>
            </a:r>
          </a:p>
          <a:p>
            <a:pPr lvl="1">
              <a:lnSpc>
                <a:spcPct val="130000"/>
              </a:lnSpc>
            </a:pPr>
            <a:r>
              <a:rPr lang="zh-CN" altLang="en-US" dirty="0" smtClean="0"/>
              <a:t>在日志文件中查找关键字，进行分析处理和故障排除</a:t>
            </a:r>
            <a:endParaRPr lang="en-US" altLang="zh-CN" dirty="0"/>
          </a:p>
        </p:txBody>
      </p:sp>
      <p:pic>
        <p:nvPicPr>
          <p:cNvPr id="6" name="图片 51"/>
          <p:cNvPicPr/>
          <p:nvPr/>
        </p:nvPicPr>
        <p:blipFill>
          <a:blip r:embed="rId3" cstate="print"/>
          <a:srcRect/>
          <a:stretch>
            <a:fillRect/>
          </a:stretch>
        </p:blipFill>
        <p:spPr bwMode="auto">
          <a:xfrm>
            <a:off x="1082614" y="3668911"/>
            <a:ext cx="7123231" cy="2568377"/>
          </a:xfrm>
          <a:prstGeom prst="rect">
            <a:avLst/>
          </a:prstGeom>
          <a:noFill/>
          <a:ln w="9525">
            <a:solidFill>
              <a:schemeClr val="tx1">
                <a:lumMod val="50000"/>
                <a:lumOff val="50000"/>
              </a:schemeClr>
            </a:solidFill>
            <a:miter lim="800000"/>
            <a:headEnd/>
            <a:tailEnd/>
          </a:ln>
        </p:spPr>
      </p:pic>
    </p:spTree>
    <p:extLst>
      <p:ext uri="{BB962C8B-B14F-4D97-AF65-F5344CB8AC3E}">
        <p14:creationId xmlns:p14="http://schemas.microsoft.com/office/powerpoint/2010/main" val="11349559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pPr>
              <a:buClr>
                <a:schemeClr val="bg1">
                  <a:lumMod val="50000"/>
                </a:schemeClr>
              </a:buClr>
            </a:pPr>
            <a:r>
              <a:rPr lang="en-US" altLang="zh-CN" dirty="0">
                <a:solidFill>
                  <a:schemeClr val="bg1">
                    <a:lumMod val="50000"/>
                  </a:schemeClr>
                </a:solidFill>
              </a:rPr>
              <a:t>FusionAccess</a:t>
            </a:r>
            <a:r>
              <a:rPr lang="zh-CN" altLang="en-US" dirty="0">
                <a:solidFill>
                  <a:schemeClr val="bg1">
                    <a:lumMod val="50000"/>
                  </a:schemeClr>
                </a:solidFill>
              </a:rPr>
              <a:t>故障简介</a:t>
            </a:r>
            <a:endParaRPr lang="en-US" altLang="zh-CN" dirty="0">
              <a:solidFill>
                <a:schemeClr val="bg1">
                  <a:lumMod val="50000"/>
                </a:schemeClr>
              </a:solidFill>
            </a:endParaRPr>
          </a:p>
          <a:p>
            <a:pPr>
              <a:buClr>
                <a:schemeClr val="bg1">
                  <a:lumMod val="50000"/>
                </a:schemeClr>
              </a:buClr>
            </a:pPr>
            <a:r>
              <a:rPr lang="en-US" altLang="zh-CN" dirty="0">
                <a:solidFill>
                  <a:schemeClr val="bg1">
                    <a:lumMod val="50000"/>
                  </a:schemeClr>
                </a:solidFill>
              </a:rPr>
              <a:t>FusionAccess</a:t>
            </a:r>
            <a:r>
              <a:rPr lang="zh-CN" altLang="en-US" dirty="0">
                <a:solidFill>
                  <a:schemeClr val="bg1">
                    <a:lumMod val="50000"/>
                  </a:schemeClr>
                </a:solidFill>
              </a:rPr>
              <a:t>业务发放故障处理</a:t>
            </a:r>
          </a:p>
          <a:p>
            <a:r>
              <a:rPr lang="en-US" altLang="zh-CN" b="1" dirty="0"/>
              <a:t>FusionAccess</a:t>
            </a:r>
            <a:r>
              <a:rPr lang="zh-CN" altLang="en-US" b="1" dirty="0"/>
              <a:t>登录连接故障处理</a:t>
            </a:r>
          </a:p>
          <a:p>
            <a:pPr>
              <a:buClr>
                <a:schemeClr val="bg1">
                  <a:lumMod val="50000"/>
                </a:schemeClr>
              </a:buClr>
            </a:pPr>
            <a:r>
              <a:rPr lang="en-US" altLang="zh-CN" dirty="0" smtClean="0">
                <a:solidFill>
                  <a:schemeClr val="bg1">
                    <a:lumMod val="50000"/>
                  </a:schemeClr>
                </a:solidFill>
              </a:rPr>
              <a:t>FusionAccess</a:t>
            </a:r>
            <a:r>
              <a:rPr lang="zh-CN" altLang="en-US" dirty="0" smtClean="0">
                <a:solidFill>
                  <a:schemeClr val="bg1">
                    <a:lumMod val="50000"/>
                  </a:schemeClr>
                </a:solidFill>
              </a:rPr>
              <a:t>性能体验故障处理</a:t>
            </a:r>
          </a:p>
          <a:p>
            <a:pPr>
              <a:buClr>
                <a:schemeClr val="bg1">
                  <a:lumMod val="50000"/>
                </a:schemeClr>
              </a:buClr>
            </a:pPr>
            <a:r>
              <a:rPr lang="en-US" altLang="zh-CN" dirty="0" smtClean="0">
                <a:solidFill>
                  <a:schemeClr val="bg1">
                    <a:lumMod val="50000"/>
                  </a:schemeClr>
                </a:solidFill>
              </a:rPr>
              <a:t>FusionAccess</a:t>
            </a:r>
            <a:r>
              <a:rPr lang="zh-CN" altLang="en-US" dirty="0" smtClean="0">
                <a:solidFill>
                  <a:schemeClr val="bg1">
                    <a:lumMod val="50000"/>
                  </a:schemeClr>
                </a:solidFill>
              </a:rPr>
              <a:t>外设使用故障处理</a:t>
            </a:r>
            <a:endParaRPr lang="en-US" altLang="zh-CN" dirty="0" smtClean="0">
              <a:solidFill>
                <a:schemeClr val="bg1">
                  <a:lumMod val="50000"/>
                </a:schemeClr>
              </a:solidFill>
            </a:endParaRPr>
          </a:p>
          <a:p>
            <a:pPr>
              <a:buClr>
                <a:schemeClr val="bg1">
                  <a:lumMod val="50000"/>
                </a:schemeClr>
              </a:buClr>
            </a:pPr>
            <a:r>
              <a:rPr lang="en-US" altLang="zh-CN" dirty="0" smtClean="0">
                <a:solidFill>
                  <a:schemeClr val="bg1">
                    <a:lumMod val="50000"/>
                  </a:schemeClr>
                </a:solidFill>
              </a:rPr>
              <a:t>FusionAccess</a:t>
            </a:r>
            <a:r>
              <a:rPr lang="zh-CN" altLang="en-US" dirty="0" smtClean="0">
                <a:solidFill>
                  <a:schemeClr val="bg1">
                    <a:lumMod val="50000"/>
                  </a:schemeClr>
                </a:solidFill>
              </a:rPr>
              <a:t>备份与恢复</a:t>
            </a:r>
            <a:endParaRPr lang="en-US" altLang="zh-CN" dirty="0" smtClean="0">
              <a:solidFill>
                <a:schemeClr val="bg1">
                  <a:lumMod val="50000"/>
                </a:schemeClr>
              </a:solidFill>
            </a:endParaRPr>
          </a:p>
          <a:p>
            <a:pPr>
              <a:buClr>
                <a:schemeClr val="bg1">
                  <a:lumMod val="50000"/>
                </a:schemeClr>
              </a:buClr>
            </a:pPr>
            <a:r>
              <a:rPr lang="en-US" altLang="zh-CN" dirty="0" smtClean="0">
                <a:solidFill>
                  <a:schemeClr val="bg1">
                    <a:lumMod val="50000"/>
                  </a:schemeClr>
                </a:solidFill>
              </a:rPr>
              <a:t>FusionAccess</a:t>
            </a:r>
            <a:r>
              <a:rPr lang="zh-CN" altLang="en-US" dirty="0" smtClean="0">
                <a:solidFill>
                  <a:schemeClr val="bg1">
                    <a:lumMod val="50000"/>
                  </a:schemeClr>
                </a:solidFill>
              </a:rPr>
              <a:t>日志收集方法</a:t>
            </a:r>
            <a:endParaRPr lang="en-US" altLang="zh-CN" dirty="0" smtClean="0">
              <a:solidFill>
                <a:schemeClr val="bg1">
                  <a:lumMod val="50000"/>
                </a:schemeClr>
              </a:solidFill>
            </a:endParaRPr>
          </a:p>
          <a:p>
            <a:pPr>
              <a:buClr>
                <a:schemeClr val="bg1">
                  <a:lumMod val="50000"/>
                </a:schemeClr>
              </a:buClr>
            </a:pPr>
            <a:r>
              <a:rPr lang="zh-CN" altLang="en-US" dirty="0" smtClean="0">
                <a:solidFill>
                  <a:schemeClr val="bg1">
                    <a:lumMod val="50000"/>
                  </a:schemeClr>
                </a:solidFill>
              </a:rPr>
              <a:t>求助渠道</a:t>
            </a:r>
            <a:endParaRPr lang="zh-CN" altLang="en-US" dirty="0">
              <a:solidFill>
                <a:schemeClr val="bg1">
                  <a:lumMod val="50000"/>
                </a:schemeClr>
              </a:solidFill>
            </a:endParaRPr>
          </a:p>
        </p:txBody>
      </p:sp>
    </p:spTree>
    <p:extLst>
      <p:ext uri="{BB962C8B-B14F-4D97-AF65-F5344CB8AC3E}">
        <p14:creationId xmlns:p14="http://schemas.microsoft.com/office/powerpoint/2010/main" val="41681727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latin typeface="+mj-ea"/>
              </a:rPr>
              <a:t>登录连接关键流程点</a:t>
            </a:r>
            <a:endParaRPr lang="zh-CN" altLang="en-US" dirty="0">
              <a:latin typeface="+mj-ea"/>
            </a:endParaRPr>
          </a:p>
        </p:txBody>
      </p:sp>
      <p:pic>
        <p:nvPicPr>
          <p:cNvPr id="46" name="Picture 2"/>
          <p:cNvPicPr>
            <a:picLocks noChangeAspect="1" noChangeArrowheads="1"/>
          </p:cNvPicPr>
          <p:nvPr/>
        </p:nvPicPr>
        <p:blipFill>
          <a:blip r:embed="rId3" cstate="print"/>
          <a:srcRect t="8684" r="52730" b="12892"/>
          <a:stretch>
            <a:fillRect/>
          </a:stretch>
        </p:blipFill>
        <p:spPr bwMode="auto">
          <a:xfrm>
            <a:off x="5128292" y="4875213"/>
            <a:ext cx="781844" cy="69532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 name="Picture 1"/>
          <p:cNvPicPr>
            <a:picLocks noChangeAspect="1" noChangeArrowheads="1"/>
          </p:cNvPicPr>
          <p:nvPr/>
        </p:nvPicPr>
        <p:blipFill>
          <a:blip r:embed="rId4" cstate="print"/>
          <a:srcRect l="10627" r="9264"/>
          <a:stretch>
            <a:fillRect/>
          </a:stretch>
        </p:blipFill>
        <p:spPr bwMode="auto">
          <a:xfrm>
            <a:off x="4519486" y="1517652"/>
            <a:ext cx="1400175" cy="877029"/>
          </a:xfrm>
          <a:prstGeom prst="rect">
            <a:avLst/>
          </a:prstGeom>
          <a:noFill/>
          <a:ln w="9525">
            <a:noFill/>
            <a:miter lim="800000"/>
            <a:headEnd/>
            <a:tailEnd/>
          </a:ln>
        </p:spPr>
      </p:pic>
      <p:pic>
        <p:nvPicPr>
          <p:cNvPr id="48" name="Picture 2"/>
          <p:cNvPicPr>
            <a:picLocks noChangeAspect="1" noChangeArrowheads="1"/>
          </p:cNvPicPr>
          <p:nvPr/>
        </p:nvPicPr>
        <p:blipFill>
          <a:blip r:embed="rId3" cstate="print"/>
          <a:srcRect r="1476"/>
          <a:stretch>
            <a:fillRect/>
          </a:stretch>
        </p:blipFill>
        <p:spPr bwMode="auto">
          <a:xfrm>
            <a:off x="6766592" y="1512095"/>
            <a:ext cx="1629569" cy="886618"/>
          </a:xfrm>
          <a:prstGeom prst="rect">
            <a:avLst/>
          </a:prstGeom>
          <a:noFill/>
          <a:ln w="9525">
            <a:noFill/>
            <a:miter lim="800000"/>
            <a:headEnd/>
            <a:tailEnd/>
          </a:ln>
        </p:spPr>
      </p:pic>
      <p:pic>
        <p:nvPicPr>
          <p:cNvPr id="49" name="Picture 3"/>
          <p:cNvPicPr>
            <a:picLocks noChangeAspect="1" noChangeArrowheads="1"/>
          </p:cNvPicPr>
          <p:nvPr/>
        </p:nvPicPr>
        <p:blipFill>
          <a:blip r:embed="rId5" cstate="print"/>
          <a:srcRect t="4813" b="8556"/>
          <a:stretch>
            <a:fillRect/>
          </a:stretch>
        </p:blipFill>
        <p:spPr bwMode="auto">
          <a:xfrm>
            <a:off x="2962150" y="4846638"/>
            <a:ext cx="855198" cy="771525"/>
          </a:xfrm>
          <a:prstGeom prst="rect">
            <a:avLst/>
          </a:prstGeom>
          <a:noFill/>
          <a:ln w="9525">
            <a:noFill/>
            <a:miter lim="800000"/>
            <a:headEnd/>
            <a:tailEnd/>
          </a:ln>
        </p:spPr>
      </p:pic>
      <p:pic>
        <p:nvPicPr>
          <p:cNvPr id="50" name="Picture 5"/>
          <p:cNvPicPr>
            <a:picLocks noChangeAspect="1" noChangeArrowheads="1"/>
          </p:cNvPicPr>
          <p:nvPr/>
        </p:nvPicPr>
        <p:blipFill>
          <a:blip r:embed="rId6" cstate="print"/>
          <a:srcRect l="6770" r="8124"/>
          <a:stretch>
            <a:fillRect/>
          </a:stretch>
        </p:blipFill>
        <p:spPr bwMode="auto">
          <a:xfrm>
            <a:off x="4719511" y="3722688"/>
            <a:ext cx="1257300" cy="895350"/>
          </a:xfrm>
          <a:prstGeom prst="rect">
            <a:avLst/>
          </a:prstGeom>
          <a:noFill/>
          <a:ln w="9525">
            <a:noFill/>
            <a:miter lim="800000"/>
            <a:headEnd/>
            <a:tailEnd/>
          </a:ln>
        </p:spPr>
      </p:pic>
      <p:pic>
        <p:nvPicPr>
          <p:cNvPr id="51" name="图片 8"/>
          <p:cNvPicPr/>
          <p:nvPr/>
        </p:nvPicPr>
        <p:blipFill>
          <a:blip r:embed="rId7" cstate="print"/>
          <a:srcRect/>
          <a:stretch>
            <a:fillRect/>
          </a:stretch>
        </p:blipFill>
        <p:spPr bwMode="auto">
          <a:xfrm>
            <a:off x="6968681" y="3685922"/>
            <a:ext cx="1332230" cy="937629"/>
          </a:xfrm>
          <a:prstGeom prst="rect">
            <a:avLst/>
          </a:prstGeom>
          <a:noFill/>
          <a:ln w="9525">
            <a:noFill/>
            <a:miter lim="800000"/>
            <a:headEnd/>
            <a:tailEnd/>
          </a:ln>
        </p:spPr>
      </p:pic>
      <p:pic>
        <p:nvPicPr>
          <p:cNvPr id="52" name="Picture 6" descr="image001"/>
          <p:cNvPicPr>
            <a:picLocks noChangeAspect="1" noChangeArrowheads="1"/>
          </p:cNvPicPr>
          <p:nvPr/>
        </p:nvPicPr>
        <p:blipFill>
          <a:blip r:embed="rId8" cstate="print"/>
          <a:srcRect/>
          <a:stretch>
            <a:fillRect/>
          </a:stretch>
        </p:blipFill>
        <p:spPr bwMode="auto">
          <a:xfrm>
            <a:off x="1328612" y="3732213"/>
            <a:ext cx="828674" cy="905760"/>
          </a:xfrm>
          <a:prstGeom prst="rect">
            <a:avLst/>
          </a:prstGeom>
          <a:noFill/>
          <a:ln w="9525">
            <a:noFill/>
            <a:miter lim="800000"/>
            <a:headEnd/>
            <a:tailEnd/>
          </a:ln>
        </p:spPr>
      </p:pic>
      <p:pic>
        <p:nvPicPr>
          <p:cNvPr id="53" name="图片 10" descr="cid:image007.png@01CF491E.3FC5D510"/>
          <p:cNvPicPr/>
          <p:nvPr/>
        </p:nvPicPr>
        <p:blipFill>
          <a:blip r:embed="rId9" cstate="print"/>
          <a:srcRect/>
          <a:stretch>
            <a:fillRect/>
          </a:stretch>
        </p:blipFill>
        <p:spPr bwMode="auto">
          <a:xfrm>
            <a:off x="2966912" y="3698876"/>
            <a:ext cx="842612" cy="909638"/>
          </a:xfrm>
          <a:prstGeom prst="rect">
            <a:avLst/>
          </a:prstGeom>
          <a:noFill/>
          <a:ln w="9525">
            <a:noFill/>
            <a:miter lim="800000"/>
            <a:headEnd/>
            <a:tailEnd/>
          </a:ln>
        </p:spPr>
      </p:pic>
      <p:pic>
        <p:nvPicPr>
          <p:cNvPr id="54" name="Picture 7"/>
          <p:cNvPicPr>
            <a:picLocks noChangeAspect="1" noChangeArrowheads="1"/>
          </p:cNvPicPr>
          <p:nvPr/>
        </p:nvPicPr>
        <p:blipFill>
          <a:blip r:embed="rId10" cstate="print"/>
          <a:srcRect b="10732"/>
          <a:stretch>
            <a:fillRect/>
          </a:stretch>
        </p:blipFill>
        <p:spPr bwMode="auto">
          <a:xfrm>
            <a:off x="4606002" y="2620250"/>
            <a:ext cx="1235952" cy="785811"/>
          </a:xfrm>
          <a:prstGeom prst="rect">
            <a:avLst/>
          </a:prstGeom>
          <a:noFill/>
          <a:ln w="3175">
            <a:solidFill>
              <a:schemeClr val="tx1">
                <a:lumMod val="65000"/>
                <a:lumOff val="35000"/>
              </a:schemeClr>
            </a:solidFill>
            <a:miter lim="800000"/>
            <a:headEnd/>
            <a:tailEnd/>
          </a:ln>
        </p:spPr>
      </p:pic>
      <p:pic>
        <p:nvPicPr>
          <p:cNvPr id="55" name="图片 13" descr="cid:image009.png@01CF491E.D40F1B00"/>
          <p:cNvPicPr/>
          <p:nvPr/>
        </p:nvPicPr>
        <p:blipFill>
          <a:blip r:embed="rId11" cstate="print"/>
          <a:srcRect/>
          <a:stretch>
            <a:fillRect/>
          </a:stretch>
        </p:blipFill>
        <p:spPr bwMode="auto">
          <a:xfrm>
            <a:off x="4767136" y="4960938"/>
            <a:ext cx="571500" cy="381000"/>
          </a:xfrm>
          <a:prstGeom prst="rect">
            <a:avLst/>
          </a:prstGeom>
          <a:noFill/>
          <a:ln w="9525">
            <a:noFill/>
            <a:miter lim="800000"/>
            <a:headEnd/>
            <a:tailEnd/>
          </a:ln>
        </p:spPr>
      </p:pic>
      <p:pic>
        <p:nvPicPr>
          <p:cNvPr id="56" name="Picture 9"/>
          <p:cNvPicPr>
            <a:picLocks noChangeAspect="1" noChangeArrowheads="1"/>
          </p:cNvPicPr>
          <p:nvPr/>
        </p:nvPicPr>
        <p:blipFill>
          <a:blip r:embed="rId12" cstate="print"/>
          <a:srcRect l="33473" t="18919" r="4012"/>
          <a:stretch>
            <a:fillRect/>
          </a:stretch>
        </p:blipFill>
        <p:spPr bwMode="auto">
          <a:xfrm>
            <a:off x="6991223" y="2603502"/>
            <a:ext cx="1209675" cy="857250"/>
          </a:xfrm>
          <a:prstGeom prst="rect">
            <a:avLst/>
          </a:prstGeom>
          <a:noFill/>
          <a:ln w="9525">
            <a:noFill/>
            <a:miter lim="800000"/>
            <a:headEnd/>
            <a:tailEnd/>
          </a:ln>
        </p:spPr>
      </p:pic>
      <p:sp>
        <p:nvSpPr>
          <p:cNvPr id="57" name="右箭头 33"/>
          <p:cNvSpPr/>
          <p:nvPr/>
        </p:nvSpPr>
        <p:spPr bwMode="auto">
          <a:xfrm>
            <a:off x="4005136" y="1817688"/>
            <a:ext cx="314325" cy="180975"/>
          </a:xfrm>
          <a:prstGeom prst="rightArrow">
            <a:avLst/>
          </a:prstGeom>
          <a:solidFill>
            <a:srgbClr val="00B050"/>
          </a:solidFill>
          <a:ln>
            <a:solidFill>
              <a:schemeClr val="tx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effectLst/>
              <a:latin typeface="+mn-lt"/>
              <a:ea typeface="+mn-ea"/>
            </a:endParaRPr>
          </a:p>
        </p:txBody>
      </p:sp>
      <p:sp>
        <p:nvSpPr>
          <p:cNvPr id="58" name="右箭头 34"/>
          <p:cNvSpPr/>
          <p:nvPr/>
        </p:nvSpPr>
        <p:spPr bwMode="auto">
          <a:xfrm>
            <a:off x="6167311" y="1789113"/>
            <a:ext cx="314325" cy="180975"/>
          </a:xfrm>
          <a:prstGeom prst="rightArrow">
            <a:avLst/>
          </a:prstGeom>
          <a:solidFill>
            <a:srgbClr val="00B050"/>
          </a:solidFill>
          <a:ln>
            <a:solidFill>
              <a:schemeClr val="tx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effectLst/>
              <a:latin typeface="+mn-lt"/>
              <a:ea typeface="+mn-ea"/>
            </a:endParaRPr>
          </a:p>
        </p:txBody>
      </p:sp>
      <p:sp>
        <p:nvSpPr>
          <p:cNvPr id="59" name="右箭头 35"/>
          <p:cNvSpPr/>
          <p:nvPr/>
        </p:nvSpPr>
        <p:spPr bwMode="auto">
          <a:xfrm>
            <a:off x="2385886" y="4046538"/>
            <a:ext cx="314325" cy="180975"/>
          </a:xfrm>
          <a:prstGeom prst="rightArrow">
            <a:avLst/>
          </a:prstGeom>
          <a:solidFill>
            <a:srgbClr val="00B050"/>
          </a:solidFill>
          <a:ln>
            <a:solidFill>
              <a:schemeClr val="tx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effectLst/>
              <a:latin typeface="+mn-lt"/>
              <a:ea typeface="+mn-ea"/>
            </a:endParaRPr>
          </a:p>
        </p:txBody>
      </p:sp>
      <p:sp>
        <p:nvSpPr>
          <p:cNvPr id="60" name="右箭头 36"/>
          <p:cNvSpPr/>
          <p:nvPr/>
        </p:nvSpPr>
        <p:spPr bwMode="auto">
          <a:xfrm>
            <a:off x="4128961" y="4046538"/>
            <a:ext cx="314325" cy="180975"/>
          </a:xfrm>
          <a:prstGeom prst="rightArrow">
            <a:avLst/>
          </a:prstGeom>
          <a:solidFill>
            <a:srgbClr val="00B050"/>
          </a:solidFill>
          <a:ln>
            <a:solidFill>
              <a:schemeClr val="tx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effectLst/>
              <a:latin typeface="+mn-lt"/>
              <a:ea typeface="+mn-ea"/>
            </a:endParaRPr>
          </a:p>
        </p:txBody>
      </p:sp>
      <p:sp>
        <p:nvSpPr>
          <p:cNvPr id="61" name="右箭头 37"/>
          <p:cNvSpPr/>
          <p:nvPr/>
        </p:nvSpPr>
        <p:spPr bwMode="auto">
          <a:xfrm>
            <a:off x="6329236" y="4065588"/>
            <a:ext cx="314325" cy="180975"/>
          </a:xfrm>
          <a:prstGeom prst="rightArrow">
            <a:avLst/>
          </a:prstGeom>
          <a:solidFill>
            <a:srgbClr val="00B050"/>
          </a:solidFill>
          <a:ln>
            <a:solidFill>
              <a:schemeClr val="tx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effectLst/>
              <a:latin typeface="+mn-lt"/>
              <a:ea typeface="+mn-ea"/>
            </a:endParaRPr>
          </a:p>
        </p:txBody>
      </p:sp>
      <p:sp>
        <p:nvSpPr>
          <p:cNvPr id="62" name="右箭头 39"/>
          <p:cNvSpPr/>
          <p:nvPr/>
        </p:nvSpPr>
        <p:spPr bwMode="auto">
          <a:xfrm>
            <a:off x="971798" y="3991001"/>
            <a:ext cx="314325" cy="180975"/>
          </a:xfrm>
          <a:prstGeom prst="rightArrow">
            <a:avLst/>
          </a:prstGeom>
          <a:solidFill>
            <a:srgbClr val="00B050"/>
          </a:solidFill>
          <a:ln>
            <a:solidFill>
              <a:schemeClr val="tx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effectLst/>
              <a:latin typeface="+mn-lt"/>
              <a:ea typeface="+mn-ea"/>
            </a:endParaRPr>
          </a:p>
        </p:txBody>
      </p:sp>
      <p:pic>
        <p:nvPicPr>
          <p:cNvPr id="63" name="Picture 12" descr="Wyse Vista Desktop"/>
          <p:cNvPicPr>
            <a:picLocks noChangeAspect="1" noChangeArrowheads="1"/>
          </p:cNvPicPr>
          <p:nvPr/>
        </p:nvPicPr>
        <p:blipFill>
          <a:blip r:embed="rId13" cstate="print"/>
          <a:srcRect/>
          <a:stretch>
            <a:fillRect/>
          </a:stretch>
        </p:blipFill>
        <p:spPr bwMode="auto">
          <a:xfrm>
            <a:off x="815786" y="1644183"/>
            <a:ext cx="693800" cy="583080"/>
          </a:xfrm>
          <a:prstGeom prst="rect">
            <a:avLst/>
          </a:prstGeom>
          <a:noFill/>
          <a:ln w="9525">
            <a:noFill/>
            <a:miter lim="800000"/>
            <a:headEnd/>
            <a:tailEnd/>
          </a:ln>
        </p:spPr>
      </p:pic>
      <p:sp>
        <p:nvSpPr>
          <p:cNvPr id="64" name="右箭头 41"/>
          <p:cNvSpPr/>
          <p:nvPr/>
        </p:nvSpPr>
        <p:spPr bwMode="auto">
          <a:xfrm>
            <a:off x="1719136" y="1798638"/>
            <a:ext cx="314325" cy="180975"/>
          </a:xfrm>
          <a:prstGeom prst="rightArrow">
            <a:avLst/>
          </a:prstGeom>
          <a:solidFill>
            <a:srgbClr val="00B050"/>
          </a:solidFill>
          <a:ln>
            <a:solidFill>
              <a:schemeClr val="tx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effectLst/>
              <a:latin typeface="+mn-lt"/>
              <a:ea typeface="+mn-ea"/>
            </a:endParaRPr>
          </a:p>
        </p:txBody>
      </p:sp>
      <p:sp>
        <p:nvSpPr>
          <p:cNvPr id="65" name="矩形 47"/>
          <p:cNvSpPr/>
          <p:nvPr/>
        </p:nvSpPr>
        <p:spPr>
          <a:xfrm>
            <a:off x="2033461" y="2385341"/>
            <a:ext cx="1939181" cy="276999"/>
          </a:xfrm>
          <a:prstGeom prst="rect">
            <a:avLst/>
          </a:prstGeom>
        </p:spPr>
        <p:txBody>
          <a:bodyPr wrap="square">
            <a:spAutoFit/>
          </a:bodyPr>
          <a:lstStyle/>
          <a:p>
            <a:pPr algn="ctr"/>
            <a:r>
              <a:rPr lang="zh-CN" altLang="en-US" sz="1200" dirty="0" smtClean="0">
                <a:latin typeface="+mn-lt"/>
                <a:ea typeface="+mn-ea"/>
              </a:rPr>
              <a:t>①用户打开云服务器网址</a:t>
            </a:r>
            <a:endParaRPr lang="en-US" altLang="zh-CN" sz="1200" dirty="0" smtClean="0">
              <a:latin typeface="+mn-lt"/>
              <a:ea typeface="+mn-ea"/>
            </a:endParaRPr>
          </a:p>
        </p:txBody>
      </p:sp>
      <p:sp>
        <p:nvSpPr>
          <p:cNvPr id="66" name="矩形 49"/>
          <p:cNvSpPr/>
          <p:nvPr/>
        </p:nvSpPr>
        <p:spPr>
          <a:xfrm>
            <a:off x="6813546" y="2373799"/>
            <a:ext cx="1641229" cy="276999"/>
          </a:xfrm>
          <a:prstGeom prst="rect">
            <a:avLst/>
          </a:prstGeom>
        </p:spPr>
        <p:txBody>
          <a:bodyPr wrap="square">
            <a:spAutoFit/>
          </a:bodyPr>
          <a:lstStyle/>
          <a:p>
            <a:pPr algn="ctr"/>
            <a:r>
              <a:rPr lang="zh-CN" altLang="en-US" sz="1200" dirty="0" smtClean="0">
                <a:latin typeface="+mn-lt"/>
                <a:ea typeface="+mn-ea"/>
              </a:rPr>
              <a:t>③</a:t>
            </a:r>
            <a:r>
              <a:rPr lang="en-US" altLang="zh-CN" sz="1200" dirty="0" smtClean="0">
                <a:latin typeface="+mn-lt"/>
                <a:ea typeface="+mn-ea"/>
              </a:rPr>
              <a:t>WI</a:t>
            </a:r>
            <a:r>
              <a:rPr lang="zh-CN" altLang="en-US" sz="1200" dirty="0" smtClean="0">
                <a:latin typeface="+mn-lt"/>
                <a:ea typeface="+mn-ea"/>
              </a:rPr>
              <a:t>显示虚拟机列表</a:t>
            </a:r>
            <a:endParaRPr lang="en-US" altLang="zh-CN" sz="1200" dirty="0" smtClean="0">
              <a:latin typeface="+mn-lt"/>
              <a:ea typeface="+mn-ea"/>
            </a:endParaRPr>
          </a:p>
        </p:txBody>
      </p:sp>
      <p:sp>
        <p:nvSpPr>
          <p:cNvPr id="67" name="矩形 50"/>
          <p:cNvSpPr/>
          <p:nvPr/>
        </p:nvSpPr>
        <p:spPr>
          <a:xfrm>
            <a:off x="4509961" y="2389188"/>
            <a:ext cx="1466850" cy="307777"/>
          </a:xfrm>
          <a:prstGeom prst="rect">
            <a:avLst/>
          </a:prstGeom>
        </p:spPr>
        <p:txBody>
          <a:bodyPr wrap="square">
            <a:spAutoFit/>
          </a:bodyPr>
          <a:lstStyle/>
          <a:p>
            <a:pPr algn="ctr"/>
            <a:r>
              <a:rPr lang="zh-CN" altLang="en-US" sz="1200" dirty="0" smtClean="0">
                <a:latin typeface="+mn-lt"/>
                <a:ea typeface="+mn-ea"/>
              </a:rPr>
              <a:t>②</a:t>
            </a:r>
            <a:r>
              <a:rPr lang="en-US" altLang="zh-CN" sz="1400" dirty="0" smtClean="0">
                <a:latin typeface="+mn-lt"/>
                <a:ea typeface="+mn-ea"/>
              </a:rPr>
              <a:t>WI</a:t>
            </a:r>
            <a:r>
              <a:rPr lang="zh-CN" altLang="en-US" sz="1200" dirty="0" smtClean="0">
                <a:latin typeface="+mn-lt"/>
                <a:ea typeface="+mn-ea"/>
              </a:rPr>
              <a:t>显示登录页面</a:t>
            </a:r>
            <a:endParaRPr lang="en-US" altLang="zh-CN" sz="1200" dirty="0" smtClean="0">
              <a:latin typeface="+mn-lt"/>
              <a:ea typeface="+mn-ea"/>
            </a:endParaRPr>
          </a:p>
        </p:txBody>
      </p:sp>
      <p:grpSp>
        <p:nvGrpSpPr>
          <p:cNvPr id="68" name="组合 53"/>
          <p:cNvGrpSpPr/>
          <p:nvPr/>
        </p:nvGrpSpPr>
        <p:grpSpPr>
          <a:xfrm>
            <a:off x="2376360" y="1531938"/>
            <a:ext cx="1381126" cy="828675"/>
            <a:chOff x="2352674" y="581025"/>
            <a:chExt cx="1381126" cy="828675"/>
          </a:xfrm>
        </p:grpSpPr>
        <p:pic>
          <p:nvPicPr>
            <p:cNvPr id="69" name="图片 14" descr="cid:image010.png@01CF491E.D40F1B00"/>
            <p:cNvPicPr/>
            <p:nvPr/>
          </p:nvPicPr>
          <p:blipFill>
            <a:blip r:embed="rId14" cstate="print"/>
            <a:srcRect/>
            <a:stretch>
              <a:fillRect/>
            </a:stretch>
          </p:blipFill>
          <p:spPr bwMode="auto">
            <a:xfrm>
              <a:off x="3048000" y="933450"/>
              <a:ext cx="590550" cy="381000"/>
            </a:xfrm>
            <a:prstGeom prst="rect">
              <a:avLst/>
            </a:prstGeom>
            <a:solidFill>
              <a:srgbClr val="D9FBD1"/>
            </a:solidFill>
            <a:ln w="9525">
              <a:noFill/>
              <a:miter lim="800000"/>
              <a:headEnd/>
              <a:tailEnd/>
            </a:ln>
          </p:spPr>
        </p:pic>
        <p:pic>
          <p:nvPicPr>
            <p:cNvPr id="70" name="图片 15" descr="cid:image008.png@01CF491E.D40F1B00"/>
            <p:cNvPicPr/>
            <p:nvPr/>
          </p:nvPicPr>
          <p:blipFill>
            <a:blip r:embed="rId15" cstate="print"/>
            <a:srcRect/>
            <a:stretch>
              <a:fillRect/>
            </a:stretch>
          </p:blipFill>
          <p:spPr bwMode="auto">
            <a:xfrm>
              <a:off x="2400300" y="933450"/>
              <a:ext cx="590550" cy="381000"/>
            </a:xfrm>
            <a:prstGeom prst="rect">
              <a:avLst/>
            </a:prstGeom>
            <a:solidFill>
              <a:srgbClr val="D9FBD1"/>
            </a:solidFill>
            <a:ln w="9525">
              <a:noFill/>
              <a:miter lim="800000"/>
              <a:headEnd/>
              <a:tailEnd/>
            </a:ln>
          </p:spPr>
        </p:pic>
        <p:sp>
          <p:nvSpPr>
            <p:cNvPr id="71" name="矩形 51"/>
            <p:cNvSpPr/>
            <p:nvPr/>
          </p:nvSpPr>
          <p:spPr bwMode="auto">
            <a:xfrm>
              <a:off x="2352674" y="857250"/>
              <a:ext cx="1381125" cy="552450"/>
            </a:xfrm>
            <a:prstGeom prst="rect">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effectLst/>
                <a:latin typeface="+mn-lt"/>
                <a:ea typeface="+mn-ea"/>
              </a:endParaRPr>
            </a:p>
          </p:txBody>
        </p:sp>
        <p:sp>
          <p:nvSpPr>
            <p:cNvPr id="72" name="矩形 52"/>
            <p:cNvSpPr/>
            <p:nvPr/>
          </p:nvSpPr>
          <p:spPr bwMode="auto">
            <a:xfrm>
              <a:off x="2352675" y="581025"/>
              <a:ext cx="1381125" cy="276225"/>
            </a:xfrm>
            <a:prstGeom prst="rect">
              <a:avLst/>
            </a:prstGeom>
            <a:solidFill>
              <a:schemeClr val="bg1">
                <a:lumMod val="85000"/>
              </a:schemeClr>
            </a:solidFill>
            <a:ln>
              <a:solidFill>
                <a:schemeClr val="tx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zh-CN" altLang="en-US" sz="1200" b="0" i="0" u="none" strike="noStrike" cap="none" normalizeH="0" baseline="0" dirty="0" smtClean="0">
                  <a:ln>
                    <a:noFill/>
                  </a:ln>
                  <a:effectLst/>
                  <a:latin typeface="+mn-lt"/>
                  <a:ea typeface="+mn-ea"/>
                </a:rPr>
                <a:t>浏览器</a:t>
              </a:r>
            </a:p>
          </p:txBody>
        </p:sp>
      </p:grpSp>
      <p:sp>
        <p:nvSpPr>
          <p:cNvPr id="73" name="矩形 55"/>
          <p:cNvSpPr/>
          <p:nvPr/>
        </p:nvSpPr>
        <p:spPr>
          <a:xfrm>
            <a:off x="899011" y="4646613"/>
            <a:ext cx="1572600" cy="276999"/>
          </a:xfrm>
          <a:prstGeom prst="rect">
            <a:avLst/>
          </a:prstGeom>
        </p:spPr>
        <p:txBody>
          <a:bodyPr wrap="square">
            <a:spAutoFit/>
          </a:bodyPr>
          <a:lstStyle/>
          <a:p>
            <a:pPr algn="ctr"/>
            <a:r>
              <a:rPr lang="zh-CN" altLang="en-US" sz="1200" dirty="0" smtClean="0">
                <a:latin typeface="+mn-lt"/>
                <a:ea typeface="+mn-ea"/>
              </a:rPr>
              <a:t>④开机，发起预连接</a:t>
            </a:r>
            <a:endParaRPr lang="en-US" altLang="zh-CN" sz="1200" dirty="0" smtClean="0">
              <a:latin typeface="+mn-lt"/>
              <a:ea typeface="+mn-ea"/>
            </a:endParaRPr>
          </a:p>
        </p:txBody>
      </p:sp>
      <p:sp>
        <p:nvSpPr>
          <p:cNvPr id="74" name="矩形 56"/>
          <p:cNvSpPr/>
          <p:nvPr/>
        </p:nvSpPr>
        <p:spPr>
          <a:xfrm>
            <a:off x="2643061" y="4627563"/>
            <a:ext cx="1447800" cy="276999"/>
          </a:xfrm>
          <a:prstGeom prst="rect">
            <a:avLst/>
          </a:prstGeom>
        </p:spPr>
        <p:txBody>
          <a:bodyPr wrap="square">
            <a:spAutoFit/>
          </a:bodyPr>
          <a:lstStyle/>
          <a:p>
            <a:pPr algn="ctr"/>
            <a:r>
              <a:rPr lang="zh-CN" altLang="en-US" sz="1200" dirty="0" smtClean="0">
                <a:latin typeface="+mn-lt"/>
                <a:ea typeface="+mn-ea"/>
              </a:rPr>
              <a:t>⑤</a:t>
            </a:r>
            <a:r>
              <a:rPr lang="en-US" altLang="zh-CN" sz="1200" dirty="0" smtClean="0">
                <a:latin typeface="+mn-lt"/>
                <a:ea typeface="+mn-ea"/>
              </a:rPr>
              <a:t>WI</a:t>
            </a:r>
            <a:r>
              <a:rPr lang="zh-CN" altLang="en-US" sz="1200" dirty="0" smtClean="0">
                <a:latin typeface="+mn-lt"/>
                <a:ea typeface="+mn-ea"/>
              </a:rPr>
              <a:t>拉起客户端</a:t>
            </a:r>
            <a:endParaRPr lang="en-US" altLang="zh-CN" sz="1200" dirty="0" smtClean="0">
              <a:latin typeface="+mn-lt"/>
              <a:ea typeface="+mn-ea"/>
            </a:endParaRPr>
          </a:p>
        </p:txBody>
      </p:sp>
      <p:sp>
        <p:nvSpPr>
          <p:cNvPr id="75" name="矩形 57"/>
          <p:cNvSpPr/>
          <p:nvPr/>
        </p:nvSpPr>
        <p:spPr>
          <a:xfrm>
            <a:off x="4443286" y="4641076"/>
            <a:ext cx="1838325" cy="276999"/>
          </a:xfrm>
          <a:prstGeom prst="rect">
            <a:avLst/>
          </a:prstGeom>
        </p:spPr>
        <p:txBody>
          <a:bodyPr wrap="square">
            <a:spAutoFit/>
          </a:bodyPr>
          <a:lstStyle/>
          <a:p>
            <a:pPr algn="ctr"/>
            <a:r>
              <a:rPr lang="zh-CN" altLang="en-US" sz="1200" dirty="0" smtClean="0">
                <a:latin typeface="+mn-lt"/>
                <a:ea typeface="+mn-ea"/>
              </a:rPr>
              <a:t>⑥建立</a:t>
            </a:r>
            <a:r>
              <a:rPr lang="en-US" altLang="zh-CN" sz="1200" dirty="0" smtClean="0">
                <a:latin typeface="+mn-lt"/>
                <a:ea typeface="+mn-ea"/>
              </a:rPr>
              <a:t>Client</a:t>
            </a:r>
            <a:r>
              <a:rPr lang="zh-CN" altLang="en-US" sz="1200" dirty="0" smtClean="0">
                <a:latin typeface="+mn-lt"/>
                <a:ea typeface="+mn-ea"/>
              </a:rPr>
              <a:t>到</a:t>
            </a:r>
            <a:r>
              <a:rPr lang="en-US" altLang="zh-CN" sz="1200" dirty="0" smtClean="0">
                <a:latin typeface="+mn-lt"/>
                <a:ea typeface="+mn-ea"/>
              </a:rPr>
              <a:t>VM</a:t>
            </a:r>
            <a:r>
              <a:rPr lang="zh-CN" altLang="en-US" sz="1200" dirty="0" smtClean="0">
                <a:latin typeface="+mn-lt"/>
                <a:ea typeface="+mn-ea"/>
              </a:rPr>
              <a:t>的连接</a:t>
            </a:r>
            <a:endParaRPr lang="en-US" altLang="zh-CN" sz="1200" dirty="0" smtClean="0">
              <a:latin typeface="+mn-lt"/>
              <a:ea typeface="+mn-ea"/>
            </a:endParaRPr>
          </a:p>
        </p:txBody>
      </p:sp>
      <p:sp>
        <p:nvSpPr>
          <p:cNvPr id="76" name="矩形 58"/>
          <p:cNvSpPr/>
          <p:nvPr/>
        </p:nvSpPr>
        <p:spPr>
          <a:xfrm>
            <a:off x="6910261" y="4627563"/>
            <a:ext cx="1447800" cy="461665"/>
          </a:xfrm>
          <a:prstGeom prst="rect">
            <a:avLst/>
          </a:prstGeom>
        </p:spPr>
        <p:txBody>
          <a:bodyPr wrap="square">
            <a:spAutoFit/>
          </a:bodyPr>
          <a:lstStyle/>
          <a:p>
            <a:pPr algn="ctr"/>
            <a:r>
              <a:rPr lang="zh-CN" altLang="en-US" sz="1200" dirty="0" smtClean="0">
                <a:latin typeface="+mn-lt"/>
                <a:ea typeface="+mn-ea"/>
              </a:rPr>
              <a:t>⑦显示用户虚拟机桌面</a:t>
            </a:r>
            <a:endParaRPr lang="en-US" altLang="zh-CN" sz="1200" dirty="0" smtClean="0">
              <a:latin typeface="+mn-lt"/>
              <a:ea typeface="+mn-ea"/>
            </a:endParaRPr>
          </a:p>
        </p:txBody>
      </p:sp>
      <p:sp>
        <p:nvSpPr>
          <p:cNvPr id="77" name="矩形 59"/>
          <p:cNvSpPr/>
          <p:nvPr/>
        </p:nvSpPr>
        <p:spPr>
          <a:xfrm>
            <a:off x="1832801" y="3649345"/>
            <a:ext cx="1447800" cy="461665"/>
          </a:xfrm>
          <a:prstGeom prst="rect">
            <a:avLst/>
          </a:prstGeom>
        </p:spPr>
        <p:txBody>
          <a:bodyPr wrap="square">
            <a:spAutoFit/>
          </a:bodyPr>
          <a:lstStyle/>
          <a:p>
            <a:pPr algn="ctr"/>
            <a:r>
              <a:rPr lang="zh-CN" altLang="en-US" sz="1200" dirty="0" smtClean="0">
                <a:latin typeface="+mn-lt"/>
                <a:ea typeface="+mn-ea"/>
              </a:rPr>
              <a:t>经</a:t>
            </a:r>
            <a:r>
              <a:rPr lang="en-US" altLang="zh-CN" sz="1200" dirty="0" smtClean="0">
                <a:latin typeface="+mn-lt"/>
                <a:ea typeface="+mn-ea"/>
              </a:rPr>
              <a:t>HDC</a:t>
            </a:r>
            <a:r>
              <a:rPr lang="zh-CN" altLang="en-US" sz="1200" dirty="0" smtClean="0">
                <a:latin typeface="+mn-lt"/>
                <a:ea typeface="+mn-ea"/>
              </a:rPr>
              <a:t>到</a:t>
            </a:r>
            <a:r>
              <a:rPr lang="en-US" altLang="zh-CN" sz="1200" dirty="0" smtClean="0">
                <a:latin typeface="+mn-lt"/>
                <a:ea typeface="+mn-ea"/>
              </a:rPr>
              <a:t>VM</a:t>
            </a:r>
          </a:p>
          <a:p>
            <a:pPr algn="ctr"/>
            <a:r>
              <a:rPr lang="zh-CN" altLang="en-US" sz="1200" dirty="0" smtClean="0">
                <a:latin typeface="+mn-lt"/>
                <a:ea typeface="+mn-ea"/>
              </a:rPr>
              <a:t>预连接成功</a:t>
            </a:r>
            <a:endParaRPr lang="en-US" altLang="zh-CN" sz="1200" dirty="0" smtClean="0">
              <a:latin typeface="+mn-lt"/>
              <a:ea typeface="+mn-ea"/>
            </a:endParaRPr>
          </a:p>
        </p:txBody>
      </p:sp>
      <p:sp>
        <p:nvSpPr>
          <p:cNvPr id="78" name="矩形 60"/>
          <p:cNvSpPr/>
          <p:nvPr/>
        </p:nvSpPr>
        <p:spPr>
          <a:xfrm>
            <a:off x="5762424" y="999668"/>
            <a:ext cx="1161256" cy="830997"/>
          </a:xfrm>
          <a:prstGeom prst="rect">
            <a:avLst/>
          </a:prstGeom>
        </p:spPr>
        <p:txBody>
          <a:bodyPr wrap="square">
            <a:spAutoFit/>
          </a:bodyPr>
          <a:lstStyle/>
          <a:p>
            <a:pPr algn="ctr"/>
            <a:endParaRPr lang="en-US" altLang="zh-CN" sz="1200" dirty="0" smtClean="0">
              <a:latin typeface="+mn-lt"/>
              <a:ea typeface="+mn-ea"/>
            </a:endParaRPr>
          </a:p>
          <a:p>
            <a:pPr algn="ctr"/>
            <a:r>
              <a:rPr lang="zh-CN" altLang="en-US" sz="1200" dirty="0" smtClean="0">
                <a:latin typeface="+mn-lt"/>
                <a:ea typeface="+mn-ea"/>
              </a:rPr>
              <a:t>到</a:t>
            </a:r>
            <a:r>
              <a:rPr lang="en-US" altLang="zh-CN" sz="1200" dirty="0" smtClean="0">
                <a:latin typeface="+mn-lt"/>
                <a:ea typeface="+mn-ea"/>
              </a:rPr>
              <a:t>AD</a:t>
            </a:r>
            <a:r>
              <a:rPr lang="zh-CN" altLang="en-US" sz="1200" dirty="0" smtClean="0">
                <a:latin typeface="+mn-lt"/>
                <a:ea typeface="+mn-ea"/>
              </a:rPr>
              <a:t>用户鉴权</a:t>
            </a:r>
            <a:endParaRPr lang="en-US" altLang="zh-CN" sz="1200" dirty="0" smtClean="0">
              <a:latin typeface="+mn-lt"/>
              <a:ea typeface="+mn-ea"/>
            </a:endParaRPr>
          </a:p>
          <a:p>
            <a:pPr algn="ctr"/>
            <a:r>
              <a:rPr lang="zh-CN" altLang="en-US" sz="1200" dirty="0" smtClean="0">
                <a:latin typeface="+mn-lt"/>
                <a:ea typeface="+mn-ea"/>
              </a:rPr>
              <a:t>从</a:t>
            </a:r>
            <a:r>
              <a:rPr lang="en-US" altLang="zh-CN" sz="1200" dirty="0" smtClean="0">
                <a:latin typeface="+mn-lt"/>
                <a:ea typeface="+mn-ea"/>
              </a:rPr>
              <a:t>HDC</a:t>
            </a:r>
            <a:r>
              <a:rPr lang="zh-CN" altLang="en-US" sz="1200" dirty="0" smtClean="0">
                <a:latin typeface="+mn-lt"/>
                <a:ea typeface="+mn-ea"/>
              </a:rPr>
              <a:t>获取</a:t>
            </a:r>
            <a:r>
              <a:rPr lang="en-US" altLang="zh-CN" sz="1200" dirty="0" smtClean="0">
                <a:latin typeface="+mn-lt"/>
                <a:ea typeface="+mn-ea"/>
              </a:rPr>
              <a:t/>
            </a:r>
            <a:br>
              <a:rPr lang="en-US" altLang="zh-CN" sz="1200" dirty="0" smtClean="0">
                <a:latin typeface="+mn-lt"/>
                <a:ea typeface="+mn-ea"/>
              </a:rPr>
            </a:br>
            <a:r>
              <a:rPr lang="zh-CN" altLang="en-US" sz="1200" dirty="0" smtClean="0">
                <a:latin typeface="+mn-lt"/>
                <a:ea typeface="+mn-ea"/>
              </a:rPr>
              <a:t>桌面</a:t>
            </a:r>
            <a:endParaRPr lang="en-US" altLang="zh-CN" sz="1200" dirty="0" smtClean="0">
              <a:latin typeface="+mn-lt"/>
              <a:ea typeface="+mn-ea"/>
            </a:endParaRPr>
          </a:p>
        </p:txBody>
      </p:sp>
      <p:sp>
        <p:nvSpPr>
          <p:cNvPr id="79" name="矩形 61"/>
          <p:cNvSpPr/>
          <p:nvPr/>
        </p:nvSpPr>
        <p:spPr>
          <a:xfrm>
            <a:off x="3443162" y="1328677"/>
            <a:ext cx="1409699" cy="461665"/>
          </a:xfrm>
          <a:prstGeom prst="rect">
            <a:avLst/>
          </a:prstGeom>
        </p:spPr>
        <p:txBody>
          <a:bodyPr wrap="square">
            <a:spAutoFit/>
          </a:bodyPr>
          <a:lstStyle/>
          <a:p>
            <a:pPr algn="ctr"/>
            <a:r>
              <a:rPr lang="en-US" altLang="zh-CN" sz="1200" dirty="0" smtClean="0">
                <a:latin typeface="+mn-lt"/>
                <a:ea typeface="+mn-ea"/>
              </a:rPr>
              <a:t>DNS</a:t>
            </a:r>
            <a:r>
              <a:rPr lang="zh-CN" altLang="en-US" sz="1200" dirty="0" smtClean="0">
                <a:latin typeface="+mn-lt"/>
                <a:ea typeface="+mn-ea"/>
              </a:rPr>
              <a:t>解析到</a:t>
            </a:r>
            <a:r>
              <a:rPr lang="en-US" altLang="zh-CN" sz="1200" dirty="0" smtClean="0">
                <a:latin typeface="+mn-lt"/>
                <a:ea typeface="+mn-ea"/>
              </a:rPr>
              <a:t>IP</a:t>
            </a:r>
          </a:p>
          <a:p>
            <a:pPr algn="ctr"/>
            <a:r>
              <a:rPr lang="zh-CN" altLang="en-US" sz="1200" dirty="0" smtClean="0">
                <a:latin typeface="+mn-lt"/>
                <a:ea typeface="+mn-ea"/>
              </a:rPr>
              <a:t>经</a:t>
            </a:r>
            <a:r>
              <a:rPr lang="en-US" altLang="zh-CN" sz="1200" dirty="0" err="1" smtClean="0">
                <a:latin typeface="+mn-lt"/>
                <a:ea typeface="+mn-ea"/>
              </a:rPr>
              <a:t>vLB</a:t>
            </a:r>
            <a:r>
              <a:rPr lang="zh-CN" altLang="en-US" sz="1200" dirty="0" smtClean="0">
                <a:latin typeface="+mn-lt"/>
                <a:ea typeface="+mn-ea"/>
              </a:rPr>
              <a:t>到</a:t>
            </a:r>
            <a:r>
              <a:rPr lang="en-US" altLang="zh-CN" sz="1200" dirty="0" smtClean="0">
                <a:latin typeface="+mn-lt"/>
                <a:ea typeface="+mn-ea"/>
              </a:rPr>
              <a:t>WI</a:t>
            </a:r>
          </a:p>
        </p:txBody>
      </p:sp>
      <p:sp>
        <p:nvSpPr>
          <p:cNvPr id="80" name="矩形 62"/>
          <p:cNvSpPr/>
          <p:nvPr/>
        </p:nvSpPr>
        <p:spPr>
          <a:xfrm>
            <a:off x="899011" y="3272780"/>
            <a:ext cx="1615948" cy="461665"/>
          </a:xfrm>
          <a:prstGeom prst="rect">
            <a:avLst/>
          </a:prstGeom>
        </p:spPr>
        <p:txBody>
          <a:bodyPr wrap="square">
            <a:spAutoFit/>
          </a:bodyPr>
          <a:lstStyle/>
          <a:p>
            <a:pPr algn="ctr"/>
            <a:r>
              <a:rPr lang="en-US" altLang="zh-CN" sz="1200" dirty="0" smtClean="0">
                <a:latin typeface="+mn-lt"/>
                <a:ea typeface="+mn-ea"/>
              </a:rPr>
              <a:t>WI</a:t>
            </a:r>
            <a:r>
              <a:rPr lang="zh-CN" altLang="en-US" sz="1200" dirty="0" smtClean="0">
                <a:latin typeface="+mn-lt"/>
                <a:ea typeface="+mn-ea"/>
              </a:rPr>
              <a:t>发起预连接</a:t>
            </a:r>
            <a:endParaRPr lang="en-US" altLang="zh-CN" sz="1200" dirty="0" smtClean="0">
              <a:latin typeface="+mn-lt"/>
              <a:ea typeface="+mn-ea"/>
            </a:endParaRPr>
          </a:p>
          <a:p>
            <a:pPr algn="ctr"/>
            <a:r>
              <a:rPr lang="zh-CN" altLang="en-US" sz="1200" dirty="0" smtClean="0">
                <a:latin typeface="+mn-lt"/>
                <a:ea typeface="+mn-ea"/>
              </a:rPr>
              <a:t>未上电则先上电</a:t>
            </a:r>
            <a:endParaRPr lang="en-US" altLang="zh-CN" sz="1200" dirty="0" smtClean="0">
              <a:latin typeface="+mn-lt"/>
              <a:ea typeface="+mn-ea"/>
            </a:endParaRPr>
          </a:p>
        </p:txBody>
      </p:sp>
      <p:sp>
        <p:nvSpPr>
          <p:cNvPr id="81" name="矩形 63"/>
          <p:cNvSpPr/>
          <p:nvPr/>
        </p:nvSpPr>
        <p:spPr>
          <a:xfrm>
            <a:off x="3572670" y="3656012"/>
            <a:ext cx="1447800" cy="461665"/>
          </a:xfrm>
          <a:prstGeom prst="rect">
            <a:avLst/>
          </a:prstGeom>
        </p:spPr>
        <p:txBody>
          <a:bodyPr wrap="square">
            <a:spAutoFit/>
          </a:bodyPr>
          <a:lstStyle/>
          <a:p>
            <a:pPr algn="ctr"/>
            <a:r>
              <a:rPr lang="en-US" altLang="zh-CN" sz="1200" dirty="0" smtClean="0">
                <a:latin typeface="+mn-lt"/>
                <a:ea typeface="+mn-ea"/>
              </a:rPr>
              <a:t>WI</a:t>
            </a:r>
            <a:r>
              <a:rPr lang="zh-CN" altLang="en-US" sz="1200" dirty="0" smtClean="0">
                <a:latin typeface="+mn-lt"/>
                <a:ea typeface="+mn-ea"/>
              </a:rPr>
              <a:t>通过浏览器</a:t>
            </a:r>
            <a:endParaRPr lang="en-US" altLang="zh-CN" sz="1200" dirty="0" smtClean="0">
              <a:latin typeface="+mn-lt"/>
              <a:ea typeface="+mn-ea"/>
            </a:endParaRPr>
          </a:p>
          <a:p>
            <a:pPr algn="ctr"/>
            <a:r>
              <a:rPr lang="zh-CN" altLang="en-US" sz="1200" dirty="0" smtClean="0">
                <a:latin typeface="+mn-lt"/>
                <a:ea typeface="+mn-ea"/>
              </a:rPr>
              <a:t>启动客户端</a:t>
            </a:r>
            <a:endParaRPr lang="en-US" altLang="zh-CN" sz="1200" dirty="0" smtClean="0">
              <a:latin typeface="+mn-lt"/>
              <a:ea typeface="+mn-ea"/>
            </a:endParaRPr>
          </a:p>
        </p:txBody>
      </p:sp>
      <p:sp>
        <p:nvSpPr>
          <p:cNvPr id="82" name="矩形 64"/>
          <p:cNvSpPr/>
          <p:nvPr/>
        </p:nvSpPr>
        <p:spPr>
          <a:xfrm>
            <a:off x="5743099" y="3650668"/>
            <a:ext cx="1447800" cy="461665"/>
          </a:xfrm>
          <a:prstGeom prst="rect">
            <a:avLst/>
          </a:prstGeom>
        </p:spPr>
        <p:txBody>
          <a:bodyPr wrap="square">
            <a:spAutoFit/>
          </a:bodyPr>
          <a:lstStyle/>
          <a:p>
            <a:pPr algn="ctr"/>
            <a:r>
              <a:rPr lang="zh-CN" altLang="en-US" sz="1200" dirty="0" smtClean="0">
                <a:latin typeface="+mn-lt"/>
                <a:ea typeface="+mn-ea"/>
              </a:rPr>
              <a:t>客户端经</a:t>
            </a:r>
            <a:r>
              <a:rPr lang="en-US" altLang="zh-CN" sz="1200" dirty="0" smtClean="0">
                <a:latin typeface="+mn-lt"/>
                <a:ea typeface="+mn-ea"/>
              </a:rPr>
              <a:t>AG</a:t>
            </a:r>
            <a:r>
              <a:rPr lang="zh-CN" altLang="en-US" sz="1200" dirty="0" smtClean="0">
                <a:latin typeface="+mn-lt"/>
                <a:ea typeface="+mn-ea"/>
              </a:rPr>
              <a:t>到</a:t>
            </a:r>
            <a:r>
              <a:rPr lang="en-US" altLang="zh-CN" sz="1200" dirty="0" smtClean="0">
                <a:latin typeface="+mn-lt"/>
                <a:ea typeface="+mn-ea"/>
              </a:rPr>
              <a:t/>
            </a:r>
            <a:br>
              <a:rPr lang="en-US" altLang="zh-CN" sz="1200" dirty="0" smtClean="0">
                <a:latin typeface="+mn-lt"/>
                <a:ea typeface="+mn-ea"/>
              </a:rPr>
            </a:br>
            <a:r>
              <a:rPr lang="en-US" altLang="zh-CN" sz="1200" dirty="0" smtClean="0">
                <a:latin typeface="+mn-lt"/>
                <a:ea typeface="+mn-ea"/>
              </a:rPr>
              <a:t>VM</a:t>
            </a:r>
            <a:r>
              <a:rPr lang="zh-CN" altLang="en-US" sz="1200" dirty="0" smtClean="0">
                <a:latin typeface="+mn-lt"/>
                <a:ea typeface="+mn-ea"/>
              </a:rPr>
              <a:t>连接成功</a:t>
            </a:r>
            <a:endParaRPr lang="en-US" altLang="zh-CN" sz="1200" dirty="0" smtClean="0">
              <a:latin typeface="+mn-lt"/>
              <a:ea typeface="+mn-ea"/>
            </a:endParaRPr>
          </a:p>
        </p:txBody>
      </p:sp>
      <p:grpSp>
        <p:nvGrpSpPr>
          <p:cNvPr id="83" name="组合 45"/>
          <p:cNvGrpSpPr/>
          <p:nvPr/>
        </p:nvGrpSpPr>
        <p:grpSpPr>
          <a:xfrm>
            <a:off x="3100262" y="3969266"/>
            <a:ext cx="561974" cy="361950"/>
            <a:chOff x="5162551" y="4124325"/>
            <a:chExt cx="561974" cy="361950"/>
          </a:xfrm>
        </p:grpSpPr>
        <p:cxnSp>
          <p:nvCxnSpPr>
            <p:cNvPr id="84" name="直接连接符 46"/>
            <p:cNvCxnSpPr/>
            <p:nvPr/>
          </p:nvCxnSpPr>
          <p:spPr bwMode="auto">
            <a:xfrm>
              <a:off x="5172075" y="4124325"/>
              <a:ext cx="552450" cy="361950"/>
            </a:xfrm>
            <a:prstGeom prst="line">
              <a:avLst/>
            </a:prstGeom>
            <a:ln w="19050">
              <a:solidFill>
                <a:srgbClr val="FF0000"/>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85" name="直接连接符 48"/>
            <p:cNvCxnSpPr/>
            <p:nvPr/>
          </p:nvCxnSpPr>
          <p:spPr bwMode="auto">
            <a:xfrm flipH="1">
              <a:off x="5162551" y="4124325"/>
              <a:ext cx="561974" cy="342900"/>
            </a:xfrm>
            <a:prstGeom prst="line">
              <a:avLst/>
            </a:prstGeom>
            <a:ln w="19050">
              <a:solidFill>
                <a:srgbClr val="FF0000"/>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grpSp>
      <p:grpSp>
        <p:nvGrpSpPr>
          <p:cNvPr id="86" name="组合 54"/>
          <p:cNvGrpSpPr/>
          <p:nvPr/>
        </p:nvGrpSpPr>
        <p:grpSpPr>
          <a:xfrm>
            <a:off x="4971924" y="1829356"/>
            <a:ext cx="561974" cy="361950"/>
            <a:chOff x="5162551" y="4124325"/>
            <a:chExt cx="561974" cy="361950"/>
          </a:xfrm>
        </p:grpSpPr>
        <p:cxnSp>
          <p:nvCxnSpPr>
            <p:cNvPr id="87" name="直接连接符 65"/>
            <p:cNvCxnSpPr/>
            <p:nvPr/>
          </p:nvCxnSpPr>
          <p:spPr bwMode="auto">
            <a:xfrm>
              <a:off x="5172075" y="4124325"/>
              <a:ext cx="552450" cy="361950"/>
            </a:xfrm>
            <a:prstGeom prst="line">
              <a:avLst/>
            </a:prstGeom>
            <a:ln w="19050">
              <a:solidFill>
                <a:srgbClr val="FF0000"/>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88" name="直接连接符 66"/>
            <p:cNvCxnSpPr/>
            <p:nvPr/>
          </p:nvCxnSpPr>
          <p:spPr bwMode="auto">
            <a:xfrm flipH="1">
              <a:off x="5162551" y="4124325"/>
              <a:ext cx="561974" cy="342900"/>
            </a:xfrm>
            <a:prstGeom prst="line">
              <a:avLst/>
            </a:prstGeom>
            <a:ln w="19050">
              <a:solidFill>
                <a:srgbClr val="FF0000"/>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grpSp>
      <p:grpSp>
        <p:nvGrpSpPr>
          <p:cNvPr id="89" name="组合 67"/>
          <p:cNvGrpSpPr/>
          <p:nvPr/>
        </p:nvGrpSpPr>
        <p:grpSpPr>
          <a:xfrm>
            <a:off x="7315074" y="1805931"/>
            <a:ext cx="561974" cy="361950"/>
            <a:chOff x="5162551" y="4124325"/>
            <a:chExt cx="561974" cy="361950"/>
          </a:xfrm>
        </p:grpSpPr>
        <p:cxnSp>
          <p:nvCxnSpPr>
            <p:cNvPr id="90" name="直接连接符 68"/>
            <p:cNvCxnSpPr/>
            <p:nvPr/>
          </p:nvCxnSpPr>
          <p:spPr bwMode="auto">
            <a:xfrm>
              <a:off x="5172075" y="4124325"/>
              <a:ext cx="552450" cy="361950"/>
            </a:xfrm>
            <a:prstGeom prst="line">
              <a:avLst/>
            </a:prstGeom>
            <a:ln w="19050">
              <a:solidFill>
                <a:srgbClr val="FF0000"/>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91" name="直接连接符 69"/>
            <p:cNvCxnSpPr/>
            <p:nvPr/>
          </p:nvCxnSpPr>
          <p:spPr bwMode="auto">
            <a:xfrm flipH="1">
              <a:off x="5162551" y="4124325"/>
              <a:ext cx="561974" cy="342900"/>
            </a:xfrm>
            <a:prstGeom prst="line">
              <a:avLst/>
            </a:prstGeom>
            <a:ln w="19050">
              <a:solidFill>
                <a:srgbClr val="FF0000"/>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grpSp>
      <p:grpSp>
        <p:nvGrpSpPr>
          <p:cNvPr id="92" name="组合 73"/>
          <p:cNvGrpSpPr/>
          <p:nvPr/>
        </p:nvGrpSpPr>
        <p:grpSpPr>
          <a:xfrm>
            <a:off x="5010024" y="3962956"/>
            <a:ext cx="561974" cy="361950"/>
            <a:chOff x="5162551" y="4124325"/>
            <a:chExt cx="561974" cy="361950"/>
          </a:xfrm>
        </p:grpSpPr>
        <p:cxnSp>
          <p:nvCxnSpPr>
            <p:cNvPr id="93" name="直接连接符 74"/>
            <p:cNvCxnSpPr/>
            <p:nvPr/>
          </p:nvCxnSpPr>
          <p:spPr bwMode="auto">
            <a:xfrm>
              <a:off x="5172075" y="4124325"/>
              <a:ext cx="552450" cy="361950"/>
            </a:xfrm>
            <a:prstGeom prst="line">
              <a:avLst/>
            </a:prstGeom>
            <a:ln w="19050">
              <a:solidFill>
                <a:srgbClr val="FF0000"/>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94" name="直接连接符 75"/>
            <p:cNvCxnSpPr/>
            <p:nvPr/>
          </p:nvCxnSpPr>
          <p:spPr bwMode="auto">
            <a:xfrm flipH="1">
              <a:off x="5162551" y="4124325"/>
              <a:ext cx="561974" cy="342900"/>
            </a:xfrm>
            <a:prstGeom prst="line">
              <a:avLst/>
            </a:prstGeom>
            <a:ln w="19050">
              <a:solidFill>
                <a:srgbClr val="FF0000"/>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grpSp>
      <p:sp>
        <p:nvSpPr>
          <p:cNvPr id="95" name="TextBox 94"/>
          <p:cNvSpPr txBox="1"/>
          <p:nvPr/>
        </p:nvSpPr>
        <p:spPr>
          <a:xfrm>
            <a:off x="4290886" y="2655888"/>
            <a:ext cx="492443" cy="461665"/>
          </a:xfrm>
          <a:prstGeom prst="rect">
            <a:avLst/>
          </a:prstGeom>
          <a:noFill/>
        </p:spPr>
        <p:txBody>
          <a:bodyPr wrap="none" rtlCol="0">
            <a:spAutoFit/>
          </a:bodyPr>
          <a:lstStyle/>
          <a:p>
            <a:r>
              <a:rPr lang="zh-CN" altLang="en-US" sz="2400" dirty="0" smtClean="0">
                <a:latin typeface="+mn-lt"/>
                <a:ea typeface="+mn-ea"/>
              </a:rPr>
              <a:t>①</a:t>
            </a:r>
            <a:endParaRPr lang="zh-CN" altLang="en-US" sz="2400" dirty="0">
              <a:latin typeface="+mn-lt"/>
              <a:ea typeface="+mn-ea"/>
            </a:endParaRPr>
          </a:p>
        </p:txBody>
      </p:sp>
      <p:sp>
        <p:nvSpPr>
          <p:cNvPr id="96" name="TextBox 95"/>
          <p:cNvSpPr txBox="1"/>
          <p:nvPr/>
        </p:nvSpPr>
        <p:spPr>
          <a:xfrm>
            <a:off x="6681661" y="2636838"/>
            <a:ext cx="492443" cy="461665"/>
          </a:xfrm>
          <a:prstGeom prst="rect">
            <a:avLst/>
          </a:prstGeom>
          <a:noFill/>
        </p:spPr>
        <p:txBody>
          <a:bodyPr wrap="none" rtlCol="0">
            <a:spAutoFit/>
          </a:bodyPr>
          <a:lstStyle/>
          <a:p>
            <a:r>
              <a:rPr lang="zh-CN" altLang="en-US" sz="2400" dirty="0" smtClean="0">
                <a:latin typeface="+mn-lt"/>
                <a:ea typeface="+mn-ea"/>
              </a:rPr>
              <a:t>②</a:t>
            </a:r>
            <a:endParaRPr lang="zh-CN" altLang="en-US" sz="2400" dirty="0">
              <a:latin typeface="+mn-lt"/>
              <a:ea typeface="+mn-ea"/>
            </a:endParaRPr>
          </a:p>
        </p:txBody>
      </p:sp>
      <p:sp>
        <p:nvSpPr>
          <p:cNvPr id="97" name="TextBox 96"/>
          <p:cNvSpPr txBox="1"/>
          <p:nvPr/>
        </p:nvSpPr>
        <p:spPr>
          <a:xfrm>
            <a:off x="2643061" y="4932363"/>
            <a:ext cx="492443" cy="461665"/>
          </a:xfrm>
          <a:prstGeom prst="rect">
            <a:avLst/>
          </a:prstGeom>
          <a:noFill/>
        </p:spPr>
        <p:txBody>
          <a:bodyPr wrap="none" rtlCol="0">
            <a:spAutoFit/>
          </a:bodyPr>
          <a:lstStyle/>
          <a:p>
            <a:r>
              <a:rPr lang="zh-CN" altLang="en-US" sz="2400" dirty="0" smtClean="0">
                <a:latin typeface="+mn-lt"/>
                <a:ea typeface="+mn-ea"/>
              </a:rPr>
              <a:t>③</a:t>
            </a:r>
            <a:endParaRPr lang="zh-CN" altLang="en-US" sz="2400" dirty="0">
              <a:latin typeface="+mn-lt"/>
              <a:ea typeface="+mn-ea"/>
            </a:endParaRPr>
          </a:p>
        </p:txBody>
      </p:sp>
      <p:sp>
        <p:nvSpPr>
          <p:cNvPr id="98" name="TextBox 97"/>
          <p:cNvSpPr txBox="1"/>
          <p:nvPr/>
        </p:nvSpPr>
        <p:spPr>
          <a:xfrm>
            <a:off x="4443286" y="4932363"/>
            <a:ext cx="492443" cy="461665"/>
          </a:xfrm>
          <a:prstGeom prst="rect">
            <a:avLst/>
          </a:prstGeom>
          <a:noFill/>
        </p:spPr>
        <p:txBody>
          <a:bodyPr wrap="none" rtlCol="0">
            <a:spAutoFit/>
          </a:bodyPr>
          <a:lstStyle/>
          <a:p>
            <a:r>
              <a:rPr lang="zh-CN" altLang="en-US" sz="2400" dirty="0" smtClean="0">
                <a:latin typeface="+mn-lt"/>
                <a:ea typeface="+mn-ea"/>
              </a:rPr>
              <a:t>④</a:t>
            </a:r>
            <a:endParaRPr lang="zh-CN" altLang="en-US" sz="2400" dirty="0">
              <a:latin typeface="+mn-lt"/>
              <a:ea typeface="+mn-ea"/>
            </a:endParaRPr>
          </a:p>
        </p:txBody>
      </p:sp>
      <p:sp>
        <p:nvSpPr>
          <p:cNvPr id="99" name="TextBox 98"/>
          <p:cNvSpPr txBox="1"/>
          <p:nvPr/>
        </p:nvSpPr>
        <p:spPr>
          <a:xfrm>
            <a:off x="3150621" y="2990701"/>
            <a:ext cx="1505669" cy="461665"/>
          </a:xfrm>
          <a:prstGeom prst="rect">
            <a:avLst/>
          </a:prstGeom>
          <a:noFill/>
        </p:spPr>
        <p:txBody>
          <a:bodyPr wrap="none" rtlCol="0">
            <a:spAutoFit/>
          </a:bodyPr>
          <a:lstStyle/>
          <a:p>
            <a:r>
              <a:rPr lang="en-US" altLang="zh-CN" sz="1200" dirty="0" err="1" smtClean="0">
                <a:latin typeface="+mn-lt"/>
                <a:ea typeface="+mn-ea"/>
              </a:rPr>
              <a:t>vTools</a:t>
            </a:r>
            <a:r>
              <a:rPr lang="zh-CN" altLang="en-US" sz="1200" dirty="0" smtClean="0">
                <a:latin typeface="+mn-lt"/>
                <a:ea typeface="+mn-ea"/>
              </a:rPr>
              <a:t>管理员工具集</a:t>
            </a:r>
            <a:endParaRPr lang="en-US" altLang="zh-CN" sz="1200" dirty="0" smtClean="0">
              <a:latin typeface="+mn-lt"/>
              <a:ea typeface="+mn-ea"/>
            </a:endParaRPr>
          </a:p>
          <a:p>
            <a:r>
              <a:rPr lang="en-US" altLang="zh-CN" sz="1200" dirty="0" smtClean="0">
                <a:latin typeface="+mn-lt"/>
                <a:ea typeface="+mn-ea"/>
              </a:rPr>
              <a:t>WI</a:t>
            </a:r>
            <a:r>
              <a:rPr lang="zh-CN" altLang="en-US" sz="1200" dirty="0" smtClean="0">
                <a:latin typeface="+mn-lt"/>
                <a:ea typeface="+mn-ea"/>
              </a:rPr>
              <a:t>自动拨测工具</a:t>
            </a:r>
            <a:endParaRPr lang="zh-CN" altLang="en-US" sz="1200" dirty="0">
              <a:latin typeface="+mn-lt"/>
              <a:ea typeface="+mn-ea"/>
            </a:endParaRPr>
          </a:p>
        </p:txBody>
      </p:sp>
      <p:sp>
        <p:nvSpPr>
          <p:cNvPr id="100" name="TextBox 99"/>
          <p:cNvSpPr txBox="1"/>
          <p:nvPr/>
        </p:nvSpPr>
        <p:spPr>
          <a:xfrm>
            <a:off x="5765655" y="3033756"/>
            <a:ext cx="1391476" cy="461665"/>
          </a:xfrm>
          <a:prstGeom prst="rect">
            <a:avLst/>
          </a:prstGeom>
          <a:noFill/>
        </p:spPr>
        <p:txBody>
          <a:bodyPr wrap="square" rtlCol="0">
            <a:spAutoFit/>
          </a:bodyPr>
          <a:lstStyle/>
          <a:p>
            <a:r>
              <a:rPr lang="en-US" altLang="zh-CN" sz="1200" dirty="0" err="1" smtClean="0">
                <a:latin typeface="+mn-lt"/>
                <a:ea typeface="+mn-ea"/>
              </a:rPr>
              <a:t>vTools</a:t>
            </a:r>
            <a:r>
              <a:rPr lang="zh-CN" altLang="en-US" sz="1200" dirty="0" smtClean="0">
                <a:latin typeface="+mn-lt"/>
                <a:ea typeface="+mn-ea"/>
              </a:rPr>
              <a:t>管理员工具</a:t>
            </a:r>
            <a:endParaRPr lang="en-US" altLang="zh-CN" sz="1200" dirty="0" smtClean="0">
              <a:latin typeface="+mn-lt"/>
              <a:ea typeface="+mn-ea"/>
            </a:endParaRPr>
          </a:p>
          <a:p>
            <a:r>
              <a:rPr lang="en-US" altLang="zh-CN" sz="1200" dirty="0" smtClean="0">
                <a:latin typeface="+mn-lt"/>
                <a:ea typeface="+mn-ea"/>
              </a:rPr>
              <a:t>AD</a:t>
            </a:r>
            <a:r>
              <a:rPr lang="zh-CN" altLang="en-US" sz="1200" dirty="0" smtClean="0">
                <a:latin typeface="+mn-lt"/>
                <a:ea typeface="+mn-ea"/>
              </a:rPr>
              <a:t>检测</a:t>
            </a:r>
            <a:endParaRPr lang="zh-CN" altLang="en-US" sz="1200" dirty="0">
              <a:latin typeface="+mn-lt"/>
              <a:ea typeface="+mn-ea"/>
            </a:endParaRPr>
          </a:p>
        </p:txBody>
      </p:sp>
      <p:sp>
        <p:nvSpPr>
          <p:cNvPr id="101" name="TextBox 100"/>
          <p:cNvSpPr txBox="1"/>
          <p:nvPr/>
        </p:nvSpPr>
        <p:spPr>
          <a:xfrm>
            <a:off x="2854699" y="5645964"/>
            <a:ext cx="1176925" cy="461665"/>
          </a:xfrm>
          <a:prstGeom prst="rect">
            <a:avLst/>
          </a:prstGeom>
          <a:noFill/>
        </p:spPr>
        <p:txBody>
          <a:bodyPr wrap="none" rtlCol="0">
            <a:spAutoFit/>
          </a:bodyPr>
          <a:lstStyle/>
          <a:p>
            <a:r>
              <a:rPr lang="en-US" altLang="zh-CN" sz="1200" dirty="0" err="1" smtClean="0">
                <a:latin typeface="+mn-lt"/>
                <a:ea typeface="+mn-ea"/>
              </a:rPr>
              <a:t>vDesk</a:t>
            </a:r>
            <a:r>
              <a:rPr lang="zh-CN" altLang="en-US" sz="1200" dirty="0" smtClean="0">
                <a:latin typeface="+mn-lt"/>
                <a:ea typeface="+mn-ea"/>
              </a:rPr>
              <a:t>用户工具</a:t>
            </a:r>
            <a:endParaRPr lang="en-US" altLang="zh-CN" sz="1200" dirty="0" smtClean="0">
              <a:latin typeface="+mn-lt"/>
              <a:ea typeface="+mn-ea"/>
            </a:endParaRPr>
          </a:p>
          <a:p>
            <a:r>
              <a:rPr lang="zh-CN" altLang="en-US" sz="1200" dirty="0" smtClean="0">
                <a:latin typeface="+mn-lt"/>
                <a:ea typeface="+mn-ea"/>
              </a:rPr>
              <a:t>连接自检工具</a:t>
            </a:r>
            <a:endParaRPr lang="zh-CN" altLang="en-US" sz="1200" dirty="0">
              <a:latin typeface="+mn-lt"/>
              <a:ea typeface="+mn-ea"/>
            </a:endParaRPr>
          </a:p>
        </p:txBody>
      </p:sp>
      <p:sp>
        <p:nvSpPr>
          <p:cNvPr id="102" name="TextBox 101"/>
          <p:cNvSpPr txBox="1"/>
          <p:nvPr/>
        </p:nvSpPr>
        <p:spPr>
          <a:xfrm>
            <a:off x="4970678" y="5589411"/>
            <a:ext cx="1154227" cy="461665"/>
          </a:xfrm>
          <a:prstGeom prst="rect">
            <a:avLst/>
          </a:prstGeom>
          <a:noFill/>
        </p:spPr>
        <p:txBody>
          <a:bodyPr wrap="none" rtlCol="0">
            <a:spAutoFit/>
          </a:bodyPr>
          <a:lstStyle/>
          <a:p>
            <a:r>
              <a:rPr lang="zh-CN" altLang="en-US" sz="1200" dirty="0" smtClean="0">
                <a:latin typeface="+mn-lt"/>
                <a:ea typeface="+mn-ea"/>
              </a:rPr>
              <a:t>推荐使用</a:t>
            </a:r>
            <a:r>
              <a:rPr lang="en-US" altLang="zh-CN" sz="1200" dirty="0" smtClean="0">
                <a:latin typeface="+mn-lt"/>
                <a:ea typeface="+mn-ea"/>
              </a:rPr>
              <a:t>IE8</a:t>
            </a:r>
          </a:p>
          <a:p>
            <a:r>
              <a:rPr lang="zh-CN" altLang="en-US" sz="1200" dirty="0" smtClean="0">
                <a:latin typeface="+mn-lt"/>
                <a:ea typeface="+mn-ea"/>
              </a:rPr>
              <a:t>不支持</a:t>
            </a:r>
            <a:r>
              <a:rPr lang="en-US" altLang="zh-CN" sz="1200" dirty="0" smtClean="0">
                <a:latin typeface="+mn-lt"/>
                <a:ea typeface="+mn-ea"/>
              </a:rPr>
              <a:t>Chrome</a:t>
            </a:r>
            <a:endParaRPr lang="zh-CN" altLang="en-US" sz="1200" dirty="0">
              <a:latin typeface="+mn-lt"/>
              <a:ea typeface="+mn-ea"/>
            </a:endParaRPr>
          </a:p>
        </p:txBody>
      </p:sp>
    </p:spTree>
    <p:extLst>
      <p:ext uri="{BB962C8B-B14F-4D97-AF65-F5344CB8AC3E}">
        <p14:creationId xmlns:p14="http://schemas.microsoft.com/office/powerpoint/2010/main" val="40617415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8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9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8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7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83"/>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49"/>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97"/>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01"/>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81"/>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60"/>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50"/>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75"/>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92"/>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46"/>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55"/>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98"/>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102"/>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82"/>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61"/>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51"/>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58" grpId="0" animBg="1"/>
      <p:bldP spid="59" grpId="0" animBg="1"/>
      <p:bldP spid="60" grpId="0" animBg="1"/>
      <p:bldP spid="61" grpId="0" animBg="1"/>
      <p:bldP spid="62" grpId="0" animBg="1"/>
      <p:bldP spid="65" grpId="0"/>
      <p:bldP spid="66" grpId="0"/>
      <p:bldP spid="67" grpId="0"/>
      <p:bldP spid="73" grpId="0"/>
      <p:bldP spid="74" grpId="0"/>
      <p:bldP spid="75" grpId="0"/>
      <p:bldP spid="76" grpId="0"/>
      <p:bldP spid="77" grpId="0"/>
      <p:bldP spid="78" grpId="0"/>
      <p:bldP spid="79" grpId="0"/>
      <p:bldP spid="80" grpId="0"/>
      <p:bldP spid="81" grpId="0"/>
      <p:bldP spid="82" grpId="0"/>
      <p:bldP spid="95" grpId="0"/>
      <p:bldP spid="96" grpId="0"/>
      <p:bldP spid="97" grpId="0"/>
      <p:bldP spid="98" grpId="0"/>
      <p:bldP spid="99" grpId="0"/>
      <p:bldP spid="100" grpId="0"/>
      <p:bldP spid="101" grpId="0"/>
      <p:bldP spid="10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登录连接故障处理流程</a:t>
            </a:r>
            <a:endParaRPr lang="zh-CN" altLang="en-US" dirty="0"/>
          </a:p>
        </p:txBody>
      </p:sp>
      <p:graphicFrame>
        <p:nvGraphicFramePr>
          <p:cNvPr id="4" name="Diagram 3"/>
          <p:cNvGraphicFramePr/>
          <p:nvPr>
            <p:extLst/>
          </p:nvPr>
        </p:nvGraphicFramePr>
        <p:xfrm>
          <a:off x="792163" y="1881044"/>
          <a:ext cx="7812088" cy="30959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284920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41BD0DD7-BB8D-4279-B3A4-2CAF5B403FE0}"/>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graphicEl>
                                              <a:dgm id="{9134572F-B997-4A58-BDDE-A8B6574FFD9F}"/>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graphicEl>
                                              <a:dgm id="{64F2C4F8-63C3-4B8E-8A8A-802E332F2AC0}"/>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graphicEl>
                                              <a:dgm id="{A33EB03E-4295-4433-962B-E61C4800AEF5}"/>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确认版本配套 </a:t>
            </a:r>
            <a:r>
              <a:rPr lang="en-US" altLang="zh-CN" dirty="0" smtClean="0"/>
              <a:t>-</a:t>
            </a:r>
            <a:r>
              <a:rPr lang="en-US" dirty="0" smtClean="0"/>
              <a:t> </a:t>
            </a:r>
            <a:r>
              <a:rPr lang="en-US" dirty="0" err="1" smtClean="0"/>
              <a:t>HDA版本查看方法</a:t>
            </a:r>
            <a:endParaRPr lang="zh-CN" altLang="en-US" dirty="0"/>
          </a:p>
        </p:txBody>
      </p:sp>
      <p:sp>
        <p:nvSpPr>
          <p:cNvPr id="2" name="Text Placeholder 1"/>
          <p:cNvSpPr>
            <a:spLocks noGrp="1"/>
          </p:cNvSpPr>
          <p:nvPr>
            <p:ph type="body" sz="quarter" idx="10"/>
          </p:nvPr>
        </p:nvSpPr>
        <p:spPr/>
        <p:txBody>
          <a:bodyPr/>
          <a:lstStyle/>
          <a:p>
            <a:r>
              <a:rPr lang="zh-CN" altLang="en-US" smtClean="0"/>
              <a:t>在“控制面板</a:t>
            </a:r>
            <a:r>
              <a:rPr lang="en-US" smtClean="0"/>
              <a:t>\</a:t>
            </a:r>
            <a:r>
              <a:rPr lang="zh-CN" altLang="en-US" smtClean="0"/>
              <a:t>程序</a:t>
            </a:r>
            <a:r>
              <a:rPr lang="en-US" smtClean="0"/>
              <a:t>\</a:t>
            </a:r>
            <a:r>
              <a:rPr lang="zh-CN" altLang="en-US" smtClean="0"/>
              <a:t>程序和功能”中查看“</a:t>
            </a:r>
            <a:r>
              <a:rPr lang="en-US" smtClean="0"/>
              <a:t>Access Agent</a:t>
            </a:r>
            <a:r>
              <a:rPr lang="zh-CN" altLang="en-US" smtClean="0"/>
              <a:t>”的版本即可。</a:t>
            </a:r>
            <a:endParaRPr lang="en-US" smtClean="0"/>
          </a:p>
          <a:p>
            <a:endParaRPr lang="en-US" dirty="0"/>
          </a:p>
        </p:txBody>
      </p:sp>
      <p:pic>
        <p:nvPicPr>
          <p:cNvPr id="14" name="图片 141"/>
          <p:cNvPicPr/>
          <p:nvPr/>
        </p:nvPicPr>
        <p:blipFill>
          <a:blip r:embed="rId3" cstate="print"/>
          <a:srcRect/>
          <a:stretch>
            <a:fillRect/>
          </a:stretch>
        </p:blipFill>
        <p:spPr bwMode="auto">
          <a:xfrm>
            <a:off x="1799692" y="2384884"/>
            <a:ext cx="5976664" cy="3852404"/>
          </a:xfrm>
          <a:prstGeom prst="rect">
            <a:avLst/>
          </a:prstGeom>
          <a:noFill/>
          <a:ln w="9525">
            <a:noFill/>
            <a:miter lim="800000"/>
            <a:headEnd/>
            <a:tailEnd/>
          </a:ln>
        </p:spPr>
      </p:pic>
    </p:spTree>
    <p:extLst>
      <p:ext uri="{BB962C8B-B14F-4D97-AF65-F5344CB8AC3E}">
        <p14:creationId xmlns:p14="http://schemas.microsoft.com/office/powerpoint/2010/main" val="40954625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sz="quarter"/>
          </p:nvPr>
        </p:nvSpPr>
        <p:spPr/>
        <p:txBody>
          <a:bodyPr/>
          <a:lstStyle/>
          <a:p>
            <a:r>
              <a:rPr lang="zh-CN" altLang="en-US" smtClean="0"/>
              <a:t>华为桌面云故障</a:t>
            </a:r>
            <a:r>
              <a:rPr lang="zh-CN" altLang="en-US" dirty="0" smtClean="0"/>
              <a:t>处理</a:t>
            </a:r>
            <a:endParaRPr lang="zh-CN" altLang="en-US" dirty="0"/>
          </a:p>
        </p:txBody>
      </p:sp>
      <p:sp>
        <p:nvSpPr>
          <p:cNvPr id="11267" name="DtsShapeName" descr="8CE5295821885C70CB254E5500C4G505083E@F83E@PB26513!!!!!!BIHO@]b26513!!!!@5E19B011306188854E31!籽吓纪撑泞变/qqu!!!!!!!!!!!!!!!!!!!!!!!!!!!!!!!!!!!!!!!!!!!!!!!!!!!!!!!!!!!!!!!!!!!!!!!!!!!!!!!!!!!!!!!!!!!!!!!!!!!!!!!!!!!!!!!!!!!!!!!!!!!!!!!!!!!!!!!!!!!!!!!!!!!!!!!!!!!!!!!!!!!!!!!!!!!!!!!!!!!!!!!!!!!!!!!!!!!!!!!!!!!!!!!!!!!!!!!!!!!!!!!!!!!!!!!!!!!!!!!!!!!!!!!!!!!!!!!!!!!!!!!!!!!!!!!!!!!!!!!!!!!!!!!!!!!!!!!!!!!!!!!!!!!!!!!!!!!!!!!!!!!!!!!!!!!!!!!!!!!!!!!!!!!!!!!!!!!!!!!!!!!!!!!!!!!!!!!!!!!!!!!!!!!!!!!!!!!!!!!!!!!!!!!!!!!!!!!!!!!!!!!!!!!!!!!!!!!!!!!!!!!!!!!!!!!!!!!!!!!!!!!!!!!!!!!!!!!!!!!!!!!!!!!!!!!!!!!!!!!!!!!!!!!!!!!!!!!!!!!!!!!!!!!!!!!!!!!!!!!!!!!!!!!!!!!!!!!!!!!!!!!!!!!!!!!!!!!!!!!!!!!!!!!!!!!!!!!!!!!!!!!!!!!!!!!!!!!!!!!!!!!!!!!!!!!!!!!!!!!!!!!!!!!!!!!!!!!!!!!!!!!!!!!!!!!!!!!!!!!!!!!!!!!!!!!!!!!!!!!!!!!!!!!!!!!!!!!!!!!!!!!!!!!!!!!!!!!!!!!!!!!!!!!!!!!!!!!!!!!!!!!!!!!!!!!!!!!!!!!!!!!!!!!!!!!!!!!!!!!!!!!!!!!!!!!!!!!!!!!!!!!!!!!!!!!!!!!!!!!!!!!!!!!!!!!!!!!!!!!!!!!!!!!!!!!!!!!!!!!!!!!!!!!!!!!!!!!!!!!!!!!!!!!!!!!!!!!!!!!!!!!!!!!!!!!!!!!!!!!!!!!!!!!!!!!!!!!!!!!!!!!!!!!!!!!!!!!!!!!!!!!!!!!!!!!!!!!!!!!!!!!!!!!!!!!!!!!!!!!!!!!!!!!!!!!!!!!!!!!!!!!!!!!!!!!!!!!!!!!!!!!!!!!!!!!!!!!!!!!!!!!!!!!!!!!!!!!!!!!!!!!!!!!!!!!!!!!!!!!!!!!!!!!!!!!!!!!!!!!!!!!!!!!!!!!!!!!!!!!!!!!!!!!!!!!!!!!!!!!!!!!!!!!!!!!!!!!!!!!!!!!!!!!!!!!!!!!!!!!!!!!!!!!!!!!!!!!!!!!!!!!!!!!!!!!!!!!!!!!!!!!!!!!!!!!!!!!!!!!!!!!!!!!!!!!!!!!!!!!!!!!!!!!!!!!!!!!!!!!!!!!!!!!!!!!!!!!!!!!!!!!!!!!!!!!!!!!!!!!!!!!!!!!!!!!!!!!!!!!!!!!!!!!!!!!!!!!!!!!!!!!!!!!!!!!!!!!!!!!!!!!!!!!!!!!!!!!!!!!!!!!!!!!!!!!!!!!!!!!!!!!!!!!!!!!!!!!!!!!!!!!!!!!!!!!!!!!!!!!!!!!!!!!!!!!!!!!!!!!!!!!!!!!!!!!!!!!!!!!!!!!!!!!!!!!!!!!!!!!!!!!!!!!!!!!!!!!!!!!!!!!!!!!!!!!!!!!!!!!!!!!!!!!!!!!!!!!!!!!!!!!!!!!!!!!!!!!!!!!!!!!!!!!!!!!!!!!!!!!!!!!!!!!!!!!!!!!!!!!!!!!!!!!!!!!!!!!!!!!!!!!!!!!!!!!!!!!!!!!!!!!!!!!!!!!!!!!!!!!!!!!!!!!!!!!!!!!!!!!!!!!!!!!!!!!!!!!!!!!!!!!!!!!!!!!!!!!!!!!!!!!!!!!!!!!!!!!!!!!!!!!!!!!!!!!!!!!!!!!!!!!!!!!!!!!!!!!!!!!!!!!!!!!!!!!!!!!!!!!!!!!!!!!!!!!!!!!!!!!!!!!!!!!!!!!!!!!!!!!!!!!!!!!!!!!!!!!!!!!!!!!!!!!!!!!!!!!!!!!!!!!!!!!!!!!!!!!!!!!!!!!!!!!!!!!!!!!!!!!!!!!!!!!!!!!!!!!!!!!!!!!!!!!!!!!!!!!!!!!!!!!!!!!!!!!!!!!!!!!!!!!!!!!!!!!!!!!!!!!!!!!!!!!!!!!!!!!!!!!!!!!!!!!!!!!!!!!!!!!!!!!!!!!!!!!!!!!!!!!!!!!!!!!!!!!!!!!!!!!!!!!!!!!!!!!!!!!!!!!!!!!!!!!!!!!!!!!!!!!!!!!!!!!!!!!!!!!!!!!!!!!!!!!!!!!!!!!!!!!!!!!!!!!!!!!!!!!!!!!!!!!!!!!!!!!!!!!!!!!!!!!!!!!!!!!!!!!!!!!!!!!!!!!!!!!!!!!!!!!!!!!!!!!!!!!!!!!!!!!!!!!!1!1" hidden="1"/>
          <p:cNvSpPr>
            <a:spLocks noChangeArrowheads="1"/>
          </p:cNvSpPr>
          <p:nvPr/>
        </p:nvSpPr>
        <p:spPr bwMode="auto">
          <a:xfrm>
            <a:off x="0" y="0"/>
            <a:ext cx="1588" cy="1588"/>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chemeClr val="accent1"/>
          </a:solidFill>
          <a:ln w="9525" algn="ctr">
            <a:solidFill>
              <a:schemeClr val="tx1"/>
            </a:solidFill>
            <a:miter lim="800000"/>
            <a:headEnd/>
            <a:tailEnd/>
          </a:ln>
        </p:spPr>
        <p:txBody>
          <a:bodyPr wrap="none" anchor="ctr"/>
          <a:lstStyle/>
          <a:p>
            <a:endParaRPr lang="zh-CN" altLang="en-US" dirty="0">
              <a:ea typeface="华文细黑" panose="02010600040101010101" pitchFamily="2" charset="-122"/>
            </a:endParaRPr>
          </a:p>
        </p:txBody>
      </p:sp>
    </p:spTree>
    <p:extLst>
      <p:ext uri="{BB962C8B-B14F-4D97-AF65-F5344CB8AC3E}">
        <p14:creationId xmlns:p14="http://schemas.microsoft.com/office/powerpoint/2010/main" val="15927250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确认版本配套 </a:t>
            </a:r>
            <a:r>
              <a:rPr lang="en-US" altLang="zh-CN" dirty="0" smtClean="0"/>
              <a:t>-</a:t>
            </a:r>
            <a:r>
              <a:rPr lang="en-US" dirty="0" smtClean="0"/>
              <a:t> Client</a:t>
            </a:r>
            <a:r>
              <a:rPr lang="zh-CN" altLang="en-US" dirty="0" smtClean="0"/>
              <a:t>版本</a:t>
            </a:r>
            <a:r>
              <a:rPr lang="en-US" dirty="0" err="1" smtClean="0"/>
              <a:t>查看方法</a:t>
            </a:r>
            <a:endParaRPr lang="zh-CN" altLang="en-US" dirty="0"/>
          </a:p>
        </p:txBody>
      </p:sp>
      <p:sp>
        <p:nvSpPr>
          <p:cNvPr id="2" name="Text Placeholder 1"/>
          <p:cNvSpPr>
            <a:spLocks noGrp="1"/>
          </p:cNvSpPr>
          <p:nvPr>
            <p:ph type="body" sz="quarter" idx="10"/>
          </p:nvPr>
        </p:nvSpPr>
        <p:spPr/>
        <p:txBody>
          <a:bodyPr/>
          <a:lstStyle/>
          <a:p>
            <a:r>
              <a:rPr lang="en-US" altLang="zh-CN" dirty="0" smtClean="0"/>
              <a:t>Windows</a:t>
            </a:r>
            <a:r>
              <a:rPr lang="zh-CN" altLang="en-US" dirty="0" smtClean="0"/>
              <a:t>平台，在“控制面板</a:t>
            </a:r>
            <a:r>
              <a:rPr lang="en-US" altLang="zh-CN" dirty="0" smtClean="0"/>
              <a:t>\</a:t>
            </a:r>
            <a:r>
              <a:rPr lang="zh-CN" altLang="en-US" dirty="0" smtClean="0"/>
              <a:t>程序</a:t>
            </a:r>
            <a:r>
              <a:rPr lang="en-US" altLang="zh-CN" dirty="0" smtClean="0"/>
              <a:t>\</a:t>
            </a:r>
            <a:r>
              <a:rPr lang="zh-CN" altLang="en-US" dirty="0" smtClean="0"/>
              <a:t>程序和功能”中查看“</a:t>
            </a:r>
            <a:r>
              <a:rPr lang="en-US" altLang="zh-CN" dirty="0" smtClean="0"/>
              <a:t>Access Client”</a:t>
            </a:r>
            <a:r>
              <a:rPr lang="zh-CN" altLang="en-US" dirty="0" smtClean="0"/>
              <a:t>的版本即可。</a:t>
            </a:r>
            <a:endParaRPr lang="en-US" altLang="zh-CN" dirty="0" smtClean="0"/>
          </a:p>
          <a:p>
            <a:r>
              <a:rPr lang="en-US" dirty="0" smtClean="0"/>
              <a:t>Linux</a:t>
            </a:r>
            <a:r>
              <a:rPr lang="zh-CN" altLang="en-US" dirty="0" smtClean="0"/>
              <a:t>平台，在</a:t>
            </a:r>
            <a:r>
              <a:rPr lang="en-US" dirty="0" smtClean="0"/>
              <a:t>TC</a:t>
            </a:r>
            <a:r>
              <a:rPr lang="zh-CN" altLang="en-US" dirty="0" smtClean="0"/>
              <a:t>界面按 “</a:t>
            </a:r>
            <a:r>
              <a:rPr lang="en-US" dirty="0" err="1" smtClean="0"/>
              <a:t>Ctrl+Alt+A</a:t>
            </a:r>
            <a:r>
              <a:rPr lang="en-US" dirty="0" smtClean="0"/>
              <a:t>” </a:t>
            </a:r>
            <a:r>
              <a:rPr lang="zh-CN" altLang="en-US" dirty="0" smtClean="0"/>
              <a:t>组合键可以弹出</a:t>
            </a:r>
            <a:r>
              <a:rPr lang="en-US" dirty="0" smtClean="0"/>
              <a:t>TC</a:t>
            </a:r>
            <a:r>
              <a:rPr lang="zh-CN" altLang="en-US" dirty="0" smtClean="0"/>
              <a:t>的“</a:t>
            </a:r>
            <a:r>
              <a:rPr lang="en-US" dirty="0" smtClean="0"/>
              <a:t>About</a:t>
            </a:r>
            <a:r>
              <a:rPr lang="zh-CN" altLang="en-US" dirty="0" smtClean="0"/>
              <a:t>窗口”，其中有</a:t>
            </a:r>
            <a:r>
              <a:rPr lang="en-US" dirty="0" smtClean="0"/>
              <a:t>TC</a:t>
            </a:r>
            <a:r>
              <a:rPr lang="zh-CN" altLang="en-US" dirty="0" smtClean="0"/>
              <a:t>的版本号、</a:t>
            </a:r>
            <a:r>
              <a:rPr lang="en-US" dirty="0" smtClean="0"/>
              <a:t>Build</a:t>
            </a:r>
            <a:r>
              <a:rPr lang="zh-CN" altLang="en-US" dirty="0" smtClean="0"/>
              <a:t>号和</a:t>
            </a:r>
            <a:r>
              <a:rPr lang="en-US" dirty="0" smtClean="0"/>
              <a:t>Patch</a:t>
            </a:r>
            <a:r>
              <a:rPr lang="zh-CN" altLang="en-US" dirty="0" smtClean="0"/>
              <a:t>的版本号（</a:t>
            </a:r>
            <a:r>
              <a:rPr lang="en-US" dirty="0" err="1" smtClean="0"/>
              <a:t>AccessClient</a:t>
            </a:r>
            <a:r>
              <a:rPr lang="zh-CN" altLang="en-US" dirty="0" smtClean="0"/>
              <a:t>以</a:t>
            </a:r>
            <a:r>
              <a:rPr lang="en-US" dirty="0" smtClean="0"/>
              <a:t>Patch</a:t>
            </a:r>
            <a:r>
              <a:rPr lang="zh-CN" altLang="en-US" dirty="0" smtClean="0"/>
              <a:t>的形式安装到</a:t>
            </a:r>
            <a:r>
              <a:rPr lang="en-US" dirty="0" smtClean="0"/>
              <a:t>TC</a:t>
            </a:r>
            <a:r>
              <a:rPr lang="zh-CN" altLang="en-US" dirty="0" smtClean="0"/>
              <a:t>上）。</a:t>
            </a:r>
            <a:endParaRPr lang="en-US" dirty="0"/>
          </a:p>
        </p:txBody>
      </p:sp>
      <p:pic>
        <p:nvPicPr>
          <p:cNvPr id="4" name="Picture 3"/>
          <p:cNvPicPr>
            <a:picLocks noChangeAspect="1"/>
          </p:cNvPicPr>
          <p:nvPr/>
        </p:nvPicPr>
        <p:blipFill>
          <a:blip r:embed="rId3" cstate="print"/>
          <a:stretch>
            <a:fillRect/>
          </a:stretch>
        </p:blipFill>
        <p:spPr>
          <a:xfrm>
            <a:off x="1569009" y="3923328"/>
            <a:ext cx="6150442" cy="2232248"/>
          </a:xfrm>
          <a:prstGeom prst="rect">
            <a:avLst/>
          </a:prstGeom>
        </p:spPr>
      </p:pic>
    </p:spTree>
    <p:extLst>
      <p:ext uri="{BB962C8B-B14F-4D97-AF65-F5344CB8AC3E}">
        <p14:creationId xmlns:p14="http://schemas.microsoft.com/office/powerpoint/2010/main" val="40396351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工具自检</a:t>
            </a:r>
            <a:endParaRPr lang="zh-CN" altLang="en-US" dirty="0"/>
          </a:p>
        </p:txBody>
      </p:sp>
      <p:sp>
        <p:nvSpPr>
          <p:cNvPr id="93" name="AutoShape 19"/>
          <p:cNvSpPr>
            <a:spLocks noChangeArrowheads="1"/>
          </p:cNvSpPr>
          <p:nvPr/>
        </p:nvSpPr>
        <p:spPr bwMode="gray">
          <a:xfrm>
            <a:off x="2703031" y="2797478"/>
            <a:ext cx="476912" cy="345602"/>
          </a:xfrm>
          <a:prstGeom prst="rightArrow">
            <a:avLst>
              <a:gd name="adj1" fmla="val 55833"/>
              <a:gd name="adj2" fmla="val 62718"/>
            </a:avLst>
          </a:prstGeom>
          <a:solidFill>
            <a:srgbClr val="C0504D"/>
          </a:solidFill>
          <a:ln>
            <a:noFill/>
          </a:ln>
          <a:effectLst>
            <a:outerShdw dist="28398" dir="3806097" algn="ctr" rotWithShape="0">
              <a:schemeClr val="bg2"/>
            </a:outerShdw>
          </a:effectLst>
          <a:extLst>
            <a:ext uri="{91240B29-F687-4F45-9708-019B960494DF}">
              <a14:hiddenLine xmlns:a14="http://schemas.microsoft.com/office/drawing/2010/main" w="19050">
                <a:solidFill>
                  <a:srgbClr val="FFFFFF"/>
                </a:solidFill>
                <a:miter lim="800000"/>
                <a:headEnd/>
                <a:tailEnd/>
              </a14:hiddenLine>
            </a:ext>
          </a:extLst>
        </p:spPr>
        <p:txBody>
          <a:bodyPr wrap="none" lIns="91418" tIns="45708" rIns="91418" bIns="45708" anchor="ctr"/>
          <a:lstStyle/>
          <a:p>
            <a:pPr algn="ctr">
              <a:lnSpc>
                <a:spcPct val="110000"/>
              </a:lnSpc>
              <a:spcBef>
                <a:spcPct val="50000"/>
              </a:spcBef>
              <a:buClr>
                <a:srgbClr val="FFFFFF"/>
              </a:buClr>
              <a:buFont typeface="Wingdings" pitchFamily="2" charset="2"/>
              <a:buNone/>
            </a:pPr>
            <a:endParaRPr lang="zh-CN" altLang="en-US" sz="1400" dirty="0">
              <a:solidFill>
                <a:srgbClr val="FFFFFF"/>
              </a:solidFill>
              <a:latin typeface="+mn-ea"/>
              <a:ea typeface="+mn-ea"/>
            </a:endParaRPr>
          </a:p>
        </p:txBody>
      </p:sp>
      <p:sp>
        <p:nvSpPr>
          <p:cNvPr id="94" name="AutoShape 20"/>
          <p:cNvSpPr>
            <a:spLocks noChangeArrowheads="1"/>
          </p:cNvSpPr>
          <p:nvPr/>
        </p:nvSpPr>
        <p:spPr bwMode="gray">
          <a:xfrm>
            <a:off x="5907697" y="2798711"/>
            <a:ext cx="446899" cy="349656"/>
          </a:xfrm>
          <a:prstGeom prst="rightArrow">
            <a:avLst>
              <a:gd name="adj1" fmla="val 55833"/>
              <a:gd name="adj2" fmla="val 62718"/>
            </a:avLst>
          </a:prstGeom>
          <a:solidFill>
            <a:srgbClr val="9BBB59"/>
          </a:solidFill>
          <a:ln>
            <a:noFill/>
          </a:ln>
          <a:effectLst>
            <a:outerShdw dist="28398" dir="3806097" algn="ctr" rotWithShape="0">
              <a:schemeClr val="bg2"/>
            </a:outerShdw>
          </a:effectLst>
          <a:extLst>
            <a:ext uri="{91240B29-F687-4F45-9708-019B960494DF}">
              <a14:hiddenLine xmlns:a14="http://schemas.microsoft.com/office/drawing/2010/main" w="19050">
                <a:solidFill>
                  <a:srgbClr val="FFFFFF"/>
                </a:solidFill>
                <a:miter lim="800000"/>
                <a:headEnd/>
                <a:tailEnd/>
              </a14:hiddenLine>
            </a:ext>
          </a:extLst>
        </p:spPr>
        <p:txBody>
          <a:bodyPr wrap="none" lIns="91418" tIns="45708" rIns="91418" bIns="45708" anchor="ctr"/>
          <a:lstStyle/>
          <a:p>
            <a:pPr algn="ctr">
              <a:lnSpc>
                <a:spcPct val="110000"/>
              </a:lnSpc>
              <a:spcBef>
                <a:spcPct val="50000"/>
              </a:spcBef>
              <a:buClr>
                <a:srgbClr val="FFFFFF"/>
              </a:buClr>
              <a:buFont typeface="Wingdings" pitchFamily="2" charset="2"/>
              <a:buNone/>
            </a:pPr>
            <a:endParaRPr lang="zh-CN" altLang="en-US" sz="1400" dirty="0">
              <a:solidFill>
                <a:srgbClr val="FFFFFF"/>
              </a:solidFill>
              <a:latin typeface="+mn-ea"/>
              <a:ea typeface="+mn-ea"/>
            </a:endParaRPr>
          </a:p>
        </p:txBody>
      </p:sp>
      <p:grpSp>
        <p:nvGrpSpPr>
          <p:cNvPr id="118" name="Group 117"/>
          <p:cNvGrpSpPr/>
          <p:nvPr/>
        </p:nvGrpSpPr>
        <p:grpSpPr>
          <a:xfrm>
            <a:off x="6450933" y="1477201"/>
            <a:ext cx="2009499" cy="4670538"/>
            <a:chOff x="4254506" y="940663"/>
            <a:chExt cx="1695450" cy="3940617"/>
          </a:xfrm>
        </p:grpSpPr>
        <p:sp>
          <p:nvSpPr>
            <p:cNvPr id="88" name="AutoShape 8"/>
            <p:cNvSpPr>
              <a:spLocks noChangeArrowheads="1"/>
            </p:cNvSpPr>
            <p:nvPr/>
          </p:nvSpPr>
          <p:spPr bwMode="gray">
            <a:xfrm>
              <a:off x="4265619" y="2324384"/>
              <a:ext cx="1684337" cy="2556896"/>
            </a:xfrm>
            <a:prstGeom prst="roundRect">
              <a:avLst>
                <a:gd name="adj" fmla="val 16667"/>
              </a:avLst>
            </a:prstGeom>
            <a:gradFill rotWithShape="1">
              <a:gsLst>
                <a:gs pos="0">
                  <a:srgbClr val="5D4976"/>
                </a:gs>
                <a:gs pos="100000">
                  <a:srgbClr val="8064A2"/>
                </a:gs>
              </a:gsLst>
              <a:lin ang="18900000" scaled="1"/>
            </a:gradFill>
            <a:ln>
              <a:noFill/>
            </a:ln>
            <a:effectLst>
              <a:prstShdw prst="shdw13" dist="63500" dir="3187806">
                <a:schemeClr val="bg2">
                  <a:alpha val="50000"/>
                </a:schemeClr>
              </a:prstShdw>
            </a:effectLst>
            <a:extLst>
              <a:ext uri="{91240B29-F687-4F45-9708-019B960494DF}">
                <a14:hiddenLine xmlns:a14="http://schemas.microsoft.com/office/drawing/2010/main" w="28575">
                  <a:solidFill>
                    <a:srgbClr val="EAEAEA"/>
                  </a:solidFill>
                  <a:round/>
                  <a:headEnd/>
                  <a:tailEnd/>
                </a14:hiddenLine>
              </a:ext>
            </a:extLst>
          </p:spPr>
          <p:txBody>
            <a:bodyPr wrap="none" lIns="91418" tIns="45708" rIns="91418" bIns="45708" anchor="ctr"/>
            <a:lstStyle/>
            <a:p>
              <a:pPr algn="ctr">
                <a:lnSpc>
                  <a:spcPct val="110000"/>
                </a:lnSpc>
                <a:spcBef>
                  <a:spcPct val="50000"/>
                </a:spcBef>
                <a:buClr>
                  <a:srgbClr val="FFFFFF"/>
                </a:buClr>
                <a:buFont typeface="Wingdings" pitchFamily="2" charset="2"/>
                <a:buNone/>
              </a:pPr>
              <a:endParaRPr lang="zh-CN" altLang="en-US" sz="1400" dirty="0">
                <a:solidFill>
                  <a:srgbClr val="FFFFFF"/>
                </a:solidFill>
                <a:latin typeface="+mn-ea"/>
                <a:ea typeface="+mn-ea"/>
              </a:endParaRPr>
            </a:p>
          </p:txBody>
        </p:sp>
        <p:sp>
          <p:nvSpPr>
            <p:cNvPr id="92" name="Text Box 14"/>
            <p:cNvSpPr txBox="1">
              <a:spLocks noChangeArrowheads="1"/>
            </p:cNvSpPr>
            <p:nvPr/>
          </p:nvSpPr>
          <p:spPr bwMode="gray">
            <a:xfrm>
              <a:off x="4254506" y="2486403"/>
              <a:ext cx="1681163" cy="277834"/>
            </a:xfrm>
            <a:prstGeom prst="rect">
              <a:avLst/>
            </a:prstGeom>
            <a:noFill/>
            <a:ln>
              <a:noFill/>
            </a:ln>
            <a:effectLst/>
            <a:extLst>
              <a:ext uri="{909E8E84-426E-40DD-AFC4-6F175D3DCCD1}">
                <a14:hiddenFill xmlns:a14="http://schemas.microsoft.com/office/drawing/2010/main">
                  <a:gradFill rotWithShape="1">
                    <a:gsLst>
                      <a:gs pos="0">
                        <a:schemeClr val="accent2"/>
                      </a:gs>
                      <a:gs pos="100000">
                        <a:srgbClr val="B44343"/>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0000">
                        <a:alpha val="50000"/>
                      </a:srgbClr>
                    </a:outerShdw>
                  </a:effectLst>
                </a14:hiddenEffects>
              </a:ext>
            </a:extLst>
          </p:spPr>
          <p:txBody>
            <a:bodyPr lIns="91418" tIns="45708" rIns="91418" bIns="45708">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lnSpc>
                  <a:spcPct val="110000"/>
                </a:lnSpc>
                <a:spcBef>
                  <a:spcPct val="50000"/>
                </a:spcBef>
                <a:buClr>
                  <a:srgbClr val="FFFFFF"/>
                </a:buClr>
                <a:buFont typeface="Wingdings" pitchFamily="2" charset="2"/>
                <a:buNone/>
              </a:pPr>
              <a:r>
                <a:rPr lang="en-US" altLang="zh-CN" sz="1400" b="1" dirty="0" smtClean="0">
                  <a:solidFill>
                    <a:srgbClr val="FFFFFF"/>
                  </a:solidFill>
                  <a:latin typeface="+mn-lt"/>
                  <a:ea typeface="+mn-ea"/>
                  <a:cs typeface="Arial" pitchFamily="34" charset="0"/>
                </a:rPr>
                <a:t>WEB</a:t>
              </a:r>
              <a:r>
                <a:rPr lang="zh-CN" altLang="en-US" sz="1400" b="1" dirty="0" smtClean="0">
                  <a:solidFill>
                    <a:srgbClr val="FFFFFF"/>
                  </a:solidFill>
                  <a:latin typeface="+mn-ea"/>
                  <a:ea typeface="+mn-ea"/>
                  <a:cs typeface="Arial" pitchFamily="34" charset="0"/>
                </a:rPr>
                <a:t>重启</a:t>
              </a:r>
              <a:r>
                <a:rPr lang="en-US" altLang="zh-CN" sz="1400" b="1" dirty="0" smtClean="0">
                  <a:solidFill>
                    <a:srgbClr val="FFFFFF"/>
                  </a:solidFill>
                  <a:latin typeface="+mn-ea"/>
                  <a:ea typeface="+mn-ea"/>
                  <a:cs typeface="Arial" pitchFamily="34" charset="0"/>
                </a:rPr>
                <a:t>/</a:t>
              </a:r>
              <a:r>
                <a:rPr lang="zh-CN" altLang="en-US" sz="1400" b="1" dirty="0" smtClean="0">
                  <a:solidFill>
                    <a:srgbClr val="FFFFFF"/>
                  </a:solidFill>
                  <a:latin typeface="+mn-ea"/>
                  <a:ea typeface="+mn-ea"/>
                  <a:cs typeface="Arial" pitchFamily="34" charset="0"/>
                </a:rPr>
                <a:t>强制重启</a:t>
              </a:r>
              <a:endParaRPr lang="en-US" altLang="zh-CN" sz="1400" b="1" dirty="0">
                <a:solidFill>
                  <a:srgbClr val="FFFFFF"/>
                </a:solidFill>
                <a:latin typeface="+mn-ea"/>
                <a:ea typeface="+mn-ea"/>
                <a:cs typeface="Arial" pitchFamily="34" charset="0"/>
              </a:endParaRPr>
            </a:p>
          </p:txBody>
        </p:sp>
        <p:grpSp>
          <p:nvGrpSpPr>
            <p:cNvPr id="107" name="组合 54"/>
            <p:cNvGrpSpPr/>
            <p:nvPr/>
          </p:nvGrpSpPr>
          <p:grpSpPr>
            <a:xfrm>
              <a:off x="4622802" y="2032152"/>
              <a:ext cx="1057275" cy="508895"/>
              <a:chOff x="1115616" y="2492896"/>
              <a:chExt cx="1057275" cy="678526"/>
            </a:xfrm>
          </p:grpSpPr>
          <p:grpSp>
            <p:nvGrpSpPr>
              <p:cNvPr id="108" name="Group 33"/>
              <p:cNvGrpSpPr>
                <a:grpSpLocks/>
              </p:cNvGrpSpPr>
              <p:nvPr/>
            </p:nvGrpSpPr>
            <p:grpSpPr bwMode="auto">
              <a:xfrm>
                <a:off x="1331640" y="2492896"/>
                <a:ext cx="664294" cy="678526"/>
                <a:chOff x="3024" y="960"/>
                <a:chExt cx="692" cy="730"/>
              </a:xfrm>
            </p:grpSpPr>
            <p:pic>
              <p:nvPicPr>
                <p:cNvPr id="110" name="Picture 109"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3024" y="960"/>
                  <a:ext cx="692" cy="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1" name="Oval 110"/>
                <p:cNvSpPr>
                  <a:spLocks noChangeArrowheads="1"/>
                </p:cNvSpPr>
                <p:nvPr/>
              </p:nvSpPr>
              <p:spPr bwMode="gray">
                <a:xfrm>
                  <a:off x="3024" y="960"/>
                  <a:ext cx="687" cy="730"/>
                </a:xfrm>
                <a:prstGeom prst="ellipse">
                  <a:avLst/>
                </a:prstGeom>
                <a:gradFill rotWithShape="1">
                  <a:gsLst>
                    <a:gs pos="0">
                      <a:srgbClr val="DDDDDD">
                        <a:gamma/>
                        <a:shade val="46275"/>
                        <a:invGamma/>
                        <a:alpha val="89999"/>
                      </a:srgbClr>
                    </a:gs>
                    <a:gs pos="50000">
                      <a:srgbClr val="DDDDDD">
                        <a:alpha val="55000"/>
                      </a:srgbClr>
                    </a:gs>
                    <a:gs pos="100000">
                      <a:srgbClr val="DDDDDD">
                        <a:gamma/>
                        <a:shade val="46275"/>
                        <a:invGamma/>
                        <a:alpha val="89999"/>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auto" hangingPunct="1">
                    <a:spcBef>
                      <a:spcPts val="0"/>
                    </a:spcBef>
                    <a:spcAft>
                      <a:spcPts val="0"/>
                    </a:spcAft>
                    <a:defRPr/>
                  </a:pPr>
                  <a:endParaRPr lang="zh-CN" altLang="en-US" sz="1400" kern="0" dirty="0" smtClean="0">
                    <a:solidFill>
                      <a:sysClr val="windowText" lastClr="000000"/>
                    </a:solidFill>
                    <a:latin typeface="+mn-ea"/>
                    <a:ea typeface="+mn-ea"/>
                  </a:endParaRPr>
                </a:p>
              </p:txBody>
            </p:sp>
            <p:pic>
              <p:nvPicPr>
                <p:cNvPr id="112" name="Picture 111"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3093" y="967"/>
                  <a:ext cx="547"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9" name="Text Box 38"/>
              <p:cNvSpPr txBox="1">
                <a:spLocks noChangeArrowheads="1"/>
              </p:cNvSpPr>
              <p:nvPr/>
            </p:nvSpPr>
            <p:spPr bwMode="gray">
              <a:xfrm>
                <a:off x="1115616" y="2636912"/>
                <a:ext cx="1057275" cy="370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lnSpc>
                    <a:spcPct val="110000"/>
                  </a:lnSpc>
                  <a:spcBef>
                    <a:spcPct val="50000"/>
                  </a:spcBef>
                  <a:buClr>
                    <a:srgbClr val="FFFFFF"/>
                  </a:buClr>
                  <a:buFont typeface="Wingdings" pitchFamily="2" charset="2"/>
                  <a:buNone/>
                </a:pPr>
                <a:r>
                  <a:rPr lang="zh-CN" altLang="en-US" sz="1400" b="1" dirty="0" smtClean="0">
                    <a:solidFill>
                      <a:srgbClr val="000000"/>
                    </a:solidFill>
                    <a:latin typeface="+mn-ea"/>
                    <a:ea typeface="+mn-ea"/>
                    <a:cs typeface="Arial" pitchFamily="34" charset="0"/>
                  </a:rPr>
                  <a:t>第</a:t>
                </a:r>
                <a:r>
                  <a:rPr lang="en-US" altLang="zh-CN" sz="1400" b="1" dirty="0">
                    <a:solidFill>
                      <a:srgbClr val="000000"/>
                    </a:solidFill>
                    <a:latin typeface="+mn-ea"/>
                    <a:ea typeface="+mn-ea"/>
                    <a:cs typeface="Arial" pitchFamily="34" charset="0"/>
                  </a:rPr>
                  <a:t>3</a:t>
                </a:r>
                <a:r>
                  <a:rPr lang="zh-CN" altLang="en-US" sz="1400" b="1" dirty="0" smtClean="0">
                    <a:solidFill>
                      <a:srgbClr val="000000"/>
                    </a:solidFill>
                    <a:latin typeface="+mn-ea"/>
                    <a:ea typeface="+mn-ea"/>
                    <a:cs typeface="Arial" pitchFamily="34" charset="0"/>
                  </a:rPr>
                  <a:t>招</a:t>
                </a:r>
                <a:endParaRPr lang="en-US" altLang="zh-CN" sz="1400" b="1" dirty="0">
                  <a:solidFill>
                    <a:srgbClr val="000000"/>
                  </a:solidFill>
                  <a:latin typeface="+mn-ea"/>
                  <a:ea typeface="+mn-ea"/>
                  <a:cs typeface="Arial" pitchFamily="34" charset="0"/>
                </a:endParaRPr>
              </a:p>
            </p:txBody>
          </p:sp>
        </p:grpSp>
        <p:sp>
          <p:nvSpPr>
            <p:cNvPr id="114" name="Text Box 11"/>
            <p:cNvSpPr txBox="1">
              <a:spLocks noChangeArrowheads="1"/>
            </p:cNvSpPr>
            <p:nvPr/>
          </p:nvSpPr>
          <p:spPr bwMode="gray">
            <a:xfrm>
              <a:off x="4325495" y="2702425"/>
              <a:ext cx="1597025" cy="914041"/>
            </a:xfrm>
            <a:prstGeom prst="rect">
              <a:avLst/>
            </a:prstGeom>
            <a:noFill/>
            <a:ln>
              <a:noFill/>
            </a:ln>
            <a:effectLst/>
            <a:extLst>
              <a:ext uri="{909E8E84-426E-40DD-AFC4-6F175D3DCCD1}">
                <a14:hiddenFill xmlns:a14="http://schemas.microsoft.com/office/drawing/2010/main">
                  <a:gradFill rotWithShape="1">
                    <a:gsLst>
                      <a:gs pos="0">
                        <a:schemeClr val="accent2"/>
                      </a:gs>
                      <a:gs pos="100000">
                        <a:srgbClr val="B44343"/>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8" tIns="45708" rIns="91418" bIns="45708">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marL="285750" indent="-285750" eaLnBrk="1" hangingPunct="1">
                <a:lnSpc>
                  <a:spcPct val="110000"/>
                </a:lnSpc>
                <a:spcBef>
                  <a:spcPct val="50000"/>
                </a:spcBef>
                <a:buClr>
                  <a:srgbClr val="808080"/>
                </a:buClr>
                <a:buSzPct val="60000"/>
                <a:buFont typeface="Wingdings" panose="05000000000000000000" pitchFamily="2" charset="2"/>
                <a:buChar char="l"/>
              </a:pPr>
              <a:r>
                <a:rPr lang="zh-CN" altLang="en-US" sz="1400" dirty="0" smtClean="0">
                  <a:solidFill>
                    <a:srgbClr val="FFFFFF"/>
                  </a:solidFill>
                  <a:latin typeface="+mn-ea"/>
                  <a:ea typeface="+mn-ea"/>
                  <a:cs typeface="Arial" pitchFamily="34" charset="0"/>
                </a:rPr>
                <a:t>可解决问题：</a:t>
              </a:r>
              <a:endParaRPr lang="en-US" altLang="zh-CN" sz="1400" dirty="0" smtClean="0">
                <a:solidFill>
                  <a:srgbClr val="FFFFFF"/>
                </a:solidFill>
                <a:latin typeface="+mn-ea"/>
                <a:ea typeface="+mn-ea"/>
                <a:cs typeface="Arial" pitchFamily="34" charset="0"/>
              </a:endParaRPr>
            </a:p>
            <a:p>
              <a:pPr eaLnBrk="1" hangingPunct="1">
                <a:spcBef>
                  <a:spcPct val="50000"/>
                </a:spcBef>
                <a:buClr>
                  <a:srgbClr val="FFFFFF"/>
                </a:buClr>
                <a:buFont typeface="Wingdings" pitchFamily="2" charset="2"/>
                <a:buNone/>
              </a:pPr>
              <a:r>
                <a:rPr lang="zh-CN" altLang="en-US" sz="1400" dirty="0" smtClean="0">
                  <a:solidFill>
                    <a:srgbClr val="FFFFFF"/>
                  </a:solidFill>
                  <a:latin typeface="+mn-ea"/>
                  <a:ea typeface="+mn-ea"/>
                  <a:cs typeface="Arial" pitchFamily="34" charset="0"/>
                </a:rPr>
                <a:t>其他未知原因但可通过系统重启解决的问题。</a:t>
              </a:r>
              <a:endParaRPr lang="en-US" altLang="zh-CN" sz="1400" dirty="0" smtClean="0">
                <a:solidFill>
                  <a:srgbClr val="FFFFFF"/>
                </a:solidFill>
                <a:latin typeface="+mn-ea"/>
                <a:ea typeface="+mn-ea"/>
                <a:cs typeface="Arial" pitchFamily="34" charset="0"/>
              </a:endParaRPr>
            </a:p>
          </p:txBody>
        </p:sp>
        <p:pic>
          <p:nvPicPr>
            <p:cNvPr id="115" name="Picture 2"/>
            <p:cNvPicPr>
              <a:picLocks noChangeAspect="1" noChangeArrowheads="1"/>
            </p:cNvPicPr>
            <p:nvPr/>
          </p:nvPicPr>
          <p:blipFill>
            <a:blip r:embed="rId5" cstate="print"/>
            <a:srcRect/>
            <a:stretch>
              <a:fillRect/>
            </a:stretch>
          </p:blipFill>
          <p:spPr bwMode="auto">
            <a:xfrm>
              <a:off x="4330205" y="940663"/>
              <a:ext cx="1431927" cy="1044802"/>
            </a:xfrm>
            <a:prstGeom prst="rect">
              <a:avLst/>
            </a:prstGeom>
            <a:noFill/>
            <a:ln w="9525">
              <a:noFill/>
              <a:miter lim="800000"/>
              <a:headEnd/>
              <a:tailEnd/>
            </a:ln>
          </p:spPr>
        </p:pic>
      </p:grpSp>
      <p:grpSp>
        <p:nvGrpSpPr>
          <p:cNvPr id="120" name="Group 119"/>
          <p:cNvGrpSpPr/>
          <p:nvPr/>
        </p:nvGrpSpPr>
        <p:grpSpPr>
          <a:xfrm>
            <a:off x="738792" y="1474298"/>
            <a:ext cx="2262298" cy="4672402"/>
            <a:chOff x="349250" y="947737"/>
            <a:chExt cx="1879600" cy="3882002"/>
          </a:xfrm>
        </p:grpSpPr>
        <p:grpSp>
          <p:nvGrpSpPr>
            <p:cNvPr id="83" name="组合 21"/>
            <p:cNvGrpSpPr/>
            <p:nvPr/>
          </p:nvGrpSpPr>
          <p:grpSpPr>
            <a:xfrm>
              <a:off x="1285875" y="2562225"/>
              <a:ext cx="942975" cy="476250"/>
              <a:chOff x="4105275" y="3248025"/>
              <a:chExt cx="942975" cy="476250"/>
            </a:xfrm>
          </p:grpSpPr>
          <p:sp>
            <p:nvSpPr>
              <p:cNvPr id="84" name="圆角矩形 54"/>
              <p:cNvSpPr/>
              <p:nvPr/>
            </p:nvSpPr>
            <p:spPr bwMode="auto">
              <a:xfrm>
                <a:off x="4105275" y="3457575"/>
                <a:ext cx="914401" cy="266700"/>
              </a:xfrm>
              <a:prstGeom prst="roundRect">
                <a:avLst/>
              </a:prstGeom>
              <a:noFill/>
              <a:ln w="19050">
                <a:solidFill>
                  <a:schemeClr val="bg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r>
                  <a:rPr lang="zh-CN" altLang="en-US" sz="1400" b="1" dirty="0" smtClean="0">
                    <a:solidFill>
                      <a:schemeClr val="bg1"/>
                    </a:solidFill>
                    <a:latin typeface="+mn-ea"/>
                    <a:ea typeface="+mn-ea"/>
                  </a:rPr>
                  <a:t>自助</a:t>
                </a:r>
                <a:r>
                  <a:rPr kumimoji="0" lang="zh-CN" altLang="en-US" sz="1400" b="1" i="0" u="none" strike="noStrike" cap="none" normalizeH="0" baseline="0" dirty="0" smtClean="0">
                    <a:ln>
                      <a:noFill/>
                    </a:ln>
                    <a:solidFill>
                      <a:schemeClr val="bg1"/>
                    </a:solidFill>
                    <a:effectLst/>
                    <a:latin typeface="+mn-ea"/>
                    <a:ea typeface="+mn-ea"/>
                  </a:rPr>
                  <a:t>维修</a:t>
                </a:r>
              </a:p>
            </p:txBody>
          </p:sp>
          <p:cxnSp>
            <p:nvCxnSpPr>
              <p:cNvPr id="85" name="直接箭头连接符 56"/>
              <p:cNvCxnSpPr/>
              <p:nvPr/>
            </p:nvCxnSpPr>
            <p:spPr bwMode="auto">
              <a:xfrm flipV="1">
                <a:off x="4953000" y="3248025"/>
                <a:ext cx="95250" cy="200026"/>
              </a:xfrm>
              <a:prstGeom prst="straightConnector1">
                <a:avLst/>
              </a:prstGeom>
              <a:ln w="38100">
                <a:solidFill>
                  <a:schemeClr val="bg1"/>
                </a:solidFill>
                <a:headEnd type="none" w="med" len="med"/>
                <a:tailEnd type="triangl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1"/>
              </a:lnRef>
              <a:fillRef idx="0">
                <a:schemeClr val="accent1"/>
              </a:fillRef>
              <a:effectRef idx="0">
                <a:schemeClr val="accent1"/>
              </a:effectRef>
              <a:fontRef idx="minor">
                <a:schemeClr val="tx1"/>
              </a:fontRef>
            </p:style>
          </p:cxnSp>
        </p:grpSp>
        <p:sp>
          <p:nvSpPr>
            <p:cNvPr id="86" name="AutoShape 6"/>
            <p:cNvSpPr>
              <a:spLocks noChangeArrowheads="1"/>
            </p:cNvSpPr>
            <p:nvPr/>
          </p:nvSpPr>
          <p:spPr bwMode="gray">
            <a:xfrm>
              <a:off x="349250" y="2324384"/>
              <a:ext cx="1684338" cy="2505355"/>
            </a:xfrm>
            <a:prstGeom prst="roundRect">
              <a:avLst>
                <a:gd name="adj" fmla="val 16667"/>
              </a:avLst>
            </a:prstGeom>
            <a:gradFill rotWithShape="1">
              <a:gsLst>
                <a:gs pos="0">
                  <a:srgbClr val="8C3A38"/>
                </a:gs>
                <a:gs pos="100000">
                  <a:srgbClr val="C0504D"/>
                </a:gs>
              </a:gsLst>
              <a:lin ang="18900000" scaled="1"/>
            </a:gradFill>
            <a:ln>
              <a:noFill/>
            </a:ln>
            <a:effectLst>
              <a:prstShdw prst="shdw13" dist="63500" dir="3187806">
                <a:schemeClr val="bg2">
                  <a:alpha val="50000"/>
                </a:schemeClr>
              </a:prstShdw>
            </a:effectLst>
            <a:extLst>
              <a:ext uri="{91240B29-F687-4F45-9708-019B960494DF}">
                <a14:hiddenLine xmlns:a14="http://schemas.microsoft.com/office/drawing/2010/main" w="28575">
                  <a:solidFill>
                    <a:srgbClr val="EAEAEA"/>
                  </a:solidFill>
                  <a:round/>
                  <a:headEnd/>
                  <a:tailEnd/>
                </a14:hiddenLine>
              </a:ext>
            </a:extLst>
          </p:spPr>
          <p:txBody>
            <a:bodyPr wrap="none" lIns="91418" tIns="45708" rIns="91418" bIns="45708" anchor="ctr"/>
            <a:lstStyle/>
            <a:p>
              <a:pPr algn="ctr">
                <a:lnSpc>
                  <a:spcPct val="110000"/>
                </a:lnSpc>
                <a:spcBef>
                  <a:spcPct val="50000"/>
                </a:spcBef>
                <a:buClr>
                  <a:srgbClr val="FFFFFF"/>
                </a:buClr>
                <a:buFont typeface="Wingdings" pitchFamily="2" charset="2"/>
                <a:buNone/>
              </a:pPr>
              <a:endParaRPr lang="zh-CN" altLang="en-US" sz="1400" dirty="0">
                <a:solidFill>
                  <a:srgbClr val="FFFFFF"/>
                </a:solidFill>
                <a:latin typeface="+mn-ea"/>
                <a:ea typeface="+mn-ea"/>
              </a:endParaRPr>
            </a:p>
          </p:txBody>
        </p:sp>
        <p:sp>
          <p:nvSpPr>
            <p:cNvPr id="89" name="Text Box 11"/>
            <p:cNvSpPr txBox="1">
              <a:spLocks noChangeArrowheads="1"/>
            </p:cNvSpPr>
            <p:nvPr/>
          </p:nvSpPr>
          <p:spPr bwMode="gray">
            <a:xfrm>
              <a:off x="424215" y="2702427"/>
              <a:ext cx="1597025" cy="1344959"/>
            </a:xfrm>
            <a:prstGeom prst="rect">
              <a:avLst/>
            </a:prstGeom>
            <a:noFill/>
            <a:ln>
              <a:noFill/>
            </a:ln>
            <a:effectLst/>
            <a:extLst>
              <a:ext uri="{909E8E84-426E-40DD-AFC4-6F175D3DCCD1}">
                <a14:hiddenFill xmlns:a14="http://schemas.microsoft.com/office/drawing/2010/main">
                  <a:gradFill rotWithShape="1">
                    <a:gsLst>
                      <a:gs pos="0">
                        <a:schemeClr val="accent2"/>
                      </a:gs>
                      <a:gs pos="100000">
                        <a:srgbClr val="B44343"/>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8" tIns="45708" rIns="91418" bIns="45708">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marL="285750" indent="-285750" eaLnBrk="1" hangingPunct="1">
                <a:lnSpc>
                  <a:spcPct val="110000"/>
                </a:lnSpc>
                <a:spcBef>
                  <a:spcPct val="50000"/>
                </a:spcBef>
                <a:buClr>
                  <a:srgbClr val="808080"/>
                </a:buClr>
                <a:buSzPct val="60000"/>
                <a:buFont typeface="Wingdings" panose="05000000000000000000" pitchFamily="2" charset="2"/>
                <a:buChar char="l"/>
              </a:pPr>
              <a:r>
                <a:rPr lang="zh-CN" altLang="en-US" sz="1400" dirty="0" smtClean="0">
                  <a:solidFill>
                    <a:srgbClr val="FFFFFF"/>
                  </a:solidFill>
                  <a:latin typeface="+mn-ea"/>
                  <a:ea typeface="+mn-ea"/>
                  <a:cs typeface="Arial" pitchFamily="34" charset="0"/>
                </a:rPr>
                <a:t>可解决问题：</a:t>
              </a:r>
              <a:endParaRPr lang="en-US" altLang="zh-CN" sz="1400" dirty="0" smtClean="0">
                <a:solidFill>
                  <a:srgbClr val="FFFFFF"/>
                </a:solidFill>
                <a:latin typeface="+mn-ea"/>
                <a:ea typeface="+mn-ea"/>
                <a:cs typeface="Arial" pitchFamily="34" charset="0"/>
              </a:endParaRPr>
            </a:p>
            <a:p>
              <a:pPr marL="177758" indent="-177758" eaLnBrk="1" hangingPunct="1">
                <a:spcBef>
                  <a:spcPct val="50000"/>
                </a:spcBef>
                <a:buClr>
                  <a:srgbClr val="FFFFFF"/>
                </a:buClr>
              </a:pPr>
              <a:r>
                <a:rPr lang="zh-CN" altLang="en-US" sz="1400" dirty="0" smtClean="0">
                  <a:solidFill>
                    <a:srgbClr val="FFFFFF"/>
                  </a:solidFill>
                  <a:latin typeface="+mn-ea"/>
                  <a:ea typeface="+mn-ea"/>
                  <a:cs typeface="Arial" pitchFamily="34" charset="0"/>
                </a:rPr>
                <a:t>启动</a:t>
              </a:r>
              <a:r>
                <a:rPr lang="zh-CN" altLang="en-US" sz="1400" dirty="0">
                  <a:solidFill>
                    <a:srgbClr val="FFFFFF"/>
                  </a:solidFill>
                  <a:latin typeface="+mn-ea"/>
                  <a:ea typeface="+mn-ea"/>
                  <a:cs typeface="Arial" pitchFamily="34" charset="0"/>
                </a:rPr>
                <a:t>或重</a:t>
              </a:r>
              <a:r>
                <a:rPr lang="zh-CN" altLang="en-US" sz="1400" dirty="0" smtClean="0">
                  <a:solidFill>
                    <a:srgbClr val="FFFFFF"/>
                  </a:solidFill>
                  <a:latin typeface="+mn-ea"/>
                  <a:ea typeface="+mn-ea"/>
                  <a:cs typeface="Arial" pitchFamily="34" charset="0"/>
                </a:rPr>
                <a:t>启时间长；</a:t>
              </a:r>
              <a:endParaRPr lang="en-US" altLang="zh-CN" sz="1400" dirty="0" smtClean="0">
                <a:solidFill>
                  <a:srgbClr val="FFFFFF"/>
                </a:solidFill>
                <a:latin typeface="+mn-ea"/>
                <a:ea typeface="+mn-ea"/>
                <a:cs typeface="Arial" pitchFamily="34" charset="0"/>
              </a:endParaRPr>
            </a:p>
            <a:p>
              <a:pPr marL="177758" indent="-177758" eaLnBrk="1" hangingPunct="1">
                <a:spcBef>
                  <a:spcPct val="50000"/>
                </a:spcBef>
                <a:buClr>
                  <a:srgbClr val="FFFFFF"/>
                </a:buClr>
              </a:pPr>
              <a:r>
                <a:rPr lang="zh-CN" altLang="en-US" sz="1400" dirty="0" smtClean="0">
                  <a:solidFill>
                    <a:srgbClr val="FFFFFF"/>
                  </a:solidFill>
                  <a:latin typeface="+mn-ea"/>
                  <a:ea typeface="+mn-ea"/>
                  <a:cs typeface="Arial" pitchFamily="34" charset="0"/>
                </a:rPr>
                <a:t>补丁更新；</a:t>
              </a:r>
              <a:endParaRPr lang="en-US" altLang="zh-CN" sz="1400" dirty="0">
                <a:solidFill>
                  <a:srgbClr val="FFFFFF"/>
                </a:solidFill>
                <a:latin typeface="+mn-ea"/>
                <a:ea typeface="+mn-ea"/>
                <a:cs typeface="Arial" pitchFamily="34" charset="0"/>
              </a:endParaRPr>
            </a:p>
            <a:p>
              <a:pPr marL="177758" indent="-177758" eaLnBrk="1" hangingPunct="1">
                <a:spcBef>
                  <a:spcPct val="50000"/>
                </a:spcBef>
                <a:buClr>
                  <a:srgbClr val="FFFFFF"/>
                </a:buClr>
              </a:pPr>
              <a:r>
                <a:rPr lang="zh-CN" altLang="en-US" sz="1400" dirty="0" smtClean="0">
                  <a:solidFill>
                    <a:srgbClr val="FFFFFF"/>
                  </a:solidFill>
                  <a:latin typeface="+mn-ea"/>
                  <a:ea typeface="+mn-ea"/>
                  <a:cs typeface="Arial" pitchFamily="34" charset="0"/>
                </a:rPr>
                <a:t>出现</a:t>
              </a:r>
              <a:r>
                <a:rPr lang="zh-CN" altLang="en-US" sz="1400" dirty="0">
                  <a:solidFill>
                    <a:srgbClr val="FFFFFF"/>
                  </a:solidFill>
                  <a:latin typeface="+mn-ea"/>
                  <a:ea typeface="+mn-ea"/>
                  <a:cs typeface="Arial" pitchFamily="34" charset="0"/>
                </a:rPr>
                <a:t>蓝屏</a:t>
              </a:r>
              <a:r>
                <a:rPr lang="en-US" altLang="zh-CN" sz="1400" dirty="0">
                  <a:solidFill>
                    <a:srgbClr val="FFFFFF"/>
                  </a:solidFill>
                  <a:latin typeface="+mn-ea"/>
                  <a:ea typeface="+mn-ea"/>
                  <a:cs typeface="Arial" pitchFamily="34" charset="0"/>
                </a:rPr>
                <a:t>/</a:t>
              </a:r>
              <a:r>
                <a:rPr lang="zh-CN" altLang="en-US" sz="1400" dirty="0">
                  <a:solidFill>
                    <a:srgbClr val="FFFFFF"/>
                  </a:solidFill>
                  <a:latin typeface="+mn-ea"/>
                  <a:ea typeface="+mn-ea"/>
                  <a:cs typeface="Arial" pitchFamily="34" charset="0"/>
                </a:rPr>
                <a:t>卡</a:t>
              </a:r>
              <a:r>
                <a:rPr lang="zh-CN" altLang="en-US" sz="1400" dirty="0" smtClean="0">
                  <a:solidFill>
                    <a:srgbClr val="FFFFFF"/>
                  </a:solidFill>
                  <a:latin typeface="+mn-ea"/>
                  <a:ea typeface="+mn-ea"/>
                  <a:cs typeface="Arial" pitchFamily="34" charset="0"/>
                </a:rPr>
                <a:t>死；</a:t>
              </a:r>
              <a:endParaRPr lang="en-US" altLang="zh-CN" sz="1400" dirty="0" smtClean="0">
                <a:solidFill>
                  <a:srgbClr val="FFFFFF"/>
                </a:solidFill>
                <a:latin typeface="+mn-ea"/>
                <a:ea typeface="+mn-ea"/>
                <a:cs typeface="Arial" pitchFamily="34" charset="0"/>
              </a:endParaRPr>
            </a:p>
            <a:p>
              <a:pPr marL="177758" indent="-177758" eaLnBrk="1" hangingPunct="1">
                <a:spcBef>
                  <a:spcPct val="50000"/>
                </a:spcBef>
                <a:buClr>
                  <a:srgbClr val="FFFFFF"/>
                </a:buClr>
              </a:pPr>
              <a:r>
                <a:rPr lang="zh-CN" altLang="en-US" sz="1400" dirty="0" smtClean="0">
                  <a:solidFill>
                    <a:srgbClr val="FFFFFF"/>
                  </a:solidFill>
                  <a:latin typeface="+mn-ea"/>
                  <a:ea typeface="+mn-ea"/>
                  <a:cs typeface="Arial" pitchFamily="34" charset="0"/>
                </a:rPr>
                <a:t>启动过程卡顿。</a:t>
              </a:r>
              <a:endParaRPr lang="en-US" altLang="zh-CN" sz="1400" dirty="0" smtClean="0">
                <a:solidFill>
                  <a:srgbClr val="FFFFFF"/>
                </a:solidFill>
                <a:latin typeface="+mn-ea"/>
                <a:ea typeface="+mn-ea"/>
                <a:cs typeface="Arial" pitchFamily="34" charset="0"/>
              </a:endParaRPr>
            </a:p>
          </p:txBody>
        </p:sp>
        <p:sp>
          <p:nvSpPr>
            <p:cNvPr id="90" name="Text Box 12"/>
            <p:cNvSpPr txBox="1">
              <a:spLocks noChangeArrowheads="1"/>
            </p:cNvSpPr>
            <p:nvPr/>
          </p:nvSpPr>
          <p:spPr bwMode="gray">
            <a:xfrm>
              <a:off x="366713" y="2486404"/>
              <a:ext cx="1681162" cy="273592"/>
            </a:xfrm>
            <a:prstGeom prst="rect">
              <a:avLst/>
            </a:prstGeom>
            <a:noFill/>
            <a:ln>
              <a:noFill/>
            </a:ln>
            <a:effectLst/>
            <a:extLst>
              <a:ext uri="{909E8E84-426E-40DD-AFC4-6F175D3DCCD1}">
                <a14:hiddenFill xmlns:a14="http://schemas.microsoft.com/office/drawing/2010/main">
                  <a:gradFill rotWithShape="1">
                    <a:gsLst>
                      <a:gs pos="0">
                        <a:schemeClr val="accent2"/>
                      </a:gs>
                      <a:gs pos="100000">
                        <a:srgbClr val="B44343"/>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0000">
                        <a:alpha val="50000"/>
                      </a:srgbClr>
                    </a:outerShdw>
                  </a:effectLst>
                </a14:hiddenEffects>
              </a:ext>
            </a:extLst>
          </p:spPr>
          <p:txBody>
            <a:bodyPr lIns="91418" tIns="45708" rIns="91418" bIns="45708">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lnSpc>
                  <a:spcPct val="110000"/>
                </a:lnSpc>
                <a:spcBef>
                  <a:spcPct val="50000"/>
                </a:spcBef>
                <a:buClr>
                  <a:srgbClr val="FFFFFF"/>
                </a:buClr>
                <a:buFont typeface="Wingdings" pitchFamily="2" charset="2"/>
                <a:buNone/>
              </a:pPr>
              <a:r>
                <a:rPr lang="zh-CN" altLang="en-US" sz="1400" b="1" dirty="0" smtClean="0">
                  <a:solidFill>
                    <a:srgbClr val="FFFFFF"/>
                  </a:solidFill>
                  <a:latin typeface="+mn-ea"/>
                  <a:ea typeface="+mn-ea"/>
                  <a:cs typeface="Arial" pitchFamily="34" charset="0"/>
                </a:rPr>
                <a:t>自助维护台</a:t>
              </a:r>
              <a:endParaRPr lang="en-US" altLang="zh-CN" sz="1400" b="1" dirty="0">
                <a:solidFill>
                  <a:srgbClr val="FFFFFF"/>
                </a:solidFill>
                <a:latin typeface="+mn-ea"/>
                <a:ea typeface="+mn-ea"/>
                <a:cs typeface="Arial" pitchFamily="34" charset="0"/>
              </a:endParaRPr>
            </a:p>
          </p:txBody>
        </p:sp>
        <p:grpSp>
          <p:nvGrpSpPr>
            <p:cNvPr id="95" name="组合 19"/>
            <p:cNvGrpSpPr/>
            <p:nvPr/>
          </p:nvGrpSpPr>
          <p:grpSpPr>
            <a:xfrm>
              <a:off x="653086" y="2016120"/>
              <a:ext cx="1057275" cy="523535"/>
              <a:chOff x="1115616" y="2471517"/>
              <a:chExt cx="1057275" cy="698045"/>
            </a:xfrm>
          </p:grpSpPr>
          <p:grpSp>
            <p:nvGrpSpPr>
              <p:cNvPr id="96" name="Group 33"/>
              <p:cNvGrpSpPr>
                <a:grpSpLocks/>
              </p:cNvGrpSpPr>
              <p:nvPr/>
            </p:nvGrpSpPr>
            <p:grpSpPr bwMode="auto">
              <a:xfrm>
                <a:off x="1331640" y="2471517"/>
                <a:ext cx="664294" cy="698045"/>
                <a:chOff x="3024" y="937"/>
                <a:chExt cx="692" cy="751"/>
              </a:xfrm>
            </p:grpSpPr>
            <p:pic>
              <p:nvPicPr>
                <p:cNvPr id="98" name="Picture 3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3024" y="960"/>
                  <a:ext cx="692" cy="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 name="Oval 35"/>
                <p:cNvSpPr>
                  <a:spLocks noChangeArrowheads="1"/>
                </p:cNvSpPr>
                <p:nvPr/>
              </p:nvSpPr>
              <p:spPr bwMode="gray">
                <a:xfrm>
                  <a:off x="3024" y="937"/>
                  <a:ext cx="687" cy="730"/>
                </a:xfrm>
                <a:prstGeom prst="ellipse">
                  <a:avLst/>
                </a:prstGeom>
                <a:gradFill rotWithShape="1">
                  <a:gsLst>
                    <a:gs pos="0">
                      <a:srgbClr val="DDDDDD">
                        <a:gamma/>
                        <a:shade val="46275"/>
                        <a:invGamma/>
                        <a:alpha val="89999"/>
                      </a:srgbClr>
                    </a:gs>
                    <a:gs pos="50000">
                      <a:srgbClr val="DDDDDD">
                        <a:alpha val="55000"/>
                      </a:srgbClr>
                    </a:gs>
                    <a:gs pos="100000">
                      <a:srgbClr val="DDDDDD">
                        <a:gamma/>
                        <a:shade val="46275"/>
                        <a:invGamma/>
                        <a:alpha val="89999"/>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auto" hangingPunct="1">
                    <a:spcBef>
                      <a:spcPts val="0"/>
                    </a:spcBef>
                    <a:spcAft>
                      <a:spcPts val="0"/>
                    </a:spcAft>
                    <a:defRPr/>
                  </a:pPr>
                  <a:endParaRPr lang="zh-CN" altLang="en-US" sz="1400" kern="0" dirty="0" smtClean="0">
                    <a:solidFill>
                      <a:sysClr val="windowText" lastClr="000000"/>
                    </a:solidFill>
                    <a:latin typeface="+mn-ea"/>
                    <a:ea typeface="+mn-ea"/>
                  </a:endParaRPr>
                </a:p>
              </p:txBody>
            </p:sp>
            <p:pic>
              <p:nvPicPr>
                <p:cNvPr id="100" name="Picture 3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3093" y="967"/>
                  <a:ext cx="547"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7" name="Text Box 38"/>
              <p:cNvSpPr txBox="1">
                <a:spLocks noChangeArrowheads="1"/>
              </p:cNvSpPr>
              <p:nvPr/>
            </p:nvSpPr>
            <p:spPr bwMode="gray">
              <a:xfrm>
                <a:off x="1115616" y="2583902"/>
                <a:ext cx="1057275" cy="364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lnSpc>
                    <a:spcPct val="110000"/>
                  </a:lnSpc>
                  <a:spcBef>
                    <a:spcPct val="50000"/>
                  </a:spcBef>
                  <a:buClr>
                    <a:srgbClr val="FFFFFF"/>
                  </a:buClr>
                  <a:buFont typeface="Wingdings" pitchFamily="2" charset="2"/>
                  <a:buNone/>
                </a:pPr>
                <a:r>
                  <a:rPr lang="zh-CN" altLang="en-US" sz="1400" b="1" dirty="0" smtClean="0">
                    <a:solidFill>
                      <a:srgbClr val="000000"/>
                    </a:solidFill>
                    <a:latin typeface="+mn-ea"/>
                    <a:ea typeface="+mn-ea"/>
                    <a:cs typeface="Arial" pitchFamily="34" charset="0"/>
                  </a:rPr>
                  <a:t>第</a:t>
                </a:r>
                <a:r>
                  <a:rPr lang="en-US" altLang="zh-CN" sz="1400" b="1" dirty="0" smtClean="0">
                    <a:solidFill>
                      <a:srgbClr val="000000"/>
                    </a:solidFill>
                    <a:latin typeface="+mn-ea"/>
                    <a:ea typeface="+mn-ea"/>
                    <a:cs typeface="Arial" pitchFamily="34" charset="0"/>
                  </a:rPr>
                  <a:t>1</a:t>
                </a:r>
                <a:r>
                  <a:rPr lang="zh-CN" altLang="en-US" sz="1400" b="1" dirty="0" smtClean="0">
                    <a:solidFill>
                      <a:srgbClr val="000000"/>
                    </a:solidFill>
                    <a:latin typeface="+mn-ea"/>
                    <a:ea typeface="+mn-ea"/>
                    <a:cs typeface="Arial" pitchFamily="34" charset="0"/>
                  </a:rPr>
                  <a:t>招</a:t>
                </a:r>
                <a:endParaRPr lang="en-US" altLang="zh-CN" sz="1400" b="1" dirty="0">
                  <a:solidFill>
                    <a:srgbClr val="000000"/>
                  </a:solidFill>
                  <a:latin typeface="+mn-ea"/>
                  <a:ea typeface="+mn-ea"/>
                  <a:cs typeface="Arial" pitchFamily="34" charset="0"/>
                </a:endParaRPr>
              </a:p>
            </p:txBody>
          </p:sp>
        </p:grpSp>
        <p:pic>
          <p:nvPicPr>
            <p:cNvPr id="116" name="Picture 4"/>
            <p:cNvPicPr>
              <a:picLocks noChangeAspect="1" noChangeArrowheads="1"/>
            </p:cNvPicPr>
            <p:nvPr/>
          </p:nvPicPr>
          <p:blipFill>
            <a:blip r:embed="rId6" cstate="print"/>
            <a:srcRect/>
            <a:stretch>
              <a:fillRect/>
            </a:stretch>
          </p:blipFill>
          <p:spPr bwMode="auto">
            <a:xfrm>
              <a:off x="566543" y="947737"/>
              <a:ext cx="1394776" cy="987599"/>
            </a:xfrm>
            <a:prstGeom prst="rect">
              <a:avLst/>
            </a:prstGeom>
            <a:noFill/>
            <a:ln w="9525">
              <a:noFill/>
              <a:miter lim="800000"/>
              <a:headEnd/>
              <a:tailEnd/>
            </a:ln>
          </p:spPr>
        </p:pic>
      </p:grpSp>
      <p:grpSp>
        <p:nvGrpSpPr>
          <p:cNvPr id="119" name="Group 118"/>
          <p:cNvGrpSpPr/>
          <p:nvPr/>
        </p:nvGrpSpPr>
        <p:grpSpPr>
          <a:xfrm>
            <a:off x="3499279" y="1493501"/>
            <a:ext cx="2347277" cy="4673441"/>
            <a:chOff x="2151835" y="952867"/>
            <a:chExt cx="1972490" cy="3927238"/>
          </a:xfrm>
        </p:grpSpPr>
        <p:sp>
          <p:nvSpPr>
            <p:cNvPr id="87" name="AutoShape 7"/>
            <p:cNvSpPr>
              <a:spLocks noChangeArrowheads="1"/>
            </p:cNvSpPr>
            <p:nvPr/>
          </p:nvSpPr>
          <p:spPr bwMode="gray">
            <a:xfrm>
              <a:off x="2311400" y="2324384"/>
              <a:ext cx="1733879" cy="2555721"/>
            </a:xfrm>
            <a:prstGeom prst="roundRect">
              <a:avLst>
                <a:gd name="adj" fmla="val 16667"/>
              </a:avLst>
            </a:prstGeom>
            <a:gradFill rotWithShape="1">
              <a:gsLst>
                <a:gs pos="0">
                  <a:srgbClr val="718841"/>
                </a:gs>
                <a:gs pos="100000">
                  <a:srgbClr val="9BBB59"/>
                </a:gs>
              </a:gsLst>
              <a:lin ang="18900000" scaled="1"/>
            </a:gradFill>
            <a:ln>
              <a:noFill/>
            </a:ln>
            <a:effectLst>
              <a:prstShdw prst="shdw13" dist="63500" dir="3187806">
                <a:schemeClr val="bg2">
                  <a:alpha val="50000"/>
                </a:schemeClr>
              </a:prstShdw>
            </a:effectLst>
            <a:extLst>
              <a:ext uri="{91240B29-F687-4F45-9708-019B960494DF}">
                <a14:hiddenLine xmlns:a14="http://schemas.microsoft.com/office/drawing/2010/main" w="28575">
                  <a:solidFill>
                    <a:srgbClr val="EAEAEA"/>
                  </a:solidFill>
                  <a:round/>
                  <a:headEnd/>
                  <a:tailEnd/>
                </a14:hiddenLine>
              </a:ext>
            </a:extLst>
          </p:spPr>
          <p:txBody>
            <a:bodyPr wrap="none" lIns="91418" tIns="45708" rIns="91418" bIns="45708" anchor="ctr"/>
            <a:lstStyle/>
            <a:p>
              <a:pPr algn="ctr">
                <a:lnSpc>
                  <a:spcPct val="110000"/>
                </a:lnSpc>
                <a:spcBef>
                  <a:spcPct val="50000"/>
                </a:spcBef>
                <a:buClr>
                  <a:srgbClr val="FFFFFF"/>
                </a:buClr>
                <a:buFont typeface="Wingdings" pitchFamily="2" charset="2"/>
                <a:buNone/>
              </a:pPr>
              <a:endParaRPr lang="zh-CN" altLang="en-US" sz="1400" dirty="0">
                <a:solidFill>
                  <a:srgbClr val="FFFFFF"/>
                </a:solidFill>
                <a:latin typeface="+mn-ea"/>
                <a:ea typeface="+mn-ea"/>
              </a:endParaRPr>
            </a:p>
          </p:txBody>
        </p:sp>
        <p:sp>
          <p:nvSpPr>
            <p:cNvPr id="91" name="Text Box 13"/>
            <p:cNvSpPr txBox="1">
              <a:spLocks noChangeArrowheads="1"/>
            </p:cNvSpPr>
            <p:nvPr/>
          </p:nvSpPr>
          <p:spPr bwMode="gray">
            <a:xfrm>
              <a:off x="2237259" y="2486403"/>
              <a:ext cx="1887066" cy="276719"/>
            </a:xfrm>
            <a:prstGeom prst="rect">
              <a:avLst/>
            </a:prstGeom>
            <a:noFill/>
            <a:ln>
              <a:noFill/>
            </a:ln>
            <a:effectLst/>
            <a:extLst>
              <a:ext uri="{909E8E84-426E-40DD-AFC4-6F175D3DCCD1}">
                <a14:hiddenFill xmlns:a14="http://schemas.microsoft.com/office/drawing/2010/main">
                  <a:gradFill rotWithShape="1">
                    <a:gsLst>
                      <a:gs pos="0">
                        <a:schemeClr val="accent2"/>
                      </a:gs>
                      <a:gs pos="100000">
                        <a:srgbClr val="B44343"/>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0000">
                        <a:alpha val="50000"/>
                      </a:srgbClr>
                    </a:outerShdw>
                  </a:effectLst>
                </a14:hiddenEffects>
              </a:ext>
            </a:extLst>
          </p:spPr>
          <p:txBody>
            <a:bodyPr wrap="square" lIns="91418" tIns="45708" rIns="91418" bIns="45708">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lnSpc>
                  <a:spcPct val="110000"/>
                </a:lnSpc>
                <a:spcBef>
                  <a:spcPct val="50000"/>
                </a:spcBef>
                <a:buClr>
                  <a:srgbClr val="FFFFFF"/>
                </a:buClr>
                <a:buFont typeface="Wingdings" pitchFamily="2" charset="2"/>
                <a:buNone/>
              </a:pPr>
              <a:r>
                <a:rPr lang="zh-CN" altLang="en-US" sz="1400" b="1" dirty="0" smtClean="0">
                  <a:solidFill>
                    <a:srgbClr val="FFFFFF"/>
                  </a:solidFill>
                  <a:latin typeface="+mn-ea"/>
                  <a:ea typeface="+mn-ea"/>
                  <a:cs typeface="Arial" pitchFamily="34" charset="0"/>
                </a:rPr>
                <a:t>桌面云连接检修工具</a:t>
              </a:r>
              <a:endParaRPr lang="en-US" altLang="zh-CN" sz="1400" b="1" dirty="0">
                <a:solidFill>
                  <a:srgbClr val="FFFFFF"/>
                </a:solidFill>
                <a:latin typeface="+mn-ea"/>
                <a:ea typeface="+mn-ea"/>
                <a:cs typeface="Arial" pitchFamily="34" charset="0"/>
              </a:endParaRPr>
            </a:p>
          </p:txBody>
        </p:sp>
        <p:grpSp>
          <p:nvGrpSpPr>
            <p:cNvPr id="101" name="组合 48"/>
            <p:cNvGrpSpPr/>
            <p:nvPr/>
          </p:nvGrpSpPr>
          <p:grpSpPr>
            <a:xfrm>
              <a:off x="2652159" y="2009313"/>
              <a:ext cx="1057275" cy="508895"/>
              <a:chOff x="1115616" y="2492896"/>
              <a:chExt cx="1057275" cy="678526"/>
            </a:xfrm>
          </p:grpSpPr>
          <p:grpSp>
            <p:nvGrpSpPr>
              <p:cNvPr id="102" name="Group 33"/>
              <p:cNvGrpSpPr>
                <a:grpSpLocks/>
              </p:cNvGrpSpPr>
              <p:nvPr/>
            </p:nvGrpSpPr>
            <p:grpSpPr bwMode="auto">
              <a:xfrm>
                <a:off x="1331640" y="2492896"/>
                <a:ext cx="664294" cy="678526"/>
                <a:chOff x="3024" y="960"/>
                <a:chExt cx="692" cy="730"/>
              </a:xfrm>
            </p:grpSpPr>
            <p:pic>
              <p:nvPicPr>
                <p:cNvPr id="104" name="Picture 3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3024" y="960"/>
                  <a:ext cx="692" cy="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 name="Oval 35"/>
                <p:cNvSpPr>
                  <a:spLocks noChangeArrowheads="1"/>
                </p:cNvSpPr>
                <p:nvPr/>
              </p:nvSpPr>
              <p:spPr bwMode="gray">
                <a:xfrm>
                  <a:off x="3024" y="960"/>
                  <a:ext cx="687" cy="730"/>
                </a:xfrm>
                <a:prstGeom prst="ellipse">
                  <a:avLst/>
                </a:prstGeom>
                <a:gradFill rotWithShape="1">
                  <a:gsLst>
                    <a:gs pos="0">
                      <a:srgbClr val="DDDDDD">
                        <a:gamma/>
                        <a:shade val="46275"/>
                        <a:invGamma/>
                        <a:alpha val="89999"/>
                      </a:srgbClr>
                    </a:gs>
                    <a:gs pos="50000">
                      <a:srgbClr val="DDDDDD">
                        <a:alpha val="55000"/>
                      </a:srgbClr>
                    </a:gs>
                    <a:gs pos="100000">
                      <a:srgbClr val="DDDDDD">
                        <a:gamma/>
                        <a:shade val="46275"/>
                        <a:invGamma/>
                        <a:alpha val="89999"/>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auto" hangingPunct="1">
                    <a:spcBef>
                      <a:spcPts val="0"/>
                    </a:spcBef>
                    <a:spcAft>
                      <a:spcPts val="0"/>
                    </a:spcAft>
                    <a:defRPr/>
                  </a:pPr>
                  <a:endParaRPr lang="zh-CN" altLang="en-US" sz="1400" kern="0" dirty="0" smtClean="0">
                    <a:solidFill>
                      <a:sysClr val="windowText" lastClr="000000"/>
                    </a:solidFill>
                    <a:latin typeface="+mn-ea"/>
                    <a:ea typeface="+mn-ea"/>
                  </a:endParaRPr>
                </a:p>
              </p:txBody>
            </p:sp>
            <p:pic>
              <p:nvPicPr>
                <p:cNvPr id="106" name="Picture 3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3093" y="967"/>
                  <a:ext cx="547"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3" name="Text Box 38"/>
              <p:cNvSpPr txBox="1">
                <a:spLocks noChangeArrowheads="1"/>
              </p:cNvSpPr>
              <p:nvPr/>
            </p:nvSpPr>
            <p:spPr bwMode="gray">
              <a:xfrm>
                <a:off x="1115616" y="2636912"/>
                <a:ext cx="1057275" cy="368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lnSpc>
                    <a:spcPct val="110000"/>
                  </a:lnSpc>
                  <a:spcBef>
                    <a:spcPct val="50000"/>
                  </a:spcBef>
                  <a:buClr>
                    <a:srgbClr val="FFFFFF"/>
                  </a:buClr>
                  <a:buFont typeface="Wingdings" pitchFamily="2" charset="2"/>
                  <a:buNone/>
                </a:pPr>
                <a:r>
                  <a:rPr lang="zh-CN" altLang="en-US" sz="1400" b="1" dirty="0" smtClean="0">
                    <a:solidFill>
                      <a:srgbClr val="000000"/>
                    </a:solidFill>
                    <a:latin typeface="+mn-ea"/>
                    <a:ea typeface="+mn-ea"/>
                    <a:cs typeface="Arial" pitchFamily="34" charset="0"/>
                  </a:rPr>
                  <a:t>第</a:t>
                </a:r>
                <a:r>
                  <a:rPr lang="en-US" altLang="zh-CN" sz="1400" b="1" dirty="0" smtClean="0">
                    <a:solidFill>
                      <a:srgbClr val="000000"/>
                    </a:solidFill>
                    <a:latin typeface="+mn-ea"/>
                    <a:ea typeface="+mn-ea"/>
                    <a:cs typeface="Arial" pitchFamily="34" charset="0"/>
                  </a:rPr>
                  <a:t>2</a:t>
                </a:r>
                <a:r>
                  <a:rPr lang="zh-CN" altLang="en-US" sz="1400" b="1" dirty="0" smtClean="0">
                    <a:solidFill>
                      <a:srgbClr val="000000"/>
                    </a:solidFill>
                    <a:latin typeface="+mn-ea"/>
                    <a:ea typeface="+mn-ea"/>
                    <a:cs typeface="Arial" pitchFamily="34" charset="0"/>
                  </a:rPr>
                  <a:t>招</a:t>
                </a:r>
                <a:endParaRPr lang="en-US" altLang="zh-CN" sz="1400" b="1" dirty="0">
                  <a:solidFill>
                    <a:srgbClr val="000000"/>
                  </a:solidFill>
                  <a:latin typeface="+mn-ea"/>
                  <a:ea typeface="+mn-ea"/>
                  <a:cs typeface="Arial" pitchFamily="34" charset="0"/>
                </a:endParaRPr>
              </a:p>
            </p:txBody>
          </p:sp>
        </p:grpSp>
        <p:sp>
          <p:nvSpPr>
            <p:cNvPr id="113" name="Text Box 11"/>
            <p:cNvSpPr txBox="1">
              <a:spLocks noChangeArrowheads="1"/>
            </p:cNvSpPr>
            <p:nvPr/>
          </p:nvSpPr>
          <p:spPr bwMode="gray">
            <a:xfrm>
              <a:off x="2381278" y="2702426"/>
              <a:ext cx="1652932" cy="2177679"/>
            </a:xfrm>
            <a:prstGeom prst="rect">
              <a:avLst/>
            </a:prstGeom>
            <a:noFill/>
            <a:ln>
              <a:noFill/>
            </a:ln>
            <a:effectLst/>
            <a:extLst>
              <a:ext uri="{909E8E84-426E-40DD-AFC4-6F175D3DCCD1}">
                <a14:hiddenFill xmlns:a14="http://schemas.microsoft.com/office/drawing/2010/main">
                  <a:gradFill rotWithShape="1">
                    <a:gsLst>
                      <a:gs pos="0">
                        <a:schemeClr val="accent2"/>
                      </a:gs>
                      <a:gs pos="100000">
                        <a:srgbClr val="B44343"/>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18" tIns="45708" rIns="91418" bIns="45708">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marL="285750" indent="-285750" eaLnBrk="1" hangingPunct="1">
                <a:lnSpc>
                  <a:spcPct val="110000"/>
                </a:lnSpc>
                <a:spcBef>
                  <a:spcPct val="50000"/>
                </a:spcBef>
                <a:buClr>
                  <a:srgbClr val="808080"/>
                </a:buClr>
                <a:buSzPct val="60000"/>
                <a:buFont typeface="Wingdings" panose="05000000000000000000" pitchFamily="2" charset="2"/>
                <a:buChar char="l"/>
              </a:pPr>
              <a:r>
                <a:rPr lang="zh-CN" altLang="en-US" sz="1400" dirty="0" smtClean="0">
                  <a:solidFill>
                    <a:srgbClr val="FFFFFF"/>
                  </a:solidFill>
                  <a:latin typeface="+mn-ea"/>
                  <a:ea typeface="+mn-ea"/>
                  <a:cs typeface="Arial" pitchFamily="34" charset="0"/>
                </a:rPr>
                <a:t>可解决问题：</a:t>
              </a:r>
              <a:endParaRPr lang="en-US" altLang="zh-CN" sz="1400" dirty="0" smtClean="0">
                <a:solidFill>
                  <a:srgbClr val="FFFFFF"/>
                </a:solidFill>
                <a:latin typeface="+mn-ea"/>
                <a:ea typeface="+mn-ea"/>
                <a:cs typeface="Arial" pitchFamily="34" charset="0"/>
              </a:endParaRPr>
            </a:p>
            <a:p>
              <a:pPr marL="177758" indent="-177758" eaLnBrk="1" hangingPunct="1">
                <a:spcBef>
                  <a:spcPct val="50000"/>
                </a:spcBef>
                <a:buClr>
                  <a:srgbClr val="FFFFFF"/>
                </a:buClr>
              </a:pPr>
              <a:r>
                <a:rPr lang="zh-CN" altLang="en-US" sz="1400" dirty="0" smtClean="0">
                  <a:solidFill>
                    <a:srgbClr val="FFFFFF"/>
                  </a:solidFill>
                  <a:latin typeface="+mn-ea"/>
                  <a:ea typeface="+mn-ea"/>
                  <a:cs typeface="Arial" pitchFamily="34" charset="0"/>
                </a:rPr>
                <a:t>桌面代理是否安装检测；</a:t>
              </a:r>
            </a:p>
            <a:p>
              <a:pPr marL="177758" indent="-177758" eaLnBrk="1" hangingPunct="1">
                <a:spcBef>
                  <a:spcPct val="50000"/>
                </a:spcBef>
                <a:buClr>
                  <a:srgbClr val="FFFFFF"/>
                </a:buClr>
              </a:pPr>
              <a:r>
                <a:rPr lang="zh-CN" altLang="en-US" sz="1400" dirty="0" smtClean="0">
                  <a:solidFill>
                    <a:srgbClr val="FFFFFF"/>
                  </a:solidFill>
                  <a:latin typeface="+mn-ea"/>
                  <a:ea typeface="+mn-ea"/>
                  <a:cs typeface="Arial" pitchFamily="34" charset="0"/>
                </a:rPr>
                <a:t>网卡是否禁用检测；</a:t>
              </a:r>
            </a:p>
            <a:p>
              <a:pPr marL="177758" indent="-177758" eaLnBrk="1" hangingPunct="1">
                <a:spcBef>
                  <a:spcPct val="50000"/>
                </a:spcBef>
                <a:buClr>
                  <a:srgbClr val="FFFFFF"/>
                </a:buClr>
              </a:pPr>
              <a:r>
                <a:rPr lang="en-US" altLang="zh-CN" sz="1400" dirty="0" smtClean="0">
                  <a:solidFill>
                    <a:srgbClr val="FFFFFF"/>
                  </a:solidFill>
                  <a:latin typeface="+mn-lt"/>
                  <a:ea typeface="+mn-ea"/>
                  <a:cs typeface="Arial" pitchFamily="34" charset="0"/>
                </a:rPr>
                <a:t>IP</a:t>
              </a:r>
              <a:r>
                <a:rPr lang="zh-CN" altLang="en-US" sz="1400" dirty="0" smtClean="0">
                  <a:solidFill>
                    <a:srgbClr val="FFFFFF"/>
                  </a:solidFill>
                  <a:latin typeface="+mn-ea"/>
                  <a:ea typeface="+mn-ea"/>
                  <a:cs typeface="Arial" pitchFamily="34" charset="0"/>
                </a:rPr>
                <a:t>是否正常检测；</a:t>
              </a:r>
            </a:p>
            <a:p>
              <a:pPr marL="177758" indent="-177758" eaLnBrk="1" hangingPunct="1">
                <a:spcBef>
                  <a:spcPct val="50000"/>
                </a:spcBef>
                <a:buClr>
                  <a:srgbClr val="FFFFFF"/>
                </a:buClr>
              </a:pPr>
              <a:r>
                <a:rPr lang="en-US" altLang="zh-CN" sz="1400" dirty="0" smtClean="0">
                  <a:solidFill>
                    <a:srgbClr val="FFFFFF"/>
                  </a:solidFill>
                  <a:latin typeface="+mn-lt"/>
                  <a:ea typeface="+mn-ea"/>
                  <a:cs typeface="Arial" pitchFamily="34" charset="0"/>
                </a:rPr>
                <a:t>VM</a:t>
              </a:r>
              <a:r>
                <a:rPr lang="zh-CN" altLang="en-US" sz="1400" dirty="0" smtClean="0">
                  <a:solidFill>
                    <a:srgbClr val="FFFFFF"/>
                  </a:solidFill>
                  <a:latin typeface="+mn-ea"/>
                  <a:ea typeface="+mn-ea"/>
                  <a:cs typeface="Arial" pitchFamily="34" charset="0"/>
                </a:rPr>
                <a:t>是否加域检测；</a:t>
              </a:r>
            </a:p>
            <a:p>
              <a:pPr marL="177758" indent="-177758" eaLnBrk="1" hangingPunct="1">
                <a:spcBef>
                  <a:spcPct val="50000"/>
                </a:spcBef>
                <a:buClr>
                  <a:srgbClr val="FFFFFF"/>
                </a:buClr>
              </a:pPr>
              <a:r>
                <a:rPr lang="zh-CN" altLang="en-US" sz="1400" dirty="0" smtClean="0">
                  <a:solidFill>
                    <a:srgbClr val="FFFFFF"/>
                  </a:solidFill>
                  <a:latin typeface="+mn-ea"/>
                  <a:ea typeface="+mn-ea"/>
                  <a:cs typeface="Arial" pitchFamily="34" charset="0"/>
                </a:rPr>
                <a:t>时间是否同步检测；</a:t>
              </a:r>
            </a:p>
            <a:p>
              <a:pPr marL="177758" indent="-177758" eaLnBrk="1" hangingPunct="1">
                <a:spcBef>
                  <a:spcPct val="50000"/>
                </a:spcBef>
                <a:buClr>
                  <a:srgbClr val="FFFFFF"/>
                </a:buClr>
              </a:pPr>
              <a:r>
                <a:rPr lang="zh-CN" altLang="en-US" sz="1400" dirty="0" smtClean="0">
                  <a:solidFill>
                    <a:srgbClr val="FFFFFF"/>
                  </a:solidFill>
                  <a:latin typeface="+mn-ea"/>
                  <a:ea typeface="+mn-ea"/>
                  <a:cs typeface="Arial" pitchFamily="34" charset="0"/>
                </a:rPr>
                <a:t>协议服务状态检测；</a:t>
              </a:r>
            </a:p>
            <a:p>
              <a:pPr marL="177758" indent="-177758" eaLnBrk="1" hangingPunct="1">
                <a:spcBef>
                  <a:spcPct val="50000"/>
                </a:spcBef>
                <a:buClr>
                  <a:srgbClr val="FFFFFF"/>
                </a:buClr>
              </a:pPr>
              <a:r>
                <a:rPr lang="en-US" altLang="zh-CN" sz="1400" dirty="0" smtClean="0">
                  <a:solidFill>
                    <a:srgbClr val="FFFFFF"/>
                  </a:solidFill>
                  <a:latin typeface="+mn-lt"/>
                  <a:ea typeface="+mn-ea"/>
                  <a:cs typeface="Arial" pitchFamily="34" charset="0"/>
                </a:rPr>
                <a:t>VM</a:t>
              </a:r>
              <a:r>
                <a:rPr lang="zh-CN" altLang="en-US" sz="1400" dirty="0" smtClean="0">
                  <a:solidFill>
                    <a:srgbClr val="FFFFFF"/>
                  </a:solidFill>
                  <a:latin typeface="+mn-ea"/>
                  <a:ea typeface="+mn-ea"/>
                  <a:cs typeface="Arial" pitchFamily="34" charset="0"/>
                </a:rPr>
                <a:t>注册状态检测。</a:t>
              </a:r>
              <a:endParaRPr lang="en-US" altLang="zh-CN" sz="1400" dirty="0" smtClean="0">
                <a:solidFill>
                  <a:srgbClr val="FFFFFF"/>
                </a:solidFill>
                <a:latin typeface="+mn-ea"/>
                <a:ea typeface="+mn-ea"/>
                <a:cs typeface="Arial" pitchFamily="34" charset="0"/>
              </a:endParaRPr>
            </a:p>
          </p:txBody>
        </p:sp>
        <p:pic>
          <p:nvPicPr>
            <p:cNvPr id="117" name="Picture 1" descr="D:\tools.PNG"/>
            <p:cNvPicPr>
              <a:picLocks noChangeAspect="1" noChangeArrowheads="1"/>
            </p:cNvPicPr>
            <p:nvPr/>
          </p:nvPicPr>
          <p:blipFill>
            <a:blip r:embed="rId7" cstate="print"/>
            <a:srcRect/>
            <a:stretch>
              <a:fillRect/>
            </a:stretch>
          </p:blipFill>
          <p:spPr bwMode="auto">
            <a:xfrm>
              <a:off x="2151835" y="952867"/>
              <a:ext cx="1916835" cy="999758"/>
            </a:xfrm>
            <a:prstGeom prst="rect">
              <a:avLst/>
            </a:prstGeom>
            <a:ln>
              <a:noFill/>
            </a:ln>
            <a:effectLst/>
          </p:spPr>
        </p:pic>
      </p:grpSp>
    </p:spTree>
    <p:extLst>
      <p:ext uri="{BB962C8B-B14F-4D97-AF65-F5344CB8AC3E}">
        <p14:creationId xmlns:p14="http://schemas.microsoft.com/office/powerpoint/2010/main" val="5988082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lvl="2"/>
            <a:r>
              <a:rPr lang="zh-CN" altLang="en-US" dirty="0">
                <a:latin typeface="+mj-lt"/>
                <a:ea typeface="+mj-ea"/>
                <a:cs typeface="+mj-cs"/>
              </a:rPr>
              <a:t>检查服务状态</a:t>
            </a:r>
            <a:r>
              <a:rPr lang="en-US" altLang="zh-CN" dirty="0">
                <a:latin typeface="+mj-lt"/>
                <a:ea typeface="+mj-ea"/>
                <a:cs typeface="+mj-cs"/>
              </a:rPr>
              <a:t> - Portal</a:t>
            </a:r>
            <a:r>
              <a:rPr lang="zh-CN" altLang="en-US" dirty="0">
                <a:latin typeface="+mj-lt"/>
                <a:ea typeface="+mj-ea"/>
                <a:cs typeface="+mj-cs"/>
              </a:rPr>
              <a:t>上远程查看</a:t>
            </a:r>
          </a:p>
        </p:txBody>
      </p:sp>
      <p:sp>
        <p:nvSpPr>
          <p:cNvPr id="6" name="Text Placeholder 5"/>
          <p:cNvSpPr>
            <a:spLocks noGrp="1"/>
          </p:cNvSpPr>
          <p:nvPr>
            <p:ph type="body" sz="quarter" idx="10"/>
          </p:nvPr>
        </p:nvSpPr>
        <p:spPr/>
        <p:txBody>
          <a:bodyPr/>
          <a:lstStyle/>
          <a:p>
            <a:r>
              <a:rPr lang="zh-CN" altLang="en-US" smtClean="0"/>
              <a:t>在</a:t>
            </a:r>
            <a:r>
              <a:rPr lang="en-US" smtClean="0"/>
              <a:t>FusionAccess Portal</a:t>
            </a:r>
            <a:r>
              <a:rPr lang="zh-CN" altLang="en-US" smtClean="0"/>
              <a:t>的“告警管理”</a:t>
            </a:r>
            <a:r>
              <a:rPr lang="en-US" smtClean="0"/>
              <a:t>-</a:t>
            </a:r>
            <a:r>
              <a:rPr lang="zh-CN" altLang="en-US" smtClean="0"/>
              <a:t>“状态监控”中查看各服务的状态。</a:t>
            </a:r>
            <a:endParaRPr lang="en-US" smtClean="0"/>
          </a:p>
          <a:p>
            <a:endParaRPr lang="en-US" dirty="0"/>
          </a:p>
        </p:txBody>
      </p:sp>
      <p:pic>
        <p:nvPicPr>
          <p:cNvPr id="2" name="图片 1"/>
          <p:cNvPicPr>
            <a:picLocks noChangeAspect="1"/>
          </p:cNvPicPr>
          <p:nvPr/>
        </p:nvPicPr>
        <p:blipFill>
          <a:blip r:embed="rId3"/>
          <a:stretch>
            <a:fillRect/>
          </a:stretch>
        </p:blipFill>
        <p:spPr>
          <a:xfrm>
            <a:off x="755650" y="2444254"/>
            <a:ext cx="7848600" cy="2856409"/>
          </a:xfrm>
          <a:prstGeom prst="rect">
            <a:avLst/>
          </a:prstGeom>
          <a:ln>
            <a:solidFill>
              <a:schemeClr val="bg1">
                <a:lumMod val="50000"/>
              </a:schemeClr>
            </a:solidFill>
          </a:ln>
        </p:spPr>
      </p:pic>
    </p:spTree>
    <p:extLst>
      <p:ext uri="{BB962C8B-B14F-4D97-AF65-F5344CB8AC3E}">
        <p14:creationId xmlns:p14="http://schemas.microsoft.com/office/powerpoint/2010/main" val="649391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lvl="2"/>
            <a:r>
              <a:rPr lang="zh-CN" altLang="en-US" smtClean="0"/>
              <a:t>检查服务状态</a:t>
            </a:r>
            <a:r>
              <a:rPr lang="en-US" altLang="zh-CN" smtClean="0"/>
              <a:t> - </a:t>
            </a:r>
            <a:r>
              <a:rPr lang="zh-CN" altLang="en-US" smtClean="0"/>
              <a:t>服务器上本地查看</a:t>
            </a:r>
            <a:endParaRPr lang="zh-CN" altLang="en-US" dirty="0"/>
          </a:p>
        </p:txBody>
      </p:sp>
      <p:sp>
        <p:nvSpPr>
          <p:cNvPr id="6" name="Text Placeholder 5"/>
          <p:cNvSpPr>
            <a:spLocks noGrp="1"/>
          </p:cNvSpPr>
          <p:nvPr>
            <p:ph type="body" sz="quarter" idx="10"/>
          </p:nvPr>
        </p:nvSpPr>
        <p:spPr/>
        <p:txBody>
          <a:bodyPr/>
          <a:lstStyle/>
          <a:p>
            <a:pPr>
              <a:lnSpc>
                <a:spcPct val="130000"/>
              </a:lnSpc>
            </a:pPr>
            <a:r>
              <a:rPr lang="en-US" sz="1800" dirty="0" smtClean="0"/>
              <a:t>Linux</a:t>
            </a:r>
            <a:r>
              <a:rPr lang="zh-CN" altLang="en-US" sz="1800" dirty="0" smtClean="0"/>
              <a:t>服务器（</a:t>
            </a:r>
            <a:r>
              <a:rPr lang="en-US" sz="1800" dirty="0" smtClean="0"/>
              <a:t>HA</a:t>
            </a:r>
            <a:r>
              <a:rPr lang="zh-CN" altLang="en-US" sz="1800" dirty="0" smtClean="0"/>
              <a:t>、</a:t>
            </a:r>
            <a:r>
              <a:rPr lang="en-US" sz="1800" dirty="0" smtClean="0"/>
              <a:t>WI</a:t>
            </a:r>
            <a:r>
              <a:rPr lang="zh-CN" altLang="en-US" sz="1800" dirty="0" smtClean="0"/>
              <a:t>、</a:t>
            </a:r>
            <a:r>
              <a:rPr lang="en-US" sz="1800" dirty="0" smtClean="0"/>
              <a:t>HDC</a:t>
            </a:r>
            <a:r>
              <a:rPr lang="zh-CN" altLang="en-US" sz="1800" dirty="0" smtClean="0"/>
              <a:t> 、</a:t>
            </a:r>
            <a:r>
              <a:rPr lang="en-US" altLang="zh-CN" sz="1800" dirty="0" smtClean="0"/>
              <a:t>ITA </a:t>
            </a:r>
            <a:r>
              <a:rPr lang="zh-CN" altLang="en-US" sz="1800" dirty="0" smtClean="0"/>
              <a:t>、</a:t>
            </a:r>
            <a:r>
              <a:rPr lang="en-US" sz="1800" dirty="0" smtClean="0"/>
              <a:t>DB</a:t>
            </a:r>
            <a:r>
              <a:rPr lang="zh-CN" altLang="en-US" sz="1800" dirty="0" smtClean="0"/>
              <a:t>、</a:t>
            </a:r>
            <a:r>
              <a:rPr lang="en-US" sz="1800" dirty="0" err="1" smtClean="0"/>
              <a:t>vAG</a:t>
            </a:r>
            <a:r>
              <a:rPr lang="zh-CN" altLang="en-US" sz="1800" dirty="0" smtClean="0"/>
              <a:t>、</a:t>
            </a:r>
            <a:r>
              <a:rPr lang="en-US" sz="1800" dirty="0" err="1" smtClean="0"/>
              <a:t>vLB</a:t>
            </a:r>
            <a:r>
              <a:rPr lang="zh-CN" altLang="en-US" sz="1800" dirty="0" smtClean="0"/>
              <a:t>、</a:t>
            </a:r>
            <a:r>
              <a:rPr lang="en-US" sz="1800" dirty="0" smtClean="0"/>
              <a:t>License</a:t>
            </a:r>
            <a:r>
              <a:rPr lang="zh-CN" altLang="en-US" sz="1800" dirty="0" smtClean="0"/>
              <a:t>）上敲入“</a:t>
            </a:r>
            <a:r>
              <a:rPr lang="en-US" sz="1800" dirty="0" err="1" smtClean="0"/>
              <a:t>startTools</a:t>
            </a:r>
            <a:r>
              <a:rPr lang="zh-CN" altLang="en-US" sz="1800" dirty="0" smtClean="0"/>
              <a:t>”命令运行工具，在界面上选择“</a:t>
            </a:r>
            <a:r>
              <a:rPr lang="en-US" sz="1800" dirty="0" smtClean="0"/>
              <a:t>Status</a:t>
            </a:r>
            <a:r>
              <a:rPr lang="zh-CN" altLang="en-US" sz="1800" dirty="0" smtClean="0"/>
              <a:t>”，查看本地服务状态。</a:t>
            </a:r>
            <a:endParaRPr lang="en-US" altLang="zh-CN" sz="1800" dirty="0" smtClean="0"/>
          </a:p>
          <a:p>
            <a:pPr>
              <a:lnSpc>
                <a:spcPct val="130000"/>
              </a:lnSpc>
            </a:pPr>
            <a:r>
              <a:rPr lang="en-US" sz="1800" dirty="0" smtClean="0"/>
              <a:t>Windows</a:t>
            </a:r>
            <a:r>
              <a:rPr lang="zh-CN" altLang="en-US" sz="1800" dirty="0" smtClean="0"/>
              <a:t>服务器（</a:t>
            </a:r>
            <a:r>
              <a:rPr lang="en-US" sz="1800" dirty="0" smtClean="0"/>
              <a:t>AD</a:t>
            </a:r>
            <a:r>
              <a:rPr lang="zh-CN" altLang="en-US" sz="1800" dirty="0" smtClean="0"/>
              <a:t>、</a:t>
            </a:r>
            <a:r>
              <a:rPr lang="en-US" sz="1800" dirty="0" smtClean="0"/>
              <a:t>DNS</a:t>
            </a:r>
            <a:r>
              <a:rPr lang="zh-CN" altLang="en-US" sz="1800" dirty="0" smtClean="0"/>
              <a:t>、</a:t>
            </a:r>
            <a:r>
              <a:rPr lang="en-US" sz="1800" dirty="0" smtClean="0"/>
              <a:t>DHCP</a:t>
            </a:r>
            <a:r>
              <a:rPr lang="zh-CN" altLang="en-US" sz="1800" dirty="0" smtClean="0"/>
              <a:t>）可以在开始菜单输入“</a:t>
            </a:r>
            <a:r>
              <a:rPr lang="en-US" sz="1800" dirty="0" err="1" smtClean="0"/>
              <a:t>services.msc</a:t>
            </a:r>
            <a:r>
              <a:rPr lang="zh-CN" altLang="en-US" sz="1800" dirty="0" smtClean="0"/>
              <a:t>”查看相应服务状态是否正常。</a:t>
            </a:r>
            <a:endParaRPr lang="en-US" sz="1800" dirty="0" smtClean="0"/>
          </a:p>
        </p:txBody>
      </p:sp>
      <p:pic>
        <p:nvPicPr>
          <p:cNvPr id="5" name="图片 1"/>
          <p:cNvPicPr/>
          <p:nvPr/>
        </p:nvPicPr>
        <p:blipFill>
          <a:blip r:embed="rId3" cstate="print"/>
          <a:srcRect/>
          <a:stretch>
            <a:fillRect/>
          </a:stretch>
        </p:blipFill>
        <p:spPr bwMode="auto">
          <a:xfrm>
            <a:off x="2123728" y="3283312"/>
            <a:ext cx="5328592" cy="2953976"/>
          </a:xfrm>
          <a:prstGeom prst="rect">
            <a:avLst/>
          </a:prstGeom>
          <a:noFill/>
          <a:ln w="9525">
            <a:noFill/>
            <a:miter lim="800000"/>
            <a:headEnd/>
            <a:tailEnd/>
          </a:ln>
        </p:spPr>
      </p:pic>
    </p:spTree>
    <p:extLst>
      <p:ext uri="{BB962C8B-B14F-4D97-AF65-F5344CB8AC3E}">
        <p14:creationId xmlns:p14="http://schemas.microsoft.com/office/powerpoint/2010/main" val="2248774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lvl="2"/>
            <a:r>
              <a:rPr lang="zh-CN" altLang="en-US" smtClean="0"/>
              <a:t>模块日志分析</a:t>
            </a:r>
            <a:endParaRPr lang="zh-CN" altLang="en-US" dirty="0"/>
          </a:p>
        </p:txBody>
      </p:sp>
      <p:sp>
        <p:nvSpPr>
          <p:cNvPr id="6" name="Text Placeholder 5"/>
          <p:cNvSpPr>
            <a:spLocks noGrp="1"/>
          </p:cNvSpPr>
          <p:nvPr>
            <p:ph type="body" sz="quarter" idx="10"/>
          </p:nvPr>
        </p:nvSpPr>
        <p:spPr/>
        <p:txBody>
          <a:bodyPr/>
          <a:lstStyle/>
          <a:p>
            <a:r>
              <a:rPr lang="zh-CN" altLang="en-US" dirty="0" smtClean="0"/>
              <a:t>根据问题现象，首先使用工具或查阅错误码处理指导，如果仍然无法恢复，则对应下表进行日志分析：</a:t>
            </a:r>
            <a:endParaRPr lang="en-US" dirty="0"/>
          </a:p>
        </p:txBody>
      </p:sp>
      <p:graphicFrame>
        <p:nvGraphicFramePr>
          <p:cNvPr id="11" name="Table 10"/>
          <p:cNvGraphicFramePr>
            <a:graphicFrameLocks noGrp="1"/>
          </p:cNvGraphicFramePr>
          <p:nvPr>
            <p:extLst>
              <p:ext uri="{D42A27DB-BD31-4B8C-83A1-F6EECF244321}">
                <p14:modId xmlns:p14="http://schemas.microsoft.com/office/powerpoint/2010/main" val="2478045868"/>
              </p:ext>
            </p:extLst>
          </p:nvPr>
        </p:nvGraphicFramePr>
        <p:xfrm>
          <a:off x="792093" y="2403441"/>
          <a:ext cx="7812168" cy="3816000"/>
        </p:xfrm>
        <a:graphic>
          <a:graphicData uri="http://schemas.openxmlformats.org/drawingml/2006/table">
            <a:tbl>
              <a:tblPr firstRow="1"/>
              <a:tblGrid>
                <a:gridCol w="1368000"/>
                <a:gridCol w="1404000"/>
                <a:gridCol w="1512168"/>
                <a:gridCol w="3528000"/>
              </a:tblGrid>
              <a:tr h="432000">
                <a:tc>
                  <a:txBody>
                    <a:bodyPr/>
                    <a:lstStyle/>
                    <a:p>
                      <a:pPr marL="0" marR="0" algn="ctr">
                        <a:lnSpc>
                          <a:spcPts val="1200"/>
                        </a:lnSpc>
                        <a:spcBef>
                          <a:spcPts val="400"/>
                        </a:spcBef>
                        <a:spcAft>
                          <a:spcPts val="400"/>
                        </a:spcAft>
                      </a:pPr>
                      <a:r>
                        <a:rPr lang="zh-CN" sz="1600" b="1" dirty="0">
                          <a:effectLst/>
                        </a:rPr>
                        <a:t>问题现象</a:t>
                      </a:r>
                      <a:endParaRPr lang="en-US" sz="1600" b="1" dirty="0">
                        <a:solidFill>
                          <a:schemeClr val="tx1"/>
                        </a:solidFill>
                        <a:effectLst/>
                        <a:latin typeface="+mn-lt"/>
                        <a:ea typeface="+mn-ea"/>
                        <a:cs typeface="Book Antiqua" panose="02040602050305030304" pitchFamily="18" charset="0"/>
                      </a:endParaRPr>
                    </a:p>
                  </a:txBody>
                  <a:tcPr marL="72000" marR="72000" marT="0" marB="0"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lnSpc>
                          <a:spcPts val="1200"/>
                        </a:lnSpc>
                        <a:spcBef>
                          <a:spcPts val="400"/>
                        </a:spcBef>
                        <a:spcAft>
                          <a:spcPts val="400"/>
                        </a:spcAft>
                      </a:pPr>
                      <a:r>
                        <a:rPr lang="zh-CN" sz="1600" b="1" dirty="0">
                          <a:effectLst/>
                        </a:rPr>
                        <a:t>可能原因</a:t>
                      </a:r>
                      <a:endParaRPr lang="en-US" sz="1600" b="1" dirty="0">
                        <a:solidFill>
                          <a:schemeClr val="tx1"/>
                        </a:solidFill>
                        <a:effectLst/>
                        <a:latin typeface="+mn-lt"/>
                        <a:ea typeface="+mn-ea"/>
                        <a:cs typeface="Book Antiqua" panose="02040602050305030304" pitchFamily="18" charset="0"/>
                      </a:endParaRPr>
                    </a:p>
                  </a:txBody>
                  <a:tcPr marL="72000" marR="72000" marT="0" marB="0"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lnSpc>
                          <a:spcPts val="1200"/>
                        </a:lnSpc>
                        <a:spcBef>
                          <a:spcPts val="400"/>
                        </a:spcBef>
                        <a:spcAft>
                          <a:spcPts val="400"/>
                        </a:spcAft>
                      </a:pPr>
                      <a:r>
                        <a:rPr lang="zh-CN" sz="1600" b="1" dirty="0">
                          <a:effectLst/>
                        </a:rPr>
                        <a:t>主要分析模块</a:t>
                      </a:r>
                      <a:endParaRPr lang="en-US" sz="1600" b="1" dirty="0">
                        <a:solidFill>
                          <a:schemeClr val="tx1"/>
                        </a:solidFill>
                        <a:effectLst/>
                        <a:latin typeface="+mn-lt"/>
                        <a:ea typeface="+mn-ea"/>
                        <a:cs typeface="Book Antiqua" panose="02040602050305030304" pitchFamily="18" charset="0"/>
                      </a:endParaRPr>
                    </a:p>
                  </a:txBody>
                  <a:tcPr marL="72000" marR="72000" marT="0" marB="0"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lnSpc>
                          <a:spcPts val="1200"/>
                        </a:lnSpc>
                        <a:spcBef>
                          <a:spcPts val="400"/>
                        </a:spcBef>
                        <a:spcAft>
                          <a:spcPts val="400"/>
                        </a:spcAft>
                      </a:pPr>
                      <a:r>
                        <a:rPr lang="zh-CN" sz="1600" b="1" dirty="0">
                          <a:effectLst/>
                        </a:rPr>
                        <a:t>日志文件</a:t>
                      </a:r>
                      <a:endParaRPr lang="en-US" sz="1600" b="1" dirty="0">
                        <a:solidFill>
                          <a:schemeClr val="tx1"/>
                        </a:solidFill>
                        <a:effectLst/>
                        <a:latin typeface="+mn-lt"/>
                        <a:ea typeface="+mn-ea"/>
                        <a:cs typeface="Book Antiqua" panose="02040602050305030304" pitchFamily="18" charset="0"/>
                      </a:endParaRPr>
                    </a:p>
                  </a:txBody>
                  <a:tcPr marL="72000" marR="72000" marT="0" marB="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tr>
              <a:tr h="792000">
                <a:tc>
                  <a:txBody>
                    <a:bodyPr/>
                    <a:lstStyle/>
                    <a:p>
                      <a:pPr marL="0" marR="0" algn="l">
                        <a:lnSpc>
                          <a:spcPct val="100000"/>
                        </a:lnSpc>
                        <a:spcBef>
                          <a:spcPts val="400"/>
                        </a:spcBef>
                        <a:spcAft>
                          <a:spcPts val="400"/>
                        </a:spcAft>
                      </a:pPr>
                      <a:r>
                        <a:rPr lang="zh-CN" sz="1400" dirty="0">
                          <a:effectLst/>
                        </a:rPr>
                        <a:t>用户输入用户名密码后无法成功登录</a:t>
                      </a:r>
                      <a:r>
                        <a:rPr lang="en-US" sz="1400" dirty="0" smtClean="0">
                          <a:effectLst/>
                        </a:rPr>
                        <a:t>WI</a:t>
                      </a:r>
                      <a:endParaRPr lang="en-US" sz="1400" dirty="0">
                        <a:solidFill>
                          <a:schemeClr val="tx1"/>
                        </a:solidFill>
                        <a:effectLst/>
                        <a:latin typeface="+mn-lt"/>
                        <a:ea typeface="+mn-ea"/>
                        <a:cs typeface="Arial" panose="020B0604020202020204" pitchFamily="34" charset="0"/>
                      </a:endParaRPr>
                    </a:p>
                  </a:txBody>
                  <a:tcPr marL="72000" marR="72000" marT="0" marB="0" anchor="ctr">
                    <a:lnL w="28575" cap="flat" cmpd="sng" algn="ctr">
                      <a:solidFill>
                        <a:schemeClr val="tx1"/>
                      </a:solidFill>
                      <a:prstDash val="solid"/>
                      <a:round/>
                      <a:headEnd type="none" w="med" len="med"/>
                      <a:tailEnd type="none" w="med" len="med"/>
                    </a:lnL>
                  </a:tcPr>
                </a:tc>
                <a:tc>
                  <a:txBody>
                    <a:bodyPr/>
                    <a:lstStyle/>
                    <a:p>
                      <a:pPr marL="0" marR="0" algn="l">
                        <a:lnSpc>
                          <a:spcPct val="100000"/>
                        </a:lnSpc>
                        <a:spcBef>
                          <a:spcPts val="400"/>
                        </a:spcBef>
                        <a:spcAft>
                          <a:spcPts val="400"/>
                        </a:spcAft>
                      </a:pPr>
                      <a:r>
                        <a:rPr lang="en-US" sz="1400" dirty="0">
                          <a:effectLst/>
                        </a:rPr>
                        <a:t>WI</a:t>
                      </a:r>
                      <a:r>
                        <a:rPr lang="zh-CN" sz="1400" dirty="0">
                          <a:effectLst/>
                        </a:rPr>
                        <a:t>后台异常或</a:t>
                      </a:r>
                      <a:r>
                        <a:rPr lang="en-US" sz="1400" dirty="0">
                          <a:effectLst/>
                        </a:rPr>
                        <a:t>AD</a:t>
                      </a:r>
                      <a:r>
                        <a:rPr lang="zh-CN" sz="1400" dirty="0">
                          <a:effectLst/>
                        </a:rPr>
                        <a:t>连接异常</a:t>
                      </a:r>
                      <a:endParaRPr lang="en-US" sz="1400" dirty="0">
                        <a:solidFill>
                          <a:schemeClr val="tx1"/>
                        </a:solidFill>
                        <a:effectLst/>
                        <a:latin typeface="+mn-lt"/>
                        <a:ea typeface="+mn-ea"/>
                        <a:cs typeface="Arial" panose="020B0604020202020204" pitchFamily="34" charset="0"/>
                      </a:endParaRPr>
                    </a:p>
                  </a:txBody>
                  <a:tcPr marL="72000" marR="72000" marT="0" marB="0" anchor="ctr"/>
                </a:tc>
                <a:tc>
                  <a:txBody>
                    <a:bodyPr/>
                    <a:lstStyle/>
                    <a:p>
                      <a:pPr marL="0" marR="0" algn="l">
                        <a:lnSpc>
                          <a:spcPct val="100000"/>
                        </a:lnSpc>
                        <a:spcBef>
                          <a:spcPts val="400"/>
                        </a:spcBef>
                        <a:spcAft>
                          <a:spcPts val="400"/>
                        </a:spcAft>
                      </a:pPr>
                      <a:r>
                        <a:rPr lang="en-US" sz="1400" dirty="0">
                          <a:effectLst/>
                        </a:rPr>
                        <a:t>WI</a:t>
                      </a:r>
                      <a:endParaRPr lang="en-US" sz="1400" dirty="0">
                        <a:solidFill>
                          <a:schemeClr val="tx1"/>
                        </a:solidFill>
                        <a:effectLst/>
                        <a:latin typeface="+mn-lt"/>
                        <a:ea typeface="+mn-ea"/>
                        <a:cs typeface="Arial" panose="020B0604020202020204" pitchFamily="34" charset="0"/>
                      </a:endParaRPr>
                    </a:p>
                  </a:txBody>
                  <a:tcPr marL="72000" marR="72000" marT="0" marB="0" anchor="ctr"/>
                </a:tc>
                <a:tc>
                  <a:txBody>
                    <a:bodyPr/>
                    <a:lstStyle/>
                    <a:p>
                      <a:pPr marL="0" marR="0" algn="l">
                        <a:lnSpc>
                          <a:spcPct val="100000"/>
                        </a:lnSpc>
                        <a:spcBef>
                          <a:spcPts val="400"/>
                        </a:spcBef>
                        <a:spcAft>
                          <a:spcPts val="400"/>
                        </a:spcAft>
                      </a:pPr>
                      <a:r>
                        <a:rPr lang="en-US" sz="1400" dirty="0">
                          <a:effectLst/>
                        </a:rPr>
                        <a:t>/</a:t>
                      </a:r>
                      <a:r>
                        <a:rPr lang="en-US" sz="1400" dirty="0" err="1">
                          <a:effectLst/>
                        </a:rPr>
                        <a:t>var</a:t>
                      </a:r>
                      <a:r>
                        <a:rPr lang="en-US" sz="1400" dirty="0">
                          <a:effectLst/>
                        </a:rPr>
                        <a:t>/FusionAccess/WI/</a:t>
                      </a:r>
                      <a:r>
                        <a:rPr lang="en-US" sz="1400" dirty="0" err="1">
                          <a:effectLst/>
                        </a:rPr>
                        <a:t>wi</a:t>
                      </a:r>
                      <a:r>
                        <a:rPr lang="en-US" sz="1400" dirty="0">
                          <a:effectLst/>
                        </a:rPr>
                        <a:t>/logs/log</a:t>
                      </a:r>
                      <a:r>
                        <a:rPr lang="en-US" sz="1400" dirty="0" smtClean="0">
                          <a:effectLst/>
                        </a:rPr>
                        <a:t>/ VDESKTOP/webui.log</a:t>
                      </a:r>
                      <a:endParaRPr lang="en-US" sz="1400" dirty="0">
                        <a:solidFill>
                          <a:schemeClr val="tx1"/>
                        </a:solidFill>
                        <a:effectLst/>
                        <a:latin typeface="+mn-lt"/>
                        <a:ea typeface="+mn-ea"/>
                        <a:cs typeface="Arial" panose="020B0604020202020204" pitchFamily="34" charset="0"/>
                      </a:endParaRPr>
                    </a:p>
                  </a:txBody>
                  <a:tcPr marL="72000" marR="72000" marT="0" marB="0" anchor="ctr">
                    <a:lnR w="28575" cap="flat" cmpd="sng" algn="ctr">
                      <a:solidFill>
                        <a:schemeClr val="tx1"/>
                      </a:solidFill>
                      <a:prstDash val="solid"/>
                      <a:round/>
                      <a:headEnd type="none" w="med" len="med"/>
                      <a:tailEnd type="none" w="med" len="med"/>
                    </a:lnR>
                  </a:tcPr>
                </a:tc>
              </a:tr>
              <a:tr h="648000">
                <a:tc>
                  <a:txBody>
                    <a:bodyPr/>
                    <a:lstStyle/>
                    <a:p>
                      <a:pPr marL="0" marR="0" algn="l">
                        <a:lnSpc>
                          <a:spcPct val="100000"/>
                        </a:lnSpc>
                        <a:spcBef>
                          <a:spcPts val="400"/>
                        </a:spcBef>
                        <a:spcAft>
                          <a:spcPts val="400"/>
                        </a:spcAft>
                      </a:pPr>
                      <a:r>
                        <a:rPr lang="zh-CN" sz="1400" dirty="0">
                          <a:effectLst/>
                        </a:rPr>
                        <a:t>虚拟机图标为灰色</a:t>
                      </a:r>
                      <a:endParaRPr lang="en-US" sz="1400" dirty="0">
                        <a:solidFill>
                          <a:schemeClr val="tx1"/>
                        </a:solidFill>
                        <a:effectLst/>
                        <a:latin typeface="+mn-lt"/>
                        <a:ea typeface="+mn-ea"/>
                        <a:cs typeface="Arial" panose="020B0604020202020204" pitchFamily="34" charset="0"/>
                      </a:endParaRPr>
                    </a:p>
                  </a:txBody>
                  <a:tcPr marL="72000" marR="72000" marT="0" marB="0" anchor="ctr">
                    <a:lnL w="28575" cap="flat" cmpd="sng" algn="ctr">
                      <a:solidFill>
                        <a:schemeClr val="tx1"/>
                      </a:solidFill>
                      <a:prstDash val="solid"/>
                      <a:round/>
                      <a:headEnd type="none" w="med" len="med"/>
                      <a:tailEnd type="none" w="med" len="med"/>
                    </a:lnL>
                  </a:tcPr>
                </a:tc>
                <a:tc>
                  <a:txBody>
                    <a:bodyPr/>
                    <a:lstStyle/>
                    <a:p>
                      <a:pPr marL="0" marR="0" algn="l">
                        <a:lnSpc>
                          <a:spcPct val="100000"/>
                        </a:lnSpc>
                        <a:spcBef>
                          <a:spcPts val="400"/>
                        </a:spcBef>
                        <a:spcAft>
                          <a:spcPts val="400"/>
                        </a:spcAft>
                      </a:pPr>
                      <a:r>
                        <a:rPr lang="zh-CN" sz="1400" dirty="0">
                          <a:effectLst/>
                        </a:rPr>
                        <a:t>虚拟机注册失败</a:t>
                      </a:r>
                      <a:endParaRPr lang="en-US" sz="1400" dirty="0">
                        <a:solidFill>
                          <a:schemeClr val="tx1"/>
                        </a:solidFill>
                        <a:effectLst/>
                        <a:latin typeface="+mn-lt"/>
                        <a:ea typeface="+mn-ea"/>
                        <a:cs typeface="Arial" panose="020B0604020202020204" pitchFamily="34" charset="0"/>
                      </a:endParaRPr>
                    </a:p>
                  </a:txBody>
                  <a:tcPr marL="72000" marR="72000" marT="0" marB="0" anchor="ctr"/>
                </a:tc>
                <a:tc>
                  <a:txBody>
                    <a:bodyPr/>
                    <a:lstStyle/>
                    <a:p>
                      <a:pPr marL="0" marR="0" algn="l">
                        <a:lnSpc>
                          <a:spcPct val="100000"/>
                        </a:lnSpc>
                        <a:spcBef>
                          <a:spcPts val="400"/>
                        </a:spcBef>
                        <a:spcAft>
                          <a:spcPts val="400"/>
                        </a:spcAft>
                      </a:pPr>
                      <a:r>
                        <a:rPr lang="en-US" sz="1400" dirty="0">
                          <a:effectLst/>
                        </a:rPr>
                        <a:t>HDA-</a:t>
                      </a:r>
                      <a:r>
                        <a:rPr lang="en-US" sz="1400" dirty="0" err="1">
                          <a:effectLst/>
                        </a:rPr>
                        <a:t>MainService</a:t>
                      </a:r>
                      <a:endParaRPr lang="en-US" sz="1400" dirty="0">
                        <a:solidFill>
                          <a:schemeClr val="tx1"/>
                        </a:solidFill>
                        <a:effectLst/>
                        <a:latin typeface="+mn-lt"/>
                        <a:ea typeface="+mn-ea"/>
                        <a:cs typeface="Arial" panose="020B0604020202020204" pitchFamily="34" charset="0"/>
                      </a:endParaRPr>
                    </a:p>
                  </a:txBody>
                  <a:tcPr marL="72000" marR="72000" marT="0" marB="0" anchor="ctr"/>
                </a:tc>
                <a:tc>
                  <a:txBody>
                    <a:bodyPr/>
                    <a:lstStyle/>
                    <a:p>
                      <a:pPr marL="0" marR="0" algn="l">
                        <a:lnSpc>
                          <a:spcPct val="100000"/>
                        </a:lnSpc>
                        <a:spcBef>
                          <a:spcPts val="400"/>
                        </a:spcBef>
                        <a:spcAft>
                          <a:spcPts val="400"/>
                        </a:spcAft>
                      </a:pPr>
                      <a:r>
                        <a:rPr lang="en-US" sz="1400" dirty="0">
                          <a:effectLst/>
                        </a:rPr>
                        <a:t>C:\Program Files\Huawei\</a:t>
                      </a:r>
                      <a:r>
                        <a:rPr lang="en-US" sz="1400" dirty="0" err="1">
                          <a:effectLst/>
                        </a:rPr>
                        <a:t>HdpServer</a:t>
                      </a:r>
                      <a:r>
                        <a:rPr lang="en-US" sz="1400" dirty="0">
                          <a:effectLst/>
                        </a:rPr>
                        <a:t>\vdi.server.log</a:t>
                      </a:r>
                      <a:endParaRPr lang="en-US" sz="1400" dirty="0">
                        <a:solidFill>
                          <a:schemeClr val="tx1"/>
                        </a:solidFill>
                        <a:effectLst/>
                        <a:latin typeface="+mn-lt"/>
                        <a:ea typeface="+mn-ea"/>
                        <a:cs typeface="Arial" panose="020B0604020202020204" pitchFamily="34" charset="0"/>
                      </a:endParaRPr>
                    </a:p>
                  </a:txBody>
                  <a:tcPr marL="72000" marR="72000" marT="0" marB="0" anchor="ctr">
                    <a:lnR w="28575" cap="flat" cmpd="sng" algn="ctr">
                      <a:solidFill>
                        <a:schemeClr val="tx1"/>
                      </a:solidFill>
                      <a:prstDash val="solid"/>
                      <a:round/>
                      <a:headEnd type="none" w="med" len="med"/>
                      <a:tailEnd type="none" w="med" len="med"/>
                    </a:lnR>
                  </a:tcPr>
                </a:tc>
              </a:tr>
              <a:tr h="972000">
                <a:tc>
                  <a:txBody>
                    <a:bodyPr/>
                    <a:lstStyle/>
                    <a:p>
                      <a:pPr marL="0" marR="0" algn="l">
                        <a:lnSpc>
                          <a:spcPct val="100000"/>
                        </a:lnSpc>
                        <a:spcBef>
                          <a:spcPts val="400"/>
                        </a:spcBef>
                        <a:spcAft>
                          <a:spcPts val="400"/>
                        </a:spcAft>
                      </a:pPr>
                      <a:r>
                        <a:rPr lang="zh-CN" sz="1400" dirty="0">
                          <a:effectLst/>
                        </a:rPr>
                        <a:t>单击虚拟机图标一直转圈圈</a:t>
                      </a:r>
                      <a:endParaRPr lang="en-US" sz="1400" dirty="0">
                        <a:solidFill>
                          <a:schemeClr val="tx1"/>
                        </a:solidFill>
                        <a:effectLst/>
                        <a:latin typeface="+mn-lt"/>
                        <a:ea typeface="+mn-ea"/>
                        <a:cs typeface="Arial" panose="020B0604020202020204" pitchFamily="34" charset="0"/>
                      </a:endParaRPr>
                    </a:p>
                  </a:txBody>
                  <a:tcPr marL="72000" marR="72000" marT="0" marB="0" anchor="ctr">
                    <a:lnL w="28575" cap="flat" cmpd="sng" algn="ctr">
                      <a:solidFill>
                        <a:schemeClr val="tx1"/>
                      </a:solidFill>
                      <a:prstDash val="solid"/>
                      <a:round/>
                      <a:headEnd type="none" w="med" len="med"/>
                      <a:tailEnd type="none" w="med" len="med"/>
                    </a:lnL>
                  </a:tcPr>
                </a:tc>
                <a:tc>
                  <a:txBody>
                    <a:bodyPr/>
                    <a:lstStyle/>
                    <a:p>
                      <a:pPr marL="0" marR="0" algn="l">
                        <a:lnSpc>
                          <a:spcPct val="100000"/>
                        </a:lnSpc>
                        <a:spcBef>
                          <a:spcPts val="400"/>
                        </a:spcBef>
                        <a:spcAft>
                          <a:spcPts val="400"/>
                        </a:spcAft>
                      </a:pPr>
                      <a:r>
                        <a:rPr lang="zh-CN" sz="1400">
                          <a:effectLst/>
                        </a:rPr>
                        <a:t>预连接失败</a:t>
                      </a:r>
                      <a:endParaRPr lang="en-US" sz="1400">
                        <a:solidFill>
                          <a:schemeClr val="tx1"/>
                        </a:solidFill>
                        <a:effectLst/>
                        <a:latin typeface="+mn-lt"/>
                        <a:ea typeface="+mn-ea"/>
                        <a:cs typeface="Arial" panose="020B0604020202020204" pitchFamily="34" charset="0"/>
                      </a:endParaRPr>
                    </a:p>
                  </a:txBody>
                  <a:tcPr marL="72000" marR="72000" marT="0" marB="0" anchor="ctr"/>
                </a:tc>
                <a:tc>
                  <a:txBody>
                    <a:bodyPr/>
                    <a:lstStyle/>
                    <a:p>
                      <a:pPr marL="0" marR="0" algn="l">
                        <a:lnSpc>
                          <a:spcPct val="100000"/>
                        </a:lnSpc>
                        <a:spcBef>
                          <a:spcPts val="400"/>
                        </a:spcBef>
                        <a:spcAft>
                          <a:spcPts val="400"/>
                        </a:spcAft>
                      </a:pPr>
                      <a:r>
                        <a:rPr lang="en-US" sz="1400" dirty="0">
                          <a:effectLst/>
                        </a:rPr>
                        <a:t>HDC</a:t>
                      </a:r>
                    </a:p>
                    <a:p>
                      <a:pPr marL="0" marR="0" algn="l">
                        <a:lnSpc>
                          <a:spcPct val="100000"/>
                        </a:lnSpc>
                        <a:spcBef>
                          <a:spcPts val="400"/>
                        </a:spcBef>
                        <a:spcAft>
                          <a:spcPts val="400"/>
                        </a:spcAft>
                      </a:pPr>
                      <a:r>
                        <a:rPr lang="en-US" sz="1400" dirty="0">
                          <a:effectLst/>
                        </a:rPr>
                        <a:t>HDA-</a:t>
                      </a:r>
                      <a:r>
                        <a:rPr lang="en-US" sz="1400" dirty="0" err="1">
                          <a:effectLst/>
                        </a:rPr>
                        <a:t>MainService</a:t>
                      </a:r>
                      <a:endParaRPr lang="en-US" sz="1400" dirty="0">
                        <a:solidFill>
                          <a:schemeClr val="tx1"/>
                        </a:solidFill>
                        <a:effectLst/>
                        <a:latin typeface="+mn-lt"/>
                        <a:ea typeface="+mn-ea"/>
                        <a:cs typeface="Arial" panose="020B0604020202020204" pitchFamily="34" charset="0"/>
                      </a:endParaRPr>
                    </a:p>
                  </a:txBody>
                  <a:tcPr marL="72000" marR="72000" marT="0" marB="0" anchor="ctr"/>
                </a:tc>
                <a:tc>
                  <a:txBody>
                    <a:bodyPr/>
                    <a:lstStyle/>
                    <a:p>
                      <a:pPr marL="0" marR="0" algn="l">
                        <a:lnSpc>
                          <a:spcPct val="100000"/>
                        </a:lnSpc>
                        <a:spcBef>
                          <a:spcPts val="400"/>
                        </a:spcBef>
                        <a:spcAft>
                          <a:spcPts val="400"/>
                        </a:spcAft>
                      </a:pPr>
                      <a:r>
                        <a:rPr lang="en-US" sz="1400" dirty="0">
                          <a:effectLst/>
                        </a:rPr>
                        <a:t>/</a:t>
                      </a:r>
                      <a:r>
                        <a:rPr lang="en-US" sz="1400" dirty="0" err="1">
                          <a:effectLst/>
                        </a:rPr>
                        <a:t>var</a:t>
                      </a:r>
                      <a:r>
                        <a:rPr lang="en-US" sz="1400" dirty="0">
                          <a:effectLst/>
                        </a:rPr>
                        <a:t>/FusionAccess/HDC/</a:t>
                      </a:r>
                      <a:r>
                        <a:rPr lang="en-US" sz="1400" dirty="0" err="1">
                          <a:effectLst/>
                        </a:rPr>
                        <a:t>hdc</a:t>
                      </a:r>
                      <a:r>
                        <a:rPr lang="en-US" sz="1400" dirty="0">
                          <a:effectLst/>
                        </a:rPr>
                        <a:t>/HDC/hdc.log</a:t>
                      </a:r>
                    </a:p>
                    <a:p>
                      <a:pPr marL="0" marR="0" algn="l">
                        <a:lnSpc>
                          <a:spcPct val="100000"/>
                        </a:lnSpc>
                        <a:spcBef>
                          <a:spcPts val="400"/>
                        </a:spcBef>
                        <a:spcAft>
                          <a:spcPts val="400"/>
                        </a:spcAft>
                      </a:pPr>
                      <a:r>
                        <a:rPr lang="en-US" sz="1400" dirty="0">
                          <a:effectLst/>
                        </a:rPr>
                        <a:t>C:\Program Files\Huawei\</a:t>
                      </a:r>
                      <a:r>
                        <a:rPr lang="en-US" sz="1400" dirty="0" err="1">
                          <a:effectLst/>
                        </a:rPr>
                        <a:t>HdpServer</a:t>
                      </a:r>
                      <a:r>
                        <a:rPr lang="en-US" sz="1400" dirty="0">
                          <a:effectLst/>
                        </a:rPr>
                        <a:t>\vdi.server.log</a:t>
                      </a:r>
                      <a:endParaRPr lang="en-US" sz="1400" dirty="0">
                        <a:solidFill>
                          <a:schemeClr val="tx1"/>
                        </a:solidFill>
                        <a:effectLst/>
                        <a:latin typeface="+mn-lt"/>
                        <a:ea typeface="+mn-ea"/>
                        <a:cs typeface="Arial" panose="020B0604020202020204" pitchFamily="34" charset="0"/>
                      </a:endParaRPr>
                    </a:p>
                  </a:txBody>
                  <a:tcPr marL="72000" marR="72000" marT="0" marB="0" anchor="ctr">
                    <a:lnR w="28575" cap="flat" cmpd="sng" algn="ctr">
                      <a:solidFill>
                        <a:schemeClr val="tx1"/>
                      </a:solidFill>
                      <a:prstDash val="solid"/>
                      <a:round/>
                      <a:headEnd type="none" w="med" len="med"/>
                      <a:tailEnd type="none" w="med" len="med"/>
                    </a:lnR>
                  </a:tcPr>
                </a:tc>
              </a:tr>
              <a:tr h="972000">
                <a:tc>
                  <a:txBody>
                    <a:bodyPr/>
                    <a:lstStyle/>
                    <a:p>
                      <a:pPr marL="0" marR="0" algn="l">
                        <a:lnSpc>
                          <a:spcPct val="100000"/>
                        </a:lnSpc>
                        <a:spcBef>
                          <a:spcPts val="400"/>
                        </a:spcBef>
                        <a:spcAft>
                          <a:spcPts val="400"/>
                        </a:spcAft>
                      </a:pPr>
                      <a:r>
                        <a:rPr lang="zh-CN" sz="1400" dirty="0">
                          <a:effectLst/>
                        </a:rPr>
                        <a:t>客户端弹出错误框</a:t>
                      </a:r>
                      <a:endParaRPr lang="en-US" sz="1400" dirty="0">
                        <a:solidFill>
                          <a:schemeClr val="tx1"/>
                        </a:solidFill>
                        <a:effectLst/>
                        <a:latin typeface="+mn-lt"/>
                        <a:ea typeface="+mn-ea"/>
                        <a:cs typeface="Arial" panose="020B0604020202020204" pitchFamily="34" charset="0"/>
                      </a:endParaRPr>
                    </a:p>
                  </a:txBody>
                  <a:tcPr marL="72000" marR="72000" marT="0" marB="0"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marL="0" marR="0" algn="l">
                        <a:lnSpc>
                          <a:spcPct val="100000"/>
                        </a:lnSpc>
                        <a:spcBef>
                          <a:spcPts val="400"/>
                        </a:spcBef>
                        <a:spcAft>
                          <a:spcPts val="400"/>
                        </a:spcAft>
                      </a:pPr>
                      <a:r>
                        <a:rPr lang="zh-CN" sz="1400">
                          <a:effectLst/>
                        </a:rPr>
                        <a:t>连接过程失败</a:t>
                      </a:r>
                      <a:endParaRPr lang="en-US" sz="1400">
                        <a:solidFill>
                          <a:schemeClr val="tx1"/>
                        </a:solidFill>
                        <a:effectLst/>
                        <a:latin typeface="+mn-lt"/>
                        <a:ea typeface="+mn-ea"/>
                        <a:cs typeface="Arial" panose="020B0604020202020204" pitchFamily="34" charset="0"/>
                      </a:endParaRPr>
                    </a:p>
                  </a:txBody>
                  <a:tcPr marL="72000" marR="72000" marT="0" marB="0" anchor="ctr">
                    <a:lnB w="28575" cap="flat" cmpd="sng" algn="ctr">
                      <a:solidFill>
                        <a:schemeClr val="tx1"/>
                      </a:solidFill>
                      <a:prstDash val="solid"/>
                      <a:round/>
                      <a:headEnd type="none" w="med" len="med"/>
                      <a:tailEnd type="none" w="med" len="med"/>
                    </a:lnB>
                  </a:tcPr>
                </a:tc>
                <a:tc>
                  <a:txBody>
                    <a:bodyPr/>
                    <a:lstStyle/>
                    <a:p>
                      <a:pPr marL="0" marR="0" algn="l">
                        <a:lnSpc>
                          <a:spcPct val="100000"/>
                        </a:lnSpc>
                        <a:spcBef>
                          <a:spcPts val="400"/>
                        </a:spcBef>
                        <a:spcAft>
                          <a:spcPts val="400"/>
                        </a:spcAft>
                      </a:pPr>
                      <a:r>
                        <a:rPr lang="en-US" sz="1400">
                          <a:effectLst/>
                        </a:rPr>
                        <a:t>HDP-Client</a:t>
                      </a:r>
                      <a:endParaRPr lang="en-US" sz="1400">
                        <a:solidFill>
                          <a:schemeClr val="tx1"/>
                        </a:solidFill>
                        <a:effectLst/>
                        <a:latin typeface="+mn-lt"/>
                        <a:ea typeface="+mn-ea"/>
                        <a:cs typeface="Arial" panose="020B0604020202020204" pitchFamily="34" charset="0"/>
                      </a:endParaRPr>
                    </a:p>
                  </a:txBody>
                  <a:tcPr marL="72000" marR="72000" marT="0" marB="0" anchor="ctr">
                    <a:lnB w="28575" cap="flat" cmpd="sng" algn="ctr">
                      <a:solidFill>
                        <a:schemeClr val="tx1"/>
                      </a:solidFill>
                      <a:prstDash val="solid"/>
                      <a:round/>
                      <a:headEnd type="none" w="med" len="med"/>
                      <a:tailEnd type="none" w="med" len="med"/>
                    </a:lnB>
                  </a:tcPr>
                </a:tc>
                <a:tc>
                  <a:txBody>
                    <a:bodyPr/>
                    <a:lstStyle/>
                    <a:p>
                      <a:pPr marL="0" marR="0" algn="l">
                        <a:lnSpc>
                          <a:spcPct val="100000"/>
                        </a:lnSpc>
                        <a:spcBef>
                          <a:spcPts val="400"/>
                        </a:spcBef>
                        <a:spcAft>
                          <a:spcPts val="400"/>
                        </a:spcAft>
                      </a:pPr>
                      <a:r>
                        <a:rPr lang="en-US" sz="1400" dirty="0">
                          <a:effectLst/>
                        </a:rPr>
                        <a:t>C:\</a:t>
                      </a:r>
                      <a:r>
                        <a:rPr lang="en-US" sz="1400" dirty="0" smtClean="0">
                          <a:effectLst/>
                        </a:rPr>
                        <a:t>HdpLog\ClientLog\client-xxx.log </a:t>
                      </a:r>
                      <a:r>
                        <a:rPr lang="zh-CN" sz="1400" dirty="0">
                          <a:effectLst/>
                        </a:rPr>
                        <a:t>或</a:t>
                      </a:r>
                      <a:endParaRPr lang="en-US" sz="1400" dirty="0">
                        <a:effectLst/>
                      </a:endParaRPr>
                    </a:p>
                    <a:p>
                      <a:pPr marL="0" marR="0" algn="l">
                        <a:lnSpc>
                          <a:spcPct val="100000"/>
                        </a:lnSpc>
                        <a:spcBef>
                          <a:spcPts val="400"/>
                        </a:spcBef>
                        <a:spcAft>
                          <a:spcPts val="400"/>
                        </a:spcAft>
                      </a:pPr>
                      <a:r>
                        <a:rPr lang="en-US" sz="1400" dirty="0">
                          <a:effectLst/>
                        </a:rPr>
                        <a:t>/</a:t>
                      </a:r>
                      <a:r>
                        <a:rPr lang="en-US" sz="1400" dirty="0" err="1">
                          <a:effectLst/>
                        </a:rPr>
                        <a:t>var</a:t>
                      </a:r>
                      <a:r>
                        <a:rPr lang="en-US" sz="1400" dirty="0">
                          <a:effectLst/>
                        </a:rPr>
                        <a:t>/log/</a:t>
                      </a:r>
                      <a:r>
                        <a:rPr lang="en-US" sz="1400" dirty="0" err="1">
                          <a:effectLst/>
                        </a:rPr>
                        <a:t>hdplog</a:t>
                      </a:r>
                      <a:r>
                        <a:rPr lang="en-US" sz="1400" dirty="0">
                          <a:effectLst/>
                        </a:rPr>
                        <a:t>/</a:t>
                      </a:r>
                      <a:r>
                        <a:rPr lang="en-US" sz="1400" dirty="0" err="1">
                          <a:effectLst/>
                        </a:rPr>
                        <a:t>clientlog</a:t>
                      </a:r>
                      <a:r>
                        <a:rPr lang="en-US" sz="1400" dirty="0">
                          <a:effectLst/>
                        </a:rPr>
                        <a:t>/client-xxx.log</a:t>
                      </a:r>
                      <a:endParaRPr lang="en-US" sz="1400" dirty="0">
                        <a:solidFill>
                          <a:schemeClr val="tx1"/>
                        </a:solidFill>
                        <a:effectLst/>
                        <a:latin typeface="+mn-lt"/>
                        <a:ea typeface="+mn-ea"/>
                        <a:cs typeface="Arial" panose="020B0604020202020204" pitchFamily="34" charset="0"/>
                      </a:endParaRPr>
                    </a:p>
                  </a:txBody>
                  <a:tcPr marL="72000" marR="72000" marT="0" marB="0"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3817033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84212" y="387350"/>
            <a:ext cx="8208267" cy="868363"/>
          </a:xfrm>
        </p:spPr>
        <p:txBody>
          <a:bodyPr/>
          <a:lstStyle/>
          <a:p>
            <a:r>
              <a:rPr lang="zh-CN" altLang="en-US" sz="3200" dirty="0" smtClean="0"/>
              <a:t>登录连接故障案例 </a:t>
            </a:r>
            <a:r>
              <a:rPr lang="en-US" altLang="zh-CN" sz="3200" dirty="0" smtClean="0"/>
              <a:t>- </a:t>
            </a:r>
            <a:r>
              <a:rPr lang="zh-CN" altLang="en-US" sz="3200" dirty="0" smtClean="0"/>
              <a:t>虚拟机图标显示</a:t>
            </a:r>
            <a:r>
              <a:rPr lang="zh-CN" altLang="en-US" sz="3200" smtClean="0"/>
              <a:t>为灰色</a:t>
            </a:r>
            <a:endParaRPr lang="zh-CN" altLang="en-US" sz="3200" dirty="0"/>
          </a:p>
        </p:txBody>
      </p:sp>
      <p:graphicFrame>
        <p:nvGraphicFramePr>
          <p:cNvPr id="6" name="Diagram 5"/>
          <p:cNvGraphicFramePr/>
          <p:nvPr>
            <p:extLst>
              <p:ext uri="{D42A27DB-BD31-4B8C-83A1-F6EECF244321}">
                <p14:modId xmlns:p14="http://schemas.microsoft.com/office/powerpoint/2010/main" val="4075625055"/>
              </p:ext>
            </p:extLst>
          </p:nvPr>
        </p:nvGraphicFramePr>
        <p:xfrm>
          <a:off x="863588" y="1376363"/>
          <a:ext cx="7740662" cy="48609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001644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graphicEl>
                                              <a:dgm id="{67F32F6D-E428-4D65-9BE4-295167F40A6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graphicEl>
                                              <a:dgm id="{9A9058BE-7A7B-4F12-9C8B-C1629288A197}"/>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graphicEl>
                                              <a:dgm id="{EE7DF682-ABB8-448D-A106-E24AC31C7279}"/>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graphicEl>
                                              <a:dgm id="{45377A64-916E-437C-8C36-52482FAAE532}"/>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graphicEl>
                                              <a:dgm id="{A37531B6-7084-47EE-9A64-CE39B5D731C7}"/>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graphicEl>
                                              <a:dgm id="{5F1936A5-2810-481D-B09E-69E1A3C152CE}"/>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graphicEl>
                                              <a:dgm id="{AD2447B0-ED7E-4BB2-B9AA-A4E2FE9D7DE0}"/>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graphicEl>
                                              <a:dgm id="{CFFFFAE2-8D94-4630-A8CD-F840761CF70C}"/>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虚拟机无法连接恢复方式</a:t>
            </a:r>
            <a:endParaRPr lang="en-US" dirty="0"/>
          </a:p>
        </p:txBody>
      </p:sp>
      <p:sp>
        <p:nvSpPr>
          <p:cNvPr id="3" name="文本占位符 2"/>
          <p:cNvSpPr>
            <a:spLocks noGrp="1"/>
          </p:cNvSpPr>
          <p:nvPr>
            <p:ph type="body" sz="quarter" idx="10"/>
          </p:nvPr>
        </p:nvSpPr>
        <p:spPr>
          <a:xfrm>
            <a:off x="684213" y="1376363"/>
            <a:ext cx="3635759" cy="3924300"/>
          </a:xfrm>
        </p:spPr>
        <p:txBody>
          <a:bodyPr/>
          <a:lstStyle/>
          <a:p>
            <a:r>
              <a:rPr lang="zh-CN" altLang="en-US" sz="2400" dirty="0" smtClean="0"/>
              <a:t>方法一：</a:t>
            </a:r>
            <a:endParaRPr lang="en-US" altLang="zh-CN" sz="2400" dirty="0" smtClean="0"/>
          </a:p>
          <a:p>
            <a:pPr lvl="1"/>
            <a:r>
              <a:rPr lang="zh-CN" altLang="en-US" sz="2400" dirty="0" smtClean="0"/>
              <a:t>在虚拟机列表单击虚拟机图标下的    ，打开虚拟机自助维护平台，登录到虚拟机内，运行“链接检修工具”，根据提示进行问题修复。</a:t>
            </a:r>
            <a:endParaRPr lang="en-US" sz="2400" dirty="0"/>
          </a:p>
        </p:txBody>
      </p:sp>
      <p:pic>
        <p:nvPicPr>
          <p:cNvPr id="114690" name="Picture 2"/>
          <p:cNvPicPr>
            <a:picLocks noChangeAspect="1" noChangeArrowheads="1"/>
          </p:cNvPicPr>
          <p:nvPr/>
        </p:nvPicPr>
        <p:blipFill>
          <a:blip r:embed="rId3" cstate="print"/>
          <a:srcRect/>
          <a:stretch>
            <a:fillRect/>
          </a:stretch>
        </p:blipFill>
        <p:spPr bwMode="auto">
          <a:xfrm>
            <a:off x="4787974" y="4077072"/>
            <a:ext cx="3600450" cy="1962150"/>
          </a:xfrm>
          <a:prstGeom prst="rect">
            <a:avLst/>
          </a:prstGeom>
          <a:noFill/>
          <a:ln w="9525">
            <a:solidFill>
              <a:schemeClr val="bg1">
                <a:lumMod val="50000"/>
              </a:schemeClr>
            </a:solidFill>
            <a:miter lim="800000"/>
            <a:headEnd/>
            <a:tailEnd/>
          </a:ln>
        </p:spPr>
      </p:pic>
      <p:pic>
        <p:nvPicPr>
          <p:cNvPr id="114692" name="Picture 4"/>
          <p:cNvPicPr>
            <a:picLocks noChangeAspect="1" noChangeArrowheads="1"/>
          </p:cNvPicPr>
          <p:nvPr/>
        </p:nvPicPr>
        <p:blipFill>
          <a:blip r:embed="rId4" cstate="print"/>
          <a:srcRect/>
          <a:stretch>
            <a:fillRect/>
          </a:stretch>
        </p:blipFill>
        <p:spPr bwMode="auto">
          <a:xfrm>
            <a:off x="4968044" y="1376363"/>
            <a:ext cx="3248025" cy="2638425"/>
          </a:xfrm>
          <a:prstGeom prst="rect">
            <a:avLst/>
          </a:prstGeom>
          <a:noFill/>
          <a:ln w="9525">
            <a:noFill/>
            <a:miter lim="800000"/>
            <a:headEnd/>
            <a:tailEnd/>
          </a:ln>
        </p:spPr>
      </p:pic>
      <p:pic>
        <p:nvPicPr>
          <p:cNvPr id="114693" name="Picture 5"/>
          <p:cNvPicPr>
            <a:picLocks noChangeAspect="1" noChangeArrowheads="1"/>
          </p:cNvPicPr>
          <p:nvPr/>
        </p:nvPicPr>
        <p:blipFill>
          <a:blip r:embed="rId5" cstate="print"/>
          <a:srcRect/>
          <a:stretch>
            <a:fillRect/>
          </a:stretch>
        </p:blipFill>
        <p:spPr bwMode="auto">
          <a:xfrm>
            <a:off x="3311860" y="2696464"/>
            <a:ext cx="381000" cy="295275"/>
          </a:xfrm>
          <a:prstGeom prst="rect">
            <a:avLst/>
          </a:prstGeom>
          <a:noFill/>
          <a:ln w="9525">
            <a:noFill/>
            <a:miter lim="800000"/>
            <a:headEnd/>
            <a:tailEnd/>
          </a:ln>
        </p:spPr>
      </p:pic>
    </p:spTree>
    <p:extLst>
      <p:ext uri="{BB962C8B-B14F-4D97-AF65-F5344CB8AC3E}">
        <p14:creationId xmlns:p14="http://schemas.microsoft.com/office/powerpoint/2010/main" val="3396705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虚拟机无法连接恢复方式</a:t>
            </a:r>
            <a:endParaRPr lang="en-US" dirty="0"/>
          </a:p>
        </p:txBody>
      </p:sp>
      <p:pic>
        <p:nvPicPr>
          <p:cNvPr id="115714" name="Picture 2"/>
          <p:cNvPicPr>
            <a:picLocks noChangeAspect="1" noChangeArrowheads="1"/>
          </p:cNvPicPr>
          <p:nvPr/>
        </p:nvPicPr>
        <p:blipFill>
          <a:blip r:embed="rId3" cstate="print"/>
          <a:srcRect/>
          <a:stretch>
            <a:fillRect/>
          </a:stretch>
        </p:blipFill>
        <p:spPr bwMode="auto">
          <a:xfrm>
            <a:off x="1547664" y="1376363"/>
            <a:ext cx="6300700" cy="4890315"/>
          </a:xfrm>
          <a:prstGeom prst="rect">
            <a:avLst/>
          </a:prstGeom>
          <a:noFill/>
          <a:ln w="9525">
            <a:noFill/>
            <a:miter lim="800000"/>
            <a:headEnd/>
            <a:tailEnd/>
          </a:ln>
        </p:spPr>
      </p:pic>
    </p:spTree>
    <p:extLst>
      <p:ext uri="{BB962C8B-B14F-4D97-AF65-F5344CB8AC3E}">
        <p14:creationId xmlns:p14="http://schemas.microsoft.com/office/powerpoint/2010/main" val="16640275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虚拟机无法连接恢复方式</a:t>
            </a:r>
            <a:endParaRPr lang="en-US" dirty="0"/>
          </a:p>
        </p:txBody>
      </p:sp>
      <p:sp>
        <p:nvSpPr>
          <p:cNvPr id="3" name="文本占位符 2"/>
          <p:cNvSpPr>
            <a:spLocks noGrp="1"/>
          </p:cNvSpPr>
          <p:nvPr>
            <p:ph type="body" sz="quarter" idx="10"/>
          </p:nvPr>
        </p:nvSpPr>
        <p:spPr/>
        <p:txBody>
          <a:bodyPr/>
          <a:lstStyle/>
          <a:p>
            <a:r>
              <a:rPr lang="zh-CN" altLang="en-US" dirty="0" smtClean="0"/>
              <a:t>方法二：</a:t>
            </a:r>
            <a:endParaRPr lang="en-US" altLang="zh-CN" dirty="0" smtClean="0"/>
          </a:p>
          <a:p>
            <a:pPr lvl="1"/>
            <a:r>
              <a:rPr lang="zh-CN" altLang="en-US" dirty="0"/>
              <a:t>重</a:t>
            </a:r>
            <a:r>
              <a:rPr lang="zh-CN" altLang="en-US" dirty="0" smtClean="0"/>
              <a:t>启      或者强制重启       </a:t>
            </a:r>
            <a:r>
              <a:rPr lang="en-US" altLang="zh-CN" dirty="0" smtClean="0"/>
              <a:t>Windows</a:t>
            </a:r>
            <a:r>
              <a:rPr lang="zh-CN" altLang="en-US" dirty="0" smtClean="0"/>
              <a:t>内部问题。</a:t>
            </a:r>
            <a:endParaRPr lang="en-US" altLang="zh-CN" dirty="0" smtClean="0"/>
          </a:p>
          <a:p>
            <a:pPr marL="0" indent="0">
              <a:buNone/>
            </a:pPr>
            <a:r>
              <a:rPr lang="zh-CN" altLang="en-US" dirty="0" smtClean="0"/>
              <a:t>    </a:t>
            </a:r>
            <a:r>
              <a:rPr lang="zh-CN" altLang="en-US" b="1" dirty="0" smtClean="0"/>
              <a:t>说明：</a:t>
            </a:r>
            <a:r>
              <a:rPr lang="zh-CN" altLang="en-US" dirty="0" smtClean="0"/>
              <a:t>“强制重启”相当于拔掉电源，再插上电源后重新开机。重启和强制重启有可能导致操作系统的文件出现丢失（与普通</a:t>
            </a:r>
            <a:r>
              <a:rPr lang="en-US" altLang="zh-CN" dirty="0" smtClean="0"/>
              <a:t>PC</a:t>
            </a:r>
            <a:r>
              <a:rPr lang="zh-CN" altLang="en-US" dirty="0" smtClean="0"/>
              <a:t>类似），不建议频繁执行。</a:t>
            </a:r>
            <a:endParaRPr lang="en-US" dirty="0"/>
          </a:p>
        </p:txBody>
      </p:sp>
      <p:pic>
        <p:nvPicPr>
          <p:cNvPr id="116739" name="Picture 3"/>
          <p:cNvPicPr>
            <a:picLocks noChangeAspect="1" noChangeArrowheads="1"/>
          </p:cNvPicPr>
          <p:nvPr/>
        </p:nvPicPr>
        <p:blipFill>
          <a:blip r:embed="rId3" cstate="print"/>
          <a:srcRect/>
          <a:stretch>
            <a:fillRect/>
          </a:stretch>
        </p:blipFill>
        <p:spPr bwMode="auto">
          <a:xfrm>
            <a:off x="1979712" y="2060848"/>
            <a:ext cx="324036" cy="293175"/>
          </a:xfrm>
          <a:prstGeom prst="rect">
            <a:avLst/>
          </a:prstGeom>
          <a:noFill/>
          <a:ln w="9525">
            <a:noFill/>
            <a:miter lim="800000"/>
            <a:headEnd/>
            <a:tailEnd/>
          </a:ln>
        </p:spPr>
      </p:pic>
      <p:pic>
        <p:nvPicPr>
          <p:cNvPr id="116740" name="Picture 4"/>
          <p:cNvPicPr>
            <a:picLocks noChangeAspect="1" noChangeArrowheads="1"/>
          </p:cNvPicPr>
          <p:nvPr/>
        </p:nvPicPr>
        <p:blipFill>
          <a:blip r:embed="rId4" cstate="print"/>
          <a:srcRect/>
          <a:stretch>
            <a:fillRect/>
          </a:stretch>
        </p:blipFill>
        <p:spPr bwMode="auto">
          <a:xfrm>
            <a:off x="3923928" y="2060847"/>
            <a:ext cx="371355" cy="293176"/>
          </a:xfrm>
          <a:prstGeom prst="rect">
            <a:avLst/>
          </a:prstGeom>
          <a:noFill/>
          <a:ln w="9525">
            <a:noFill/>
            <a:miter lim="800000"/>
            <a:headEnd/>
            <a:tailEnd/>
          </a:ln>
        </p:spPr>
      </p:pic>
    </p:spTree>
    <p:extLst>
      <p:ext uri="{BB962C8B-B14F-4D97-AF65-F5344CB8AC3E}">
        <p14:creationId xmlns:p14="http://schemas.microsoft.com/office/powerpoint/2010/main" val="35995420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pPr>
              <a:buClr>
                <a:schemeClr val="bg1">
                  <a:lumMod val="50000"/>
                </a:schemeClr>
              </a:buClr>
            </a:pPr>
            <a:r>
              <a:rPr lang="en-US" altLang="zh-CN" dirty="0">
                <a:solidFill>
                  <a:schemeClr val="bg1">
                    <a:lumMod val="50000"/>
                  </a:schemeClr>
                </a:solidFill>
              </a:rPr>
              <a:t>FusionAccess</a:t>
            </a:r>
            <a:r>
              <a:rPr lang="zh-CN" altLang="en-US" dirty="0">
                <a:solidFill>
                  <a:schemeClr val="bg1">
                    <a:lumMod val="50000"/>
                  </a:schemeClr>
                </a:solidFill>
              </a:rPr>
              <a:t>故障简介</a:t>
            </a:r>
            <a:endParaRPr lang="en-US" altLang="zh-CN" dirty="0">
              <a:solidFill>
                <a:schemeClr val="bg1">
                  <a:lumMod val="50000"/>
                </a:schemeClr>
              </a:solidFill>
            </a:endParaRPr>
          </a:p>
          <a:p>
            <a:pPr>
              <a:buClr>
                <a:schemeClr val="bg1">
                  <a:lumMod val="50000"/>
                </a:schemeClr>
              </a:buClr>
            </a:pPr>
            <a:r>
              <a:rPr lang="en-US" altLang="zh-CN" dirty="0">
                <a:solidFill>
                  <a:schemeClr val="bg1">
                    <a:lumMod val="50000"/>
                  </a:schemeClr>
                </a:solidFill>
              </a:rPr>
              <a:t>FusionAccess</a:t>
            </a:r>
            <a:r>
              <a:rPr lang="zh-CN" altLang="en-US" dirty="0">
                <a:solidFill>
                  <a:schemeClr val="bg1">
                    <a:lumMod val="50000"/>
                  </a:schemeClr>
                </a:solidFill>
              </a:rPr>
              <a:t>业务发放故障处理</a:t>
            </a:r>
          </a:p>
          <a:p>
            <a:pPr>
              <a:buClr>
                <a:schemeClr val="bg1">
                  <a:lumMod val="50000"/>
                </a:schemeClr>
              </a:buClr>
            </a:pPr>
            <a:r>
              <a:rPr lang="en-US" altLang="zh-CN" dirty="0">
                <a:solidFill>
                  <a:schemeClr val="bg1">
                    <a:lumMod val="50000"/>
                  </a:schemeClr>
                </a:solidFill>
              </a:rPr>
              <a:t>FusionAccess</a:t>
            </a:r>
            <a:r>
              <a:rPr lang="zh-CN" altLang="en-US" dirty="0">
                <a:solidFill>
                  <a:schemeClr val="bg1">
                    <a:lumMod val="50000"/>
                  </a:schemeClr>
                </a:solidFill>
              </a:rPr>
              <a:t>登录连接故障处理</a:t>
            </a:r>
          </a:p>
          <a:p>
            <a:r>
              <a:rPr lang="en-US" altLang="zh-CN" b="1" dirty="0"/>
              <a:t>FusionAccess</a:t>
            </a:r>
            <a:r>
              <a:rPr lang="zh-CN" altLang="en-US" b="1" dirty="0"/>
              <a:t>性能体验故障处理</a:t>
            </a:r>
          </a:p>
          <a:p>
            <a:pPr>
              <a:buClr>
                <a:schemeClr val="bg1">
                  <a:lumMod val="50000"/>
                </a:schemeClr>
              </a:buClr>
            </a:pPr>
            <a:r>
              <a:rPr lang="en-US" altLang="zh-CN" dirty="0" smtClean="0">
                <a:solidFill>
                  <a:schemeClr val="bg1">
                    <a:lumMod val="50000"/>
                  </a:schemeClr>
                </a:solidFill>
              </a:rPr>
              <a:t>FusionAccess</a:t>
            </a:r>
            <a:r>
              <a:rPr lang="zh-CN" altLang="en-US" dirty="0" smtClean="0">
                <a:solidFill>
                  <a:schemeClr val="bg1">
                    <a:lumMod val="50000"/>
                  </a:schemeClr>
                </a:solidFill>
              </a:rPr>
              <a:t>外设使用故障处理</a:t>
            </a:r>
            <a:endParaRPr lang="en-US" altLang="zh-CN" dirty="0" smtClean="0">
              <a:solidFill>
                <a:schemeClr val="bg1">
                  <a:lumMod val="50000"/>
                </a:schemeClr>
              </a:solidFill>
            </a:endParaRPr>
          </a:p>
          <a:p>
            <a:pPr>
              <a:buClr>
                <a:schemeClr val="bg1">
                  <a:lumMod val="50000"/>
                </a:schemeClr>
              </a:buClr>
            </a:pPr>
            <a:r>
              <a:rPr lang="en-US" altLang="zh-CN" dirty="0" smtClean="0">
                <a:solidFill>
                  <a:schemeClr val="bg1">
                    <a:lumMod val="50000"/>
                  </a:schemeClr>
                </a:solidFill>
              </a:rPr>
              <a:t>FusionAccess</a:t>
            </a:r>
            <a:r>
              <a:rPr lang="zh-CN" altLang="en-US" dirty="0" smtClean="0">
                <a:solidFill>
                  <a:schemeClr val="bg1">
                    <a:lumMod val="50000"/>
                  </a:schemeClr>
                </a:solidFill>
              </a:rPr>
              <a:t>备份与恢复</a:t>
            </a:r>
            <a:endParaRPr lang="en-US" altLang="zh-CN" dirty="0" smtClean="0">
              <a:solidFill>
                <a:schemeClr val="bg1">
                  <a:lumMod val="50000"/>
                </a:schemeClr>
              </a:solidFill>
            </a:endParaRPr>
          </a:p>
          <a:p>
            <a:pPr>
              <a:buClr>
                <a:schemeClr val="bg1">
                  <a:lumMod val="50000"/>
                </a:schemeClr>
              </a:buClr>
            </a:pPr>
            <a:r>
              <a:rPr lang="en-US" altLang="zh-CN" dirty="0" smtClean="0">
                <a:solidFill>
                  <a:schemeClr val="bg1">
                    <a:lumMod val="50000"/>
                  </a:schemeClr>
                </a:solidFill>
              </a:rPr>
              <a:t>FusionAccess</a:t>
            </a:r>
            <a:r>
              <a:rPr lang="zh-CN" altLang="en-US" dirty="0" smtClean="0">
                <a:solidFill>
                  <a:schemeClr val="bg1">
                    <a:lumMod val="50000"/>
                  </a:schemeClr>
                </a:solidFill>
              </a:rPr>
              <a:t>日志收集方法</a:t>
            </a:r>
            <a:endParaRPr lang="en-US" altLang="zh-CN" dirty="0" smtClean="0">
              <a:solidFill>
                <a:schemeClr val="bg1">
                  <a:lumMod val="50000"/>
                </a:schemeClr>
              </a:solidFill>
            </a:endParaRPr>
          </a:p>
          <a:p>
            <a:pPr>
              <a:buClr>
                <a:schemeClr val="bg1">
                  <a:lumMod val="50000"/>
                </a:schemeClr>
              </a:buClr>
            </a:pPr>
            <a:r>
              <a:rPr lang="zh-CN" altLang="en-US" dirty="0" smtClean="0">
                <a:solidFill>
                  <a:schemeClr val="bg1">
                    <a:lumMod val="50000"/>
                  </a:schemeClr>
                </a:solidFill>
              </a:rPr>
              <a:t>求助渠道</a:t>
            </a:r>
            <a:endParaRPr lang="zh-CN" altLang="en-US" dirty="0">
              <a:solidFill>
                <a:schemeClr val="bg1">
                  <a:lumMod val="50000"/>
                </a:schemeClr>
              </a:solidFill>
            </a:endParaRPr>
          </a:p>
        </p:txBody>
      </p:sp>
    </p:spTree>
    <p:extLst>
      <p:ext uri="{BB962C8B-B14F-4D97-AF65-F5344CB8AC3E}">
        <p14:creationId xmlns:p14="http://schemas.microsoft.com/office/powerpoint/2010/main" val="30762554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dirty="0"/>
              <a:t>华</a:t>
            </a:r>
            <a:r>
              <a:rPr lang="zh-CN" altLang="en-US" dirty="0" smtClean="0"/>
              <a:t>为云桌面系统运行过程中可能会出现异常情况，如何进行故障定位和处理也是管理员需要掌握的技能。</a:t>
            </a:r>
            <a:endParaRPr lang="zh-CN" altLang="en-US" dirty="0"/>
          </a:p>
        </p:txBody>
      </p:sp>
    </p:spTree>
    <p:extLst>
      <p:ext uri="{BB962C8B-B14F-4D97-AF65-F5344CB8AC3E}">
        <p14:creationId xmlns:p14="http://schemas.microsoft.com/office/powerpoint/2010/main" val="17597889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mtClean="0"/>
              <a:t>FusionAccess</a:t>
            </a:r>
            <a:r>
              <a:rPr lang="zh-CN" altLang="en-US" smtClean="0"/>
              <a:t>性能体验故障</a:t>
            </a:r>
            <a:endParaRPr lang="zh-CN" altLang="en-US" dirty="0"/>
          </a:p>
        </p:txBody>
      </p:sp>
      <p:sp>
        <p:nvSpPr>
          <p:cNvPr id="8" name="Text Placeholder 7"/>
          <p:cNvSpPr>
            <a:spLocks noGrp="1"/>
          </p:cNvSpPr>
          <p:nvPr>
            <p:ph type="body" sz="quarter" idx="10"/>
          </p:nvPr>
        </p:nvSpPr>
        <p:spPr/>
        <p:txBody>
          <a:bodyPr/>
          <a:lstStyle/>
          <a:p>
            <a:r>
              <a:rPr lang="zh-CN" altLang="en-US" smtClean="0"/>
              <a:t>最终用户正常连接到虚拟机，在使用虚拟机的过程中出现的运行程序变慢、声音时断时续、视频播放不流畅、键盘无法输入、拖动窗口时显示异常等故障。</a:t>
            </a:r>
          </a:p>
          <a:p>
            <a:r>
              <a:rPr lang="zh-CN" altLang="en-US" smtClean="0"/>
              <a:t>此类故障主要涉及的组件是</a:t>
            </a:r>
            <a:r>
              <a:rPr lang="en-US" altLang="zh-CN" smtClean="0"/>
              <a:t>TC</a:t>
            </a:r>
            <a:r>
              <a:rPr lang="zh-CN" altLang="en-US" smtClean="0"/>
              <a:t>、网络和</a:t>
            </a:r>
            <a:r>
              <a:rPr lang="en-US" altLang="zh-CN" smtClean="0"/>
              <a:t>VM</a:t>
            </a:r>
            <a:r>
              <a:rPr lang="zh-CN" altLang="en-US" smtClean="0"/>
              <a:t>，在线播放音视频时还涉及服务端的资源，同时需要从硬件资源、软件兼容性等方面分析，另外调整策略也是一个常见的手段。</a:t>
            </a:r>
            <a:endParaRPr lang="en-US" altLang="zh-CN" dirty="0" smtClean="0"/>
          </a:p>
        </p:txBody>
      </p:sp>
    </p:spTree>
    <p:extLst>
      <p:ext uri="{BB962C8B-B14F-4D97-AF65-F5344CB8AC3E}">
        <p14:creationId xmlns:p14="http://schemas.microsoft.com/office/powerpoint/2010/main" val="217838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par>
                          <p:cTn id="7" fill="hold">
                            <p:stCondLst>
                              <p:cond delay="1000"/>
                            </p:stCondLst>
                            <p:childTnLst>
                              <p:par>
                                <p:cTn id="8" presetID="1" presetClass="entr" presetSubtype="0" fill="hold" grpId="0" nodeType="afterEffect">
                                  <p:stCondLst>
                                    <p:cond delay="1000"/>
                                  </p:stCondLst>
                                  <p:childTnLst>
                                    <p:set>
                                      <p:cBhvr>
                                        <p:cTn id="9"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性能体验故障处理流程</a:t>
            </a:r>
            <a:endParaRPr lang="zh-CN" altLang="en-US" dirty="0"/>
          </a:p>
        </p:txBody>
      </p:sp>
      <p:graphicFrame>
        <p:nvGraphicFramePr>
          <p:cNvPr id="5" name="Diagram 4"/>
          <p:cNvGraphicFramePr/>
          <p:nvPr>
            <p:extLst>
              <p:ext uri="{D42A27DB-BD31-4B8C-83A1-F6EECF244321}">
                <p14:modId xmlns:p14="http://schemas.microsoft.com/office/powerpoint/2010/main" val="1060013781"/>
              </p:ext>
            </p:extLst>
          </p:nvPr>
        </p:nvGraphicFramePr>
        <p:xfrm>
          <a:off x="899592" y="1952836"/>
          <a:ext cx="7812868" cy="30959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752500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41BD0DD7-BB8D-4279-B3A4-2CAF5B403FE0}"/>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graphicEl>
                                              <a:dgm id="{717AE5E9-B4EC-46E0-9D95-A7163025B413}"/>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graphicEl>
                                              <a:dgm id="{D826DFB2-BA84-4B01-84AA-F76D88734992}"/>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graphicEl>
                                              <a:dgm id="{86DA967B-215D-4A6B-80EE-3ACE275A4CCC}"/>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确认满足硬件规格要求</a:t>
            </a:r>
            <a:endParaRPr lang="zh-CN" altLang="en-US" dirty="0"/>
          </a:p>
        </p:txBody>
      </p:sp>
      <p:sp>
        <p:nvSpPr>
          <p:cNvPr id="2" name="Text Placeholder 1"/>
          <p:cNvSpPr>
            <a:spLocks noGrp="1"/>
          </p:cNvSpPr>
          <p:nvPr>
            <p:ph type="body" sz="quarter" idx="10"/>
          </p:nvPr>
        </p:nvSpPr>
        <p:spPr/>
        <p:txBody>
          <a:bodyPr/>
          <a:lstStyle/>
          <a:p>
            <a:r>
              <a:rPr lang="zh-CN" altLang="en-US" smtClean="0"/>
              <a:t>多媒体娱乐类应用对硬件和网络有严格的要求，必须使用满足规格的硬件和网络才能达到相应的体验效果。</a:t>
            </a:r>
          </a:p>
          <a:p>
            <a:r>
              <a:rPr lang="zh-CN" altLang="en-US" smtClean="0"/>
              <a:t>华为桌面云多媒体配置规格请参考下表：</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572166875"/>
              </p:ext>
            </p:extLst>
          </p:nvPr>
        </p:nvGraphicFramePr>
        <p:xfrm>
          <a:off x="766284" y="3068960"/>
          <a:ext cx="7819079" cy="2772000"/>
        </p:xfrm>
        <a:graphic>
          <a:graphicData uri="http://schemas.openxmlformats.org/drawingml/2006/table">
            <a:tbl>
              <a:tblPr firstRow="1" firstCol="1"/>
              <a:tblGrid>
                <a:gridCol w="1512000"/>
                <a:gridCol w="3197753"/>
                <a:gridCol w="3109326"/>
              </a:tblGrid>
              <a:tr h="540000">
                <a:tc>
                  <a:txBody>
                    <a:bodyPr/>
                    <a:lstStyle/>
                    <a:p>
                      <a:pPr marL="0" marR="0" algn="ctr">
                        <a:lnSpc>
                          <a:spcPct val="125000"/>
                        </a:lnSpc>
                        <a:spcBef>
                          <a:spcPts val="400"/>
                        </a:spcBef>
                        <a:spcAft>
                          <a:spcPts val="400"/>
                        </a:spcAft>
                      </a:pPr>
                      <a:r>
                        <a:rPr lang="zh-CN" sz="1800" b="1" dirty="0">
                          <a:effectLst/>
                          <a:latin typeface="+mn-lt"/>
                          <a:ea typeface="+mn-ea"/>
                        </a:rPr>
                        <a:t>视频规格</a:t>
                      </a:r>
                      <a:endParaRPr lang="en-US" sz="1800" b="1" dirty="0">
                        <a:solidFill>
                          <a:schemeClr val="tx1"/>
                        </a:solidFill>
                        <a:effectLst/>
                        <a:latin typeface="+mn-lt"/>
                        <a:ea typeface="+mn-ea"/>
                        <a:cs typeface="Book Antiqua" panose="02040602050305030304" pitchFamily="18" charset="0"/>
                      </a:endParaRPr>
                    </a:p>
                  </a:txBody>
                  <a:tcPr marL="94781" marR="94781" marT="0" marB="0"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lnSpc>
                          <a:spcPct val="125000"/>
                        </a:lnSpc>
                        <a:spcBef>
                          <a:spcPts val="400"/>
                        </a:spcBef>
                        <a:spcAft>
                          <a:spcPts val="400"/>
                        </a:spcAft>
                      </a:pPr>
                      <a:r>
                        <a:rPr lang="en-US" sz="1800" b="1" dirty="0">
                          <a:effectLst/>
                          <a:latin typeface="+mn-lt"/>
                          <a:ea typeface="+mn-ea"/>
                        </a:rPr>
                        <a:t>720P/6Mbps</a:t>
                      </a:r>
                      <a:r>
                        <a:rPr lang="zh-CN" sz="1800" b="1" dirty="0">
                          <a:effectLst/>
                          <a:latin typeface="+mn-lt"/>
                          <a:ea typeface="+mn-ea"/>
                        </a:rPr>
                        <a:t>码率</a:t>
                      </a:r>
                      <a:r>
                        <a:rPr lang="en-US" sz="1800" b="1" dirty="0">
                          <a:effectLst/>
                          <a:latin typeface="+mn-lt"/>
                          <a:ea typeface="+mn-ea"/>
                        </a:rPr>
                        <a:t>/30</a:t>
                      </a:r>
                      <a:r>
                        <a:rPr lang="zh-CN" sz="1800" b="1" dirty="0">
                          <a:effectLst/>
                          <a:latin typeface="+mn-lt"/>
                          <a:ea typeface="+mn-ea"/>
                        </a:rPr>
                        <a:t>帧率</a:t>
                      </a:r>
                      <a:endParaRPr lang="en-US" sz="1800" b="1" dirty="0">
                        <a:solidFill>
                          <a:schemeClr val="tx1"/>
                        </a:solidFill>
                        <a:effectLst/>
                        <a:latin typeface="+mn-lt"/>
                        <a:ea typeface="+mn-ea"/>
                        <a:cs typeface="Book Antiqua" panose="02040602050305030304" pitchFamily="18" charset="0"/>
                      </a:endParaRPr>
                    </a:p>
                  </a:txBody>
                  <a:tcPr marL="94781" marR="94781" marT="0" marB="0"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lnSpc>
                          <a:spcPct val="125000"/>
                        </a:lnSpc>
                        <a:spcBef>
                          <a:spcPts val="400"/>
                        </a:spcBef>
                        <a:spcAft>
                          <a:spcPts val="400"/>
                        </a:spcAft>
                      </a:pPr>
                      <a:r>
                        <a:rPr lang="en-US" sz="1800" b="1" dirty="0">
                          <a:effectLst/>
                          <a:latin typeface="+mn-lt"/>
                          <a:ea typeface="+mn-ea"/>
                        </a:rPr>
                        <a:t>1080P/10Mbps</a:t>
                      </a:r>
                      <a:r>
                        <a:rPr lang="zh-CN" sz="1800" b="1" dirty="0">
                          <a:effectLst/>
                          <a:latin typeface="+mn-lt"/>
                          <a:ea typeface="+mn-ea"/>
                        </a:rPr>
                        <a:t>码率</a:t>
                      </a:r>
                      <a:r>
                        <a:rPr lang="en-US" sz="1800" b="1" dirty="0">
                          <a:effectLst/>
                          <a:latin typeface="+mn-lt"/>
                          <a:ea typeface="+mn-ea"/>
                        </a:rPr>
                        <a:t>/30</a:t>
                      </a:r>
                      <a:r>
                        <a:rPr lang="zh-CN" sz="1800" b="1" dirty="0">
                          <a:effectLst/>
                          <a:latin typeface="+mn-lt"/>
                          <a:ea typeface="+mn-ea"/>
                        </a:rPr>
                        <a:t>帧率</a:t>
                      </a:r>
                      <a:endParaRPr lang="en-US" sz="1800" b="1" dirty="0">
                        <a:solidFill>
                          <a:schemeClr val="tx1"/>
                        </a:solidFill>
                        <a:effectLst/>
                        <a:latin typeface="+mn-lt"/>
                        <a:ea typeface="+mn-ea"/>
                        <a:cs typeface="Book Antiqua" panose="02040602050305030304" pitchFamily="18" charset="0"/>
                      </a:endParaRPr>
                    </a:p>
                  </a:txBody>
                  <a:tcPr marL="94781" marR="94781" marT="0" marB="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tr>
              <a:tr h="792000">
                <a:tc>
                  <a:txBody>
                    <a:bodyPr/>
                    <a:lstStyle/>
                    <a:p>
                      <a:pPr marL="0" marR="0" algn="just">
                        <a:lnSpc>
                          <a:spcPct val="125000"/>
                        </a:lnSpc>
                        <a:spcBef>
                          <a:spcPts val="400"/>
                        </a:spcBef>
                        <a:spcAft>
                          <a:spcPts val="400"/>
                        </a:spcAft>
                      </a:pPr>
                      <a:r>
                        <a:rPr lang="en-US" sz="1600" b="1" dirty="0">
                          <a:effectLst/>
                          <a:latin typeface="+mn-lt"/>
                          <a:ea typeface="+mn-ea"/>
                        </a:rPr>
                        <a:t>VM</a:t>
                      </a:r>
                      <a:r>
                        <a:rPr lang="zh-CN" sz="1600" b="1" dirty="0">
                          <a:effectLst/>
                          <a:latin typeface="+mn-lt"/>
                          <a:ea typeface="+mn-ea"/>
                        </a:rPr>
                        <a:t>要求</a:t>
                      </a:r>
                      <a:endParaRPr lang="en-US" sz="1600" b="1" dirty="0">
                        <a:effectLst/>
                        <a:latin typeface="+mn-lt"/>
                        <a:ea typeface="+mn-ea"/>
                        <a:cs typeface="Arial" panose="020B0604020202020204" pitchFamily="34" charset="0"/>
                      </a:endParaRPr>
                    </a:p>
                  </a:txBody>
                  <a:tcPr marL="94781" marR="94781" marT="0" marB="0" anchor="ctr">
                    <a:lnL w="28575" cap="flat" cmpd="sng" algn="ctr">
                      <a:solidFill>
                        <a:schemeClr val="tx1"/>
                      </a:solidFill>
                      <a:prstDash val="solid"/>
                      <a:round/>
                      <a:headEnd type="none" w="med" len="med"/>
                      <a:tailEnd type="none" w="med" len="med"/>
                    </a:lnL>
                  </a:tcPr>
                </a:tc>
                <a:tc>
                  <a:txBody>
                    <a:bodyPr/>
                    <a:lstStyle/>
                    <a:p>
                      <a:pPr marL="0" marR="0" algn="just">
                        <a:lnSpc>
                          <a:spcPct val="125000"/>
                        </a:lnSpc>
                        <a:spcBef>
                          <a:spcPts val="400"/>
                        </a:spcBef>
                        <a:spcAft>
                          <a:spcPts val="400"/>
                        </a:spcAft>
                      </a:pPr>
                      <a:r>
                        <a:rPr lang="en-US" sz="1600" dirty="0">
                          <a:effectLst/>
                          <a:latin typeface="+mn-lt"/>
                          <a:ea typeface="+mn-ea"/>
                        </a:rPr>
                        <a:t>4U4G</a:t>
                      </a:r>
                      <a:r>
                        <a:rPr lang="zh-CN" sz="1600" dirty="0">
                          <a:effectLst/>
                          <a:latin typeface="+mn-lt"/>
                          <a:ea typeface="+mn-ea"/>
                        </a:rPr>
                        <a:t>以上，</a:t>
                      </a:r>
                      <a:r>
                        <a:rPr lang="en-US" sz="1600" dirty="0">
                          <a:effectLst/>
                          <a:latin typeface="+mn-lt"/>
                          <a:ea typeface="+mn-ea"/>
                        </a:rPr>
                        <a:t>E5-2640</a:t>
                      </a:r>
                      <a:r>
                        <a:rPr lang="zh-CN" sz="1600" dirty="0">
                          <a:effectLst/>
                          <a:latin typeface="+mn-lt"/>
                          <a:ea typeface="+mn-ea"/>
                        </a:rPr>
                        <a:t>及以上</a:t>
                      </a:r>
                      <a:r>
                        <a:rPr lang="en-US" sz="1600" dirty="0">
                          <a:effectLst/>
                          <a:latin typeface="+mn-lt"/>
                          <a:ea typeface="+mn-ea"/>
                        </a:rPr>
                        <a:t>CPU</a:t>
                      </a:r>
                      <a:r>
                        <a:rPr lang="zh-CN" sz="1600" dirty="0">
                          <a:effectLst/>
                          <a:latin typeface="+mn-lt"/>
                          <a:ea typeface="+mn-ea"/>
                        </a:rPr>
                        <a:t>，</a:t>
                      </a:r>
                      <a:r>
                        <a:rPr lang="en-US" sz="1600" dirty="0">
                          <a:effectLst/>
                          <a:latin typeface="+mn-lt"/>
                          <a:ea typeface="+mn-ea"/>
                        </a:rPr>
                        <a:t>Win 7</a:t>
                      </a:r>
                      <a:endParaRPr lang="en-US" sz="1600" dirty="0">
                        <a:effectLst/>
                        <a:latin typeface="+mn-lt"/>
                        <a:ea typeface="+mn-ea"/>
                        <a:cs typeface="Arial" panose="020B0604020202020204" pitchFamily="34" charset="0"/>
                      </a:endParaRPr>
                    </a:p>
                  </a:txBody>
                  <a:tcPr marL="94781" marR="94781" marT="0" marB="0" anchor="ctr"/>
                </a:tc>
                <a:tc>
                  <a:txBody>
                    <a:bodyPr/>
                    <a:lstStyle/>
                    <a:p>
                      <a:pPr marL="0" marR="0" algn="just">
                        <a:lnSpc>
                          <a:spcPct val="125000"/>
                        </a:lnSpc>
                        <a:spcBef>
                          <a:spcPts val="400"/>
                        </a:spcBef>
                        <a:spcAft>
                          <a:spcPts val="400"/>
                        </a:spcAft>
                      </a:pPr>
                      <a:r>
                        <a:rPr lang="en-US" sz="1600" dirty="0">
                          <a:effectLst/>
                          <a:latin typeface="+mn-lt"/>
                          <a:ea typeface="+mn-ea"/>
                        </a:rPr>
                        <a:t>4U4G</a:t>
                      </a:r>
                      <a:r>
                        <a:rPr lang="zh-CN" sz="1600" dirty="0">
                          <a:effectLst/>
                          <a:latin typeface="+mn-lt"/>
                          <a:ea typeface="+mn-ea"/>
                        </a:rPr>
                        <a:t>以上，</a:t>
                      </a:r>
                      <a:r>
                        <a:rPr lang="en-US" sz="1600" dirty="0">
                          <a:effectLst/>
                          <a:latin typeface="+mn-lt"/>
                          <a:ea typeface="+mn-ea"/>
                        </a:rPr>
                        <a:t>E5-2640</a:t>
                      </a:r>
                      <a:r>
                        <a:rPr lang="zh-CN" sz="1600" dirty="0">
                          <a:effectLst/>
                          <a:latin typeface="+mn-lt"/>
                          <a:ea typeface="+mn-ea"/>
                        </a:rPr>
                        <a:t>及以上</a:t>
                      </a:r>
                      <a:r>
                        <a:rPr lang="en-US" sz="1600" dirty="0">
                          <a:effectLst/>
                          <a:latin typeface="+mn-lt"/>
                          <a:ea typeface="+mn-ea"/>
                        </a:rPr>
                        <a:t>CPU</a:t>
                      </a:r>
                      <a:r>
                        <a:rPr lang="zh-CN" sz="1600" dirty="0">
                          <a:effectLst/>
                          <a:latin typeface="+mn-lt"/>
                          <a:ea typeface="+mn-ea"/>
                        </a:rPr>
                        <a:t>，</a:t>
                      </a:r>
                      <a:r>
                        <a:rPr lang="en-US" sz="1600" dirty="0">
                          <a:effectLst/>
                          <a:latin typeface="+mn-lt"/>
                          <a:ea typeface="+mn-ea"/>
                        </a:rPr>
                        <a:t>Win 7</a:t>
                      </a:r>
                      <a:endParaRPr lang="en-US" sz="1600" dirty="0">
                        <a:effectLst/>
                        <a:latin typeface="+mn-lt"/>
                        <a:ea typeface="+mn-ea"/>
                        <a:cs typeface="Arial" panose="020B0604020202020204" pitchFamily="34" charset="0"/>
                      </a:endParaRPr>
                    </a:p>
                  </a:txBody>
                  <a:tcPr marL="94781" marR="94781" marT="0" marB="0" anchor="ctr">
                    <a:lnR w="28575" cap="flat" cmpd="sng" algn="ctr">
                      <a:solidFill>
                        <a:schemeClr val="tx1"/>
                      </a:solidFill>
                      <a:prstDash val="solid"/>
                      <a:round/>
                      <a:headEnd type="none" w="med" len="med"/>
                      <a:tailEnd type="none" w="med" len="med"/>
                    </a:lnR>
                  </a:tcPr>
                </a:tc>
              </a:tr>
              <a:tr h="900000">
                <a:tc>
                  <a:txBody>
                    <a:bodyPr/>
                    <a:lstStyle/>
                    <a:p>
                      <a:pPr marL="0" marR="0" algn="just">
                        <a:lnSpc>
                          <a:spcPct val="125000"/>
                        </a:lnSpc>
                        <a:spcBef>
                          <a:spcPts val="400"/>
                        </a:spcBef>
                        <a:spcAft>
                          <a:spcPts val="400"/>
                        </a:spcAft>
                      </a:pPr>
                      <a:r>
                        <a:rPr lang="en-US" sz="1600" b="1" dirty="0">
                          <a:effectLst/>
                          <a:latin typeface="+mn-lt"/>
                          <a:ea typeface="+mn-ea"/>
                        </a:rPr>
                        <a:t>TC</a:t>
                      </a:r>
                      <a:r>
                        <a:rPr lang="zh-CN" sz="1600" b="1" dirty="0">
                          <a:effectLst/>
                          <a:latin typeface="+mn-lt"/>
                          <a:ea typeface="+mn-ea"/>
                        </a:rPr>
                        <a:t>要求</a:t>
                      </a:r>
                      <a:endParaRPr lang="en-US" sz="1600" b="1" dirty="0">
                        <a:effectLst/>
                        <a:latin typeface="+mn-lt"/>
                        <a:ea typeface="+mn-ea"/>
                        <a:cs typeface="Arial" panose="020B0604020202020204" pitchFamily="34" charset="0"/>
                      </a:endParaRPr>
                    </a:p>
                  </a:txBody>
                  <a:tcPr marL="94781" marR="94781" marT="0" marB="0" anchor="ctr">
                    <a:lnL w="28575" cap="flat" cmpd="sng" algn="ctr">
                      <a:solidFill>
                        <a:schemeClr val="tx1"/>
                      </a:solidFill>
                      <a:prstDash val="solid"/>
                      <a:round/>
                      <a:headEnd type="none" w="med" len="med"/>
                      <a:tailEnd type="none" w="med" len="med"/>
                    </a:lnL>
                  </a:tcPr>
                </a:tc>
                <a:tc>
                  <a:txBody>
                    <a:bodyPr/>
                    <a:lstStyle/>
                    <a:p>
                      <a:pPr marL="0" marR="0" algn="just">
                        <a:lnSpc>
                          <a:spcPct val="125000"/>
                        </a:lnSpc>
                        <a:spcBef>
                          <a:spcPts val="400"/>
                        </a:spcBef>
                        <a:spcAft>
                          <a:spcPts val="400"/>
                        </a:spcAft>
                      </a:pPr>
                      <a:r>
                        <a:rPr lang="en-US" sz="1600" dirty="0">
                          <a:effectLst/>
                          <a:latin typeface="+mn-lt"/>
                          <a:ea typeface="+mn-ea"/>
                        </a:rPr>
                        <a:t>CT6000 WES7</a:t>
                      </a:r>
                      <a:r>
                        <a:rPr lang="zh-CN" sz="1600" dirty="0">
                          <a:effectLst/>
                          <a:latin typeface="+mn-lt"/>
                          <a:ea typeface="+mn-ea"/>
                        </a:rPr>
                        <a:t>最优，</a:t>
                      </a:r>
                      <a:endParaRPr lang="en-US" sz="1600" dirty="0">
                        <a:effectLst/>
                        <a:latin typeface="+mn-lt"/>
                        <a:ea typeface="+mn-ea"/>
                      </a:endParaRPr>
                    </a:p>
                    <a:p>
                      <a:pPr marL="0" marR="0" algn="just">
                        <a:lnSpc>
                          <a:spcPct val="125000"/>
                        </a:lnSpc>
                        <a:spcBef>
                          <a:spcPts val="400"/>
                        </a:spcBef>
                        <a:spcAft>
                          <a:spcPts val="400"/>
                        </a:spcAft>
                      </a:pPr>
                      <a:r>
                        <a:rPr lang="en-US" sz="1600" dirty="0">
                          <a:effectLst/>
                          <a:latin typeface="+mn-lt"/>
                          <a:ea typeface="+mn-ea"/>
                        </a:rPr>
                        <a:t>CT5000 WES7</a:t>
                      </a:r>
                      <a:r>
                        <a:rPr lang="zh-CN" sz="1600" dirty="0">
                          <a:effectLst/>
                          <a:latin typeface="+mn-lt"/>
                          <a:ea typeface="+mn-ea"/>
                        </a:rPr>
                        <a:t>和</a:t>
                      </a:r>
                      <a:r>
                        <a:rPr lang="en-US" sz="1600" dirty="0">
                          <a:effectLst/>
                          <a:latin typeface="+mn-lt"/>
                          <a:ea typeface="+mn-ea"/>
                        </a:rPr>
                        <a:t>CT3000</a:t>
                      </a:r>
                      <a:r>
                        <a:rPr lang="zh-CN" sz="1600" dirty="0">
                          <a:effectLst/>
                          <a:latin typeface="+mn-lt"/>
                          <a:ea typeface="+mn-ea"/>
                        </a:rPr>
                        <a:t>次之</a:t>
                      </a:r>
                      <a:endParaRPr lang="en-US" sz="1600" dirty="0">
                        <a:effectLst/>
                        <a:latin typeface="+mn-lt"/>
                        <a:ea typeface="+mn-ea"/>
                        <a:cs typeface="Arial" panose="020B0604020202020204" pitchFamily="34" charset="0"/>
                      </a:endParaRPr>
                    </a:p>
                  </a:txBody>
                  <a:tcPr marL="94781" marR="94781" marT="0" marB="0" anchor="ctr"/>
                </a:tc>
                <a:tc>
                  <a:txBody>
                    <a:bodyPr/>
                    <a:lstStyle/>
                    <a:p>
                      <a:pPr marL="0" marR="0" algn="just">
                        <a:lnSpc>
                          <a:spcPct val="125000"/>
                        </a:lnSpc>
                        <a:spcBef>
                          <a:spcPts val="400"/>
                        </a:spcBef>
                        <a:spcAft>
                          <a:spcPts val="400"/>
                        </a:spcAft>
                      </a:pPr>
                      <a:r>
                        <a:rPr lang="en-US" sz="1600" dirty="0">
                          <a:effectLst/>
                          <a:latin typeface="+mn-lt"/>
                          <a:ea typeface="+mn-ea"/>
                        </a:rPr>
                        <a:t>CT6000 WES7</a:t>
                      </a:r>
                      <a:r>
                        <a:rPr lang="zh-CN" sz="1600" dirty="0">
                          <a:effectLst/>
                          <a:latin typeface="+mn-lt"/>
                          <a:ea typeface="+mn-ea"/>
                        </a:rPr>
                        <a:t>最优，</a:t>
                      </a:r>
                      <a:endParaRPr lang="en-US" sz="1600" dirty="0">
                        <a:effectLst/>
                        <a:latin typeface="+mn-lt"/>
                        <a:ea typeface="+mn-ea"/>
                      </a:endParaRPr>
                    </a:p>
                    <a:p>
                      <a:pPr marL="0" marR="0" algn="just">
                        <a:lnSpc>
                          <a:spcPct val="125000"/>
                        </a:lnSpc>
                        <a:spcBef>
                          <a:spcPts val="400"/>
                        </a:spcBef>
                        <a:spcAft>
                          <a:spcPts val="400"/>
                        </a:spcAft>
                      </a:pPr>
                      <a:r>
                        <a:rPr lang="en-US" sz="1600" dirty="0">
                          <a:effectLst/>
                          <a:latin typeface="+mn-lt"/>
                          <a:ea typeface="+mn-ea"/>
                        </a:rPr>
                        <a:t>CT5000 WES7</a:t>
                      </a:r>
                      <a:r>
                        <a:rPr lang="zh-CN" sz="1600" dirty="0">
                          <a:effectLst/>
                          <a:latin typeface="+mn-lt"/>
                          <a:ea typeface="+mn-ea"/>
                        </a:rPr>
                        <a:t>和</a:t>
                      </a:r>
                      <a:r>
                        <a:rPr lang="en-US" sz="1600" dirty="0">
                          <a:effectLst/>
                          <a:latin typeface="+mn-lt"/>
                          <a:ea typeface="+mn-ea"/>
                        </a:rPr>
                        <a:t>CT3000</a:t>
                      </a:r>
                      <a:r>
                        <a:rPr lang="zh-CN" sz="1600" dirty="0">
                          <a:effectLst/>
                          <a:latin typeface="+mn-lt"/>
                          <a:ea typeface="+mn-ea"/>
                        </a:rPr>
                        <a:t>次之</a:t>
                      </a:r>
                      <a:endParaRPr lang="en-US" sz="1600" dirty="0">
                        <a:effectLst/>
                        <a:latin typeface="+mn-lt"/>
                        <a:ea typeface="+mn-ea"/>
                        <a:cs typeface="Arial" panose="020B0604020202020204" pitchFamily="34" charset="0"/>
                      </a:endParaRPr>
                    </a:p>
                  </a:txBody>
                  <a:tcPr marL="94781" marR="94781" marT="0" marB="0" anchor="ctr">
                    <a:lnR w="28575" cap="flat" cmpd="sng" algn="ctr">
                      <a:solidFill>
                        <a:schemeClr val="tx1"/>
                      </a:solidFill>
                      <a:prstDash val="solid"/>
                      <a:round/>
                      <a:headEnd type="none" w="med" len="med"/>
                      <a:tailEnd type="none" w="med" len="med"/>
                    </a:lnR>
                  </a:tcPr>
                </a:tc>
              </a:tr>
              <a:tr h="540000">
                <a:tc>
                  <a:txBody>
                    <a:bodyPr/>
                    <a:lstStyle/>
                    <a:p>
                      <a:pPr marL="0" marR="0" algn="just">
                        <a:lnSpc>
                          <a:spcPct val="125000"/>
                        </a:lnSpc>
                        <a:spcBef>
                          <a:spcPts val="400"/>
                        </a:spcBef>
                        <a:spcAft>
                          <a:spcPts val="400"/>
                        </a:spcAft>
                      </a:pPr>
                      <a:r>
                        <a:rPr lang="zh-CN" sz="1600" b="1" dirty="0">
                          <a:effectLst/>
                          <a:latin typeface="+mn-lt"/>
                          <a:ea typeface="+mn-ea"/>
                        </a:rPr>
                        <a:t>带宽要求</a:t>
                      </a:r>
                      <a:endParaRPr lang="en-US" sz="1600" b="1" dirty="0">
                        <a:effectLst/>
                        <a:latin typeface="+mn-lt"/>
                        <a:ea typeface="+mn-ea"/>
                        <a:cs typeface="Arial" panose="020B0604020202020204" pitchFamily="34" charset="0"/>
                      </a:endParaRPr>
                    </a:p>
                  </a:txBody>
                  <a:tcPr marL="94781" marR="94781" marT="0" marB="0"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marL="0" marR="0" algn="just">
                        <a:lnSpc>
                          <a:spcPct val="125000"/>
                        </a:lnSpc>
                        <a:spcBef>
                          <a:spcPts val="400"/>
                        </a:spcBef>
                        <a:spcAft>
                          <a:spcPts val="400"/>
                        </a:spcAft>
                      </a:pPr>
                      <a:r>
                        <a:rPr lang="en-US" sz="1600" dirty="0">
                          <a:effectLst/>
                          <a:latin typeface="+mn-lt"/>
                          <a:ea typeface="+mn-ea"/>
                        </a:rPr>
                        <a:t>12Mbps</a:t>
                      </a:r>
                      <a:r>
                        <a:rPr lang="zh-CN" sz="1600" dirty="0">
                          <a:effectLst/>
                          <a:latin typeface="+mn-lt"/>
                          <a:ea typeface="+mn-ea"/>
                        </a:rPr>
                        <a:t>以上</a:t>
                      </a:r>
                      <a:endParaRPr lang="en-US" sz="1600" dirty="0">
                        <a:effectLst/>
                        <a:latin typeface="+mn-lt"/>
                        <a:ea typeface="+mn-ea"/>
                        <a:cs typeface="Arial" panose="020B0604020202020204" pitchFamily="34" charset="0"/>
                      </a:endParaRPr>
                    </a:p>
                  </a:txBody>
                  <a:tcPr marL="94781" marR="94781" marT="0" marB="0" anchor="ctr">
                    <a:lnB w="28575" cap="flat" cmpd="sng" algn="ctr">
                      <a:solidFill>
                        <a:schemeClr val="tx1"/>
                      </a:solidFill>
                      <a:prstDash val="solid"/>
                      <a:round/>
                      <a:headEnd type="none" w="med" len="med"/>
                      <a:tailEnd type="none" w="med" len="med"/>
                    </a:lnB>
                  </a:tcPr>
                </a:tc>
                <a:tc>
                  <a:txBody>
                    <a:bodyPr/>
                    <a:lstStyle/>
                    <a:p>
                      <a:pPr marL="0" marR="0" algn="just">
                        <a:lnSpc>
                          <a:spcPct val="125000"/>
                        </a:lnSpc>
                        <a:spcBef>
                          <a:spcPts val="400"/>
                        </a:spcBef>
                        <a:spcAft>
                          <a:spcPts val="400"/>
                        </a:spcAft>
                      </a:pPr>
                      <a:r>
                        <a:rPr lang="en-US" sz="1600" dirty="0">
                          <a:effectLst/>
                          <a:latin typeface="+mn-lt"/>
                          <a:ea typeface="+mn-ea"/>
                        </a:rPr>
                        <a:t>15Mbps</a:t>
                      </a:r>
                      <a:r>
                        <a:rPr lang="zh-CN" sz="1600" dirty="0">
                          <a:effectLst/>
                          <a:latin typeface="+mn-lt"/>
                          <a:ea typeface="+mn-ea"/>
                        </a:rPr>
                        <a:t>以上</a:t>
                      </a:r>
                      <a:endParaRPr lang="en-US" sz="1600" dirty="0">
                        <a:effectLst/>
                        <a:latin typeface="+mn-lt"/>
                        <a:ea typeface="+mn-ea"/>
                        <a:cs typeface="Arial" panose="020B0604020202020204" pitchFamily="34" charset="0"/>
                      </a:endParaRPr>
                    </a:p>
                  </a:txBody>
                  <a:tcPr marL="94781" marR="94781" marT="0" marB="0"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120532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检查网络状况</a:t>
            </a:r>
            <a:endParaRPr lang="zh-CN" altLang="en-US" dirty="0"/>
          </a:p>
        </p:txBody>
      </p:sp>
      <p:sp>
        <p:nvSpPr>
          <p:cNvPr id="5" name="Text Placeholder 4"/>
          <p:cNvSpPr>
            <a:spLocks noGrp="1"/>
          </p:cNvSpPr>
          <p:nvPr>
            <p:ph type="body" sz="quarter" idx="10"/>
          </p:nvPr>
        </p:nvSpPr>
        <p:spPr/>
        <p:txBody>
          <a:bodyPr/>
          <a:lstStyle/>
          <a:p>
            <a:r>
              <a:rPr lang="zh-CN" altLang="en-US" sz="2000" dirty="0" smtClean="0"/>
              <a:t>播放视频过程中观察虚拟机客户端控制窗口“网络”状态灯，若多次出现黄灯</a:t>
            </a:r>
            <a:r>
              <a:rPr lang="en-US" altLang="zh-CN" sz="2000" dirty="0" smtClean="0"/>
              <a:t>(VM</a:t>
            </a:r>
            <a:r>
              <a:rPr lang="zh-CN" altLang="en-US" sz="2000" dirty="0" smtClean="0"/>
              <a:t>与</a:t>
            </a:r>
            <a:r>
              <a:rPr lang="en-US" altLang="zh-CN" sz="2000" dirty="0" smtClean="0"/>
              <a:t>TC</a:t>
            </a:r>
            <a:r>
              <a:rPr lang="zh-CN" altLang="en-US" sz="2000" dirty="0" smtClean="0"/>
              <a:t>之间的往返时延</a:t>
            </a:r>
            <a:r>
              <a:rPr lang="en-US" altLang="zh-CN" sz="2000" dirty="0" smtClean="0"/>
              <a:t>&gt;100ms)</a:t>
            </a:r>
            <a:r>
              <a:rPr lang="zh-CN" altLang="en-US" sz="2000" dirty="0" smtClean="0"/>
              <a:t>，说明网络状况不佳。</a:t>
            </a:r>
          </a:p>
          <a:p>
            <a:endParaRPr lang="en-US" altLang="zh-CN" sz="2000" dirty="0" smtClean="0"/>
          </a:p>
          <a:p>
            <a:endParaRPr lang="en-US" altLang="zh-CN" sz="2000" dirty="0" smtClean="0"/>
          </a:p>
          <a:p>
            <a:r>
              <a:rPr lang="zh-CN" altLang="en-US" sz="2000" dirty="0" smtClean="0"/>
              <a:t>如果网络状况不佳，可以在虚拟机中通过“</a:t>
            </a:r>
            <a:r>
              <a:rPr lang="en-US" altLang="zh-CN" sz="2000" dirty="0" smtClean="0"/>
              <a:t>ping [TC</a:t>
            </a:r>
            <a:r>
              <a:rPr lang="zh-CN" altLang="en-US" sz="2000" dirty="0" smtClean="0"/>
              <a:t>的</a:t>
            </a:r>
            <a:r>
              <a:rPr lang="en-US" altLang="zh-CN" sz="2000" dirty="0" smtClean="0"/>
              <a:t>IP</a:t>
            </a:r>
            <a:r>
              <a:rPr lang="zh-CN" altLang="en-US" sz="2000" dirty="0" smtClean="0"/>
              <a:t>地址</a:t>
            </a:r>
            <a:r>
              <a:rPr lang="en-US" altLang="zh-CN" sz="2000" dirty="0" smtClean="0"/>
              <a:t>]”</a:t>
            </a:r>
            <a:r>
              <a:rPr lang="zh-CN" altLang="en-US" sz="2000" dirty="0" smtClean="0"/>
              <a:t>命令简单排查网络丢包和时延情况。</a:t>
            </a:r>
            <a:endParaRPr lang="en-US" altLang="zh-CN" sz="2000" dirty="0" smtClean="0"/>
          </a:p>
        </p:txBody>
      </p:sp>
      <p:pic>
        <p:nvPicPr>
          <p:cNvPr id="6146" name="图片 232" descr="浮动窗口-ligh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42293" y="2384572"/>
            <a:ext cx="6459413" cy="841152"/>
          </a:xfrm>
          <a:prstGeom prst="rect">
            <a:avLst/>
          </a:prstGeom>
          <a:noFill/>
          <a:extLst>
            <a:ext uri="{909E8E84-426E-40DD-AFC4-6F175D3DCCD1}">
              <a14:hiddenFill xmlns:a14="http://schemas.microsoft.com/office/drawing/2010/main">
                <a:solidFill>
                  <a:srgbClr val="FFFFFF"/>
                </a:solidFill>
              </a14:hiddenFill>
            </a:ext>
          </a:extLst>
        </p:spPr>
      </p:pic>
      <p:pic>
        <p:nvPicPr>
          <p:cNvPr id="6145" name="图片 1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43708" y="4296761"/>
            <a:ext cx="5328592" cy="1940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71803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500"/>
                                  </p:stCondLst>
                                  <p:childTnLst>
                                    <p:set>
                                      <p:cBhvr>
                                        <p:cTn id="9" dur="1" fill="hold">
                                          <p:stCondLst>
                                            <p:cond delay="0"/>
                                          </p:stCondLst>
                                        </p:cTn>
                                        <p:tgtEl>
                                          <p:spTgt spid="614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5">
                                            <p:txEl>
                                              <p:pRg st="3" end="3"/>
                                            </p:txEl>
                                          </p:spTgt>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500"/>
                                  </p:stCondLst>
                                  <p:childTnLst>
                                    <p:set>
                                      <p:cBhvr>
                                        <p:cTn id="16" dur="1" fill="hold">
                                          <p:stCondLst>
                                            <p:cond delay="0"/>
                                          </p:stCondLst>
                                        </p:cTn>
                                        <p:tgtEl>
                                          <p:spTgt spid="61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检查系统负载</a:t>
            </a:r>
            <a:endParaRPr lang="zh-CN" altLang="en-US" dirty="0"/>
          </a:p>
        </p:txBody>
      </p:sp>
      <p:sp>
        <p:nvSpPr>
          <p:cNvPr id="5" name="Text Placeholder 4"/>
          <p:cNvSpPr>
            <a:spLocks noGrp="1"/>
          </p:cNvSpPr>
          <p:nvPr>
            <p:ph type="body" sz="quarter" idx="10"/>
          </p:nvPr>
        </p:nvSpPr>
        <p:spPr/>
        <p:txBody>
          <a:bodyPr/>
          <a:lstStyle/>
          <a:p>
            <a:pPr lvl="0"/>
            <a:r>
              <a:rPr lang="zh-CN" altLang="en-US" smtClean="0"/>
              <a:t>检查虚拟机的负载</a:t>
            </a:r>
            <a:endParaRPr lang="en-US" smtClean="0"/>
          </a:p>
          <a:p>
            <a:r>
              <a:rPr lang="zh-CN" altLang="en-US" smtClean="0"/>
              <a:t>检查客户端的负载</a:t>
            </a:r>
            <a:endParaRPr lang="en-US" dirty="0"/>
          </a:p>
        </p:txBody>
      </p:sp>
      <p:pic>
        <p:nvPicPr>
          <p:cNvPr id="6" name="Picture 3"/>
          <p:cNvPicPr>
            <a:picLocks noChangeAspect="1" noChangeArrowheads="1"/>
          </p:cNvPicPr>
          <p:nvPr/>
        </p:nvPicPr>
        <p:blipFill>
          <a:blip r:embed="rId3" cstate="print"/>
          <a:srcRect/>
          <a:stretch>
            <a:fillRect/>
          </a:stretch>
        </p:blipFill>
        <p:spPr bwMode="auto">
          <a:xfrm>
            <a:off x="1817916" y="2571563"/>
            <a:ext cx="5652628" cy="3665725"/>
          </a:xfrm>
          <a:prstGeom prst="rect">
            <a:avLst/>
          </a:prstGeom>
          <a:noFill/>
          <a:ln w="9525">
            <a:noFill/>
            <a:miter lim="800000"/>
            <a:headEnd/>
            <a:tailEnd/>
          </a:ln>
        </p:spPr>
      </p:pic>
    </p:spTree>
    <p:extLst>
      <p:ext uri="{BB962C8B-B14F-4D97-AF65-F5344CB8AC3E}">
        <p14:creationId xmlns:p14="http://schemas.microsoft.com/office/powerpoint/2010/main" val="32524062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调整策略参数优化效果</a:t>
            </a:r>
            <a:endParaRPr lang="zh-CN" altLang="en-US" dirty="0"/>
          </a:p>
        </p:txBody>
      </p:sp>
      <p:sp>
        <p:nvSpPr>
          <p:cNvPr id="9" name="Text Placeholder 8"/>
          <p:cNvSpPr>
            <a:spLocks noGrp="1"/>
          </p:cNvSpPr>
          <p:nvPr>
            <p:ph type="body" sz="quarter" idx="10"/>
          </p:nvPr>
        </p:nvSpPr>
        <p:spPr/>
        <p:txBody>
          <a:bodyPr/>
          <a:lstStyle/>
          <a:p>
            <a:r>
              <a:rPr lang="zh-CN" altLang="en-US" smtClean="0"/>
              <a:t>在网络</a:t>
            </a:r>
            <a:r>
              <a:rPr lang="en-US" altLang="zh-CN" smtClean="0"/>
              <a:t>QoS</a:t>
            </a:r>
            <a:r>
              <a:rPr lang="zh-CN" altLang="en-US" smtClean="0"/>
              <a:t>、虚拟机配置满足桌面云高清视频要求的情况下，</a:t>
            </a:r>
            <a:r>
              <a:rPr lang="en-US" altLang="zh-CN" smtClean="0"/>
              <a:t>VM</a:t>
            </a:r>
            <a:r>
              <a:rPr lang="zh-CN" altLang="en-US" smtClean="0"/>
              <a:t>到</a:t>
            </a:r>
            <a:r>
              <a:rPr lang="en-US" altLang="zh-CN" smtClean="0"/>
              <a:t>TC</a:t>
            </a:r>
            <a:r>
              <a:rPr lang="zh-CN" altLang="en-US" smtClean="0"/>
              <a:t>的带宽不足时</a:t>
            </a:r>
            <a:r>
              <a:rPr lang="en-US" altLang="zh-CN" smtClean="0"/>
              <a:t>(</a:t>
            </a:r>
            <a:r>
              <a:rPr lang="zh-CN" altLang="en-US" smtClean="0"/>
              <a:t>最高提供</a:t>
            </a:r>
            <a:r>
              <a:rPr lang="en-US" altLang="zh-CN" smtClean="0"/>
              <a:t>10Mbps</a:t>
            </a:r>
            <a:r>
              <a:rPr lang="zh-CN" altLang="en-US" smtClean="0"/>
              <a:t>带宽</a:t>
            </a:r>
            <a:r>
              <a:rPr lang="en-US" altLang="zh-CN" smtClean="0"/>
              <a:t>)</a:t>
            </a:r>
            <a:r>
              <a:rPr lang="zh-CN" altLang="en-US" smtClean="0"/>
              <a:t>，可以通过配置</a:t>
            </a:r>
            <a:r>
              <a:rPr lang="en-US" altLang="zh-CN" smtClean="0"/>
              <a:t>FusionAccess Portal</a:t>
            </a:r>
            <a:r>
              <a:rPr lang="zh-CN" altLang="en-US" smtClean="0"/>
              <a:t>上显示策略，达到“带宽”自适应调整。</a:t>
            </a:r>
            <a:endParaRPr lang="en-US" dirty="0"/>
          </a:p>
        </p:txBody>
      </p:sp>
      <p:pic>
        <p:nvPicPr>
          <p:cNvPr id="8" name="图片 12" descr="cid:image001.png@01CF49E6.530DE900"/>
          <p:cNvPicPr/>
          <p:nvPr/>
        </p:nvPicPr>
        <p:blipFill>
          <a:blip r:embed="rId3" cstate="print"/>
          <a:srcRect/>
          <a:stretch>
            <a:fillRect/>
          </a:stretch>
        </p:blipFill>
        <p:spPr bwMode="auto">
          <a:xfrm>
            <a:off x="755651" y="2852936"/>
            <a:ext cx="7857674" cy="3384352"/>
          </a:xfrm>
          <a:prstGeom prst="rect">
            <a:avLst/>
          </a:prstGeom>
          <a:noFill/>
          <a:ln w="9525">
            <a:solidFill>
              <a:schemeClr val="bg1">
                <a:lumMod val="50000"/>
              </a:schemeClr>
            </a:solidFill>
            <a:miter lim="800000"/>
            <a:headEnd/>
            <a:tailEnd/>
          </a:ln>
        </p:spPr>
      </p:pic>
    </p:spTree>
    <p:extLst>
      <p:ext uri="{BB962C8B-B14F-4D97-AF65-F5344CB8AC3E}">
        <p14:creationId xmlns:p14="http://schemas.microsoft.com/office/powerpoint/2010/main" val="38036979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84212" y="387350"/>
            <a:ext cx="8280275" cy="868363"/>
          </a:xfrm>
        </p:spPr>
        <p:txBody>
          <a:bodyPr/>
          <a:lstStyle/>
          <a:p>
            <a:r>
              <a:rPr lang="zh-CN" altLang="en-US" dirty="0" smtClean="0"/>
              <a:t>性能体验故障案例 </a:t>
            </a:r>
            <a:r>
              <a:rPr lang="en-US" altLang="zh-CN" dirty="0" smtClean="0"/>
              <a:t>- </a:t>
            </a:r>
            <a:r>
              <a:rPr lang="zh-CN" altLang="en-US" dirty="0" smtClean="0"/>
              <a:t>网络视频效果不佳</a:t>
            </a:r>
            <a:endParaRPr lang="zh-CN" altLang="en-US" dirty="0"/>
          </a:p>
        </p:txBody>
      </p:sp>
      <p:graphicFrame>
        <p:nvGraphicFramePr>
          <p:cNvPr id="6" name="Diagram 5"/>
          <p:cNvGraphicFramePr/>
          <p:nvPr>
            <p:extLst>
              <p:ext uri="{D42A27DB-BD31-4B8C-83A1-F6EECF244321}">
                <p14:modId xmlns:p14="http://schemas.microsoft.com/office/powerpoint/2010/main" val="2750301919"/>
              </p:ext>
            </p:extLst>
          </p:nvPr>
        </p:nvGraphicFramePr>
        <p:xfrm>
          <a:off x="792163" y="1376363"/>
          <a:ext cx="7260468" cy="47889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528121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graphicEl>
                                              <a:dgm id="{67F32F6D-E428-4D65-9BE4-295167F40A6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graphicEl>
                                              <a:dgm id="{9A9058BE-7A7B-4F12-9C8B-C1629288A197}"/>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graphicEl>
                                              <a:dgm id="{EE7DF682-ABB8-448D-A106-E24AC31C7279}"/>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graphicEl>
                                              <a:dgm id="{45377A64-916E-437C-8C36-52482FAAE532}"/>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graphicEl>
                                              <a:dgm id="{A37531B6-7084-47EE-9A64-CE39B5D731C7}"/>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graphicEl>
                                              <a:dgm id="{5F1936A5-2810-481D-B09E-69E1A3C152CE}"/>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graphicEl>
                                              <a:dgm id="{AD2447B0-ED7E-4BB2-B9AA-A4E2FE9D7DE0}"/>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graphicEl>
                                              <a:dgm id="{CFFFFAE2-8D94-4630-A8CD-F840761CF70C}"/>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虚拟机卡顿问题</a:t>
            </a:r>
            <a:endParaRPr lang="en-US" dirty="0"/>
          </a:p>
        </p:txBody>
      </p:sp>
      <p:sp>
        <p:nvSpPr>
          <p:cNvPr id="3" name="文本占位符 2"/>
          <p:cNvSpPr>
            <a:spLocks noGrp="1"/>
          </p:cNvSpPr>
          <p:nvPr>
            <p:ph type="body" sz="quarter" idx="10"/>
          </p:nvPr>
        </p:nvSpPr>
        <p:spPr>
          <a:xfrm>
            <a:off x="684213" y="1376363"/>
            <a:ext cx="3023691" cy="3924300"/>
          </a:xfrm>
        </p:spPr>
        <p:txBody>
          <a:bodyPr/>
          <a:lstStyle/>
          <a:p>
            <a:r>
              <a:rPr lang="zh-CN" altLang="en-US" sz="2400" dirty="0" smtClean="0"/>
              <a:t>方法一：</a:t>
            </a:r>
            <a:endParaRPr lang="en-US" altLang="zh-CN" sz="2400" dirty="0" smtClean="0"/>
          </a:p>
          <a:p>
            <a:pPr lvl="1"/>
            <a:r>
              <a:rPr lang="en-US" altLang="zh-CN" dirty="0" smtClean="0"/>
              <a:t>1</a:t>
            </a:r>
            <a:r>
              <a:rPr lang="zh-CN" altLang="en-US" dirty="0" smtClean="0"/>
              <a:t>、在用户桌面中，打开任务管理器。</a:t>
            </a:r>
            <a:endParaRPr lang="en-US" altLang="zh-CN" dirty="0" smtClean="0"/>
          </a:p>
          <a:p>
            <a:pPr lvl="1"/>
            <a:r>
              <a:rPr lang="en-US" dirty="0" smtClean="0"/>
              <a:t>2</a:t>
            </a:r>
            <a:r>
              <a:rPr lang="zh-CN" altLang="en-US" dirty="0" smtClean="0"/>
              <a:t>、查看</a:t>
            </a:r>
            <a:r>
              <a:rPr lang="en-US" altLang="zh-CN" dirty="0" smtClean="0"/>
              <a:t>CPU/</a:t>
            </a:r>
            <a:r>
              <a:rPr lang="zh-CN" altLang="en-US" dirty="0" smtClean="0"/>
              <a:t>内存较高的进程。</a:t>
            </a:r>
            <a:endParaRPr lang="en-US" altLang="zh-CN" dirty="0" smtClean="0"/>
          </a:p>
          <a:p>
            <a:pPr lvl="1"/>
            <a:r>
              <a:rPr lang="en-US" dirty="0" smtClean="0"/>
              <a:t>3</a:t>
            </a:r>
            <a:r>
              <a:rPr lang="zh-CN" altLang="en-US" dirty="0" smtClean="0"/>
              <a:t>、保存用户文档。</a:t>
            </a:r>
            <a:endParaRPr lang="en-US" altLang="zh-CN" dirty="0" smtClean="0"/>
          </a:p>
          <a:p>
            <a:pPr lvl="1"/>
            <a:r>
              <a:rPr lang="en-US" altLang="zh-CN" dirty="0" smtClean="0"/>
              <a:t>4</a:t>
            </a:r>
            <a:r>
              <a:rPr lang="zh-CN" altLang="en-US" dirty="0" smtClean="0"/>
              <a:t>、关闭</a:t>
            </a:r>
            <a:r>
              <a:rPr lang="en-US" altLang="zh-CN" dirty="0" smtClean="0"/>
              <a:t>CPU/</a:t>
            </a:r>
            <a:r>
              <a:rPr lang="zh-CN" altLang="en-US" dirty="0" smtClean="0"/>
              <a:t>内存较高的进程。</a:t>
            </a:r>
            <a:endParaRPr lang="en-US" dirty="0"/>
          </a:p>
        </p:txBody>
      </p:sp>
      <p:pic>
        <p:nvPicPr>
          <p:cNvPr id="117763" name="Picture 3"/>
          <p:cNvPicPr>
            <a:picLocks noChangeAspect="1" noChangeArrowheads="1"/>
          </p:cNvPicPr>
          <p:nvPr/>
        </p:nvPicPr>
        <p:blipFill>
          <a:blip r:embed="rId3" cstate="print"/>
          <a:srcRect/>
          <a:stretch>
            <a:fillRect/>
          </a:stretch>
        </p:blipFill>
        <p:spPr bwMode="auto">
          <a:xfrm>
            <a:off x="3923928" y="1376363"/>
            <a:ext cx="4680321" cy="3471976"/>
          </a:xfrm>
          <a:prstGeom prst="rect">
            <a:avLst/>
          </a:prstGeom>
          <a:noFill/>
          <a:ln w="9525">
            <a:noFill/>
            <a:miter lim="800000"/>
            <a:headEnd/>
            <a:tailEnd/>
          </a:ln>
        </p:spPr>
      </p:pic>
    </p:spTree>
    <p:extLst>
      <p:ext uri="{BB962C8B-B14F-4D97-AF65-F5344CB8AC3E}">
        <p14:creationId xmlns:p14="http://schemas.microsoft.com/office/powerpoint/2010/main" val="23570125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虚拟机卡顿问题</a:t>
            </a:r>
            <a:endParaRPr lang="en-US" dirty="0"/>
          </a:p>
        </p:txBody>
      </p:sp>
      <p:sp>
        <p:nvSpPr>
          <p:cNvPr id="3" name="文本占位符 2"/>
          <p:cNvSpPr>
            <a:spLocks noGrp="1"/>
          </p:cNvSpPr>
          <p:nvPr>
            <p:ph type="body" sz="quarter" idx="10"/>
          </p:nvPr>
        </p:nvSpPr>
        <p:spPr/>
        <p:txBody>
          <a:bodyPr/>
          <a:lstStyle/>
          <a:p>
            <a:r>
              <a:rPr lang="zh-CN" altLang="en-US" dirty="0" smtClean="0"/>
              <a:t>方法二：</a:t>
            </a:r>
            <a:endParaRPr lang="en-US" altLang="zh-CN" dirty="0" smtClean="0"/>
          </a:p>
          <a:p>
            <a:pPr lvl="1"/>
            <a:r>
              <a:rPr lang="en-US" dirty="0" smtClean="0"/>
              <a:t>1</a:t>
            </a:r>
            <a:r>
              <a:rPr lang="zh-CN" altLang="en-US" dirty="0" smtClean="0"/>
              <a:t>、保存用户文档。</a:t>
            </a:r>
            <a:endParaRPr lang="en-US" altLang="zh-CN" dirty="0" smtClean="0"/>
          </a:p>
          <a:p>
            <a:pPr lvl="1"/>
            <a:r>
              <a:rPr lang="en-US" dirty="0" smtClean="0"/>
              <a:t>2</a:t>
            </a:r>
            <a:r>
              <a:rPr lang="zh-CN" altLang="en-US" dirty="0" smtClean="0"/>
              <a:t>、在开始菜单中选择重新启动，也可以在</a:t>
            </a:r>
            <a:r>
              <a:rPr lang="en-US" altLang="zh-CN" dirty="0" smtClean="0"/>
              <a:t>WI</a:t>
            </a:r>
            <a:r>
              <a:rPr lang="zh-CN" altLang="en-US" dirty="0" smtClean="0"/>
              <a:t>界面选择重启。</a:t>
            </a:r>
            <a:endParaRPr lang="en-US" altLang="zh-CN" dirty="0" smtClean="0"/>
          </a:p>
          <a:p>
            <a:pPr lvl="1"/>
            <a:r>
              <a:rPr lang="en-US" dirty="0" smtClean="0"/>
              <a:t>3</a:t>
            </a:r>
            <a:r>
              <a:rPr lang="zh-CN" altLang="en-US" dirty="0" smtClean="0"/>
              <a:t>、重启过程中，</a:t>
            </a:r>
            <a:r>
              <a:rPr lang="en-US" altLang="zh-CN" dirty="0" smtClean="0"/>
              <a:t>VM</a:t>
            </a:r>
            <a:r>
              <a:rPr lang="zh-CN" altLang="en-US" dirty="0" smtClean="0"/>
              <a:t>屏幕右下角出现屏幕变蓝色时，</a:t>
            </a:r>
            <a:r>
              <a:rPr lang="en-US" altLang="zh-CN" dirty="0" smtClean="0"/>
              <a:t>VM</a:t>
            </a:r>
            <a:r>
              <a:rPr lang="zh-CN" altLang="en-US" dirty="0" smtClean="0"/>
              <a:t>重启完成。</a:t>
            </a:r>
            <a:endParaRPr lang="en-US" altLang="zh-CN" dirty="0" smtClean="0"/>
          </a:p>
          <a:p>
            <a:pPr lvl="1"/>
            <a:r>
              <a:rPr lang="en-US" dirty="0" smtClean="0"/>
              <a:t>4</a:t>
            </a:r>
            <a:r>
              <a:rPr lang="zh-CN" altLang="en-US" dirty="0" smtClean="0"/>
              <a:t>、重新进入登录界面，输入用户域账号和密码。</a:t>
            </a:r>
            <a:endParaRPr lang="en-US" altLang="zh-CN" dirty="0" smtClean="0"/>
          </a:p>
          <a:p>
            <a:pPr lvl="1"/>
            <a:r>
              <a:rPr lang="en-US" altLang="zh-CN" dirty="0" smtClean="0"/>
              <a:t>5</a:t>
            </a:r>
            <a:r>
              <a:rPr lang="zh-CN" altLang="en-US" dirty="0" smtClean="0"/>
              <a:t>、进入</a:t>
            </a:r>
            <a:r>
              <a:rPr lang="en-US" altLang="zh-CN" dirty="0" smtClean="0"/>
              <a:t>VM</a:t>
            </a:r>
            <a:r>
              <a:rPr lang="zh-CN" altLang="en-US" dirty="0" smtClean="0"/>
              <a:t>列表界面，单击</a:t>
            </a:r>
            <a:r>
              <a:rPr lang="en-US" altLang="zh-CN" dirty="0" smtClean="0"/>
              <a:t>VM</a:t>
            </a:r>
            <a:r>
              <a:rPr lang="zh-CN" altLang="en-US" dirty="0" smtClean="0"/>
              <a:t>，进入</a:t>
            </a:r>
            <a:r>
              <a:rPr lang="en-US" altLang="zh-CN" dirty="0" smtClean="0"/>
              <a:t>VM</a:t>
            </a:r>
            <a:r>
              <a:rPr lang="zh-CN" altLang="en-US" dirty="0" smtClean="0"/>
              <a:t>桌面。</a:t>
            </a:r>
            <a:endParaRPr lang="en-US" dirty="0" smtClean="0"/>
          </a:p>
        </p:txBody>
      </p:sp>
    </p:spTree>
    <p:extLst>
      <p:ext uri="{BB962C8B-B14F-4D97-AF65-F5344CB8AC3E}">
        <p14:creationId xmlns:p14="http://schemas.microsoft.com/office/powerpoint/2010/main" val="3935257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pPr>
              <a:buClr>
                <a:schemeClr val="bg1">
                  <a:lumMod val="50000"/>
                </a:schemeClr>
              </a:buClr>
            </a:pPr>
            <a:r>
              <a:rPr lang="en-US" altLang="zh-CN" dirty="0">
                <a:solidFill>
                  <a:schemeClr val="bg1">
                    <a:lumMod val="50000"/>
                  </a:schemeClr>
                </a:solidFill>
              </a:rPr>
              <a:t>FusionAccess</a:t>
            </a:r>
            <a:r>
              <a:rPr lang="zh-CN" altLang="en-US" dirty="0">
                <a:solidFill>
                  <a:schemeClr val="bg1">
                    <a:lumMod val="50000"/>
                  </a:schemeClr>
                </a:solidFill>
              </a:rPr>
              <a:t>故障简介</a:t>
            </a:r>
            <a:endParaRPr lang="en-US" altLang="zh-CN" dirty="0">
              <a:solidFill>
                <a:schemeClr val="bg1">
                  <a:lumMod val="50000"/>
                </a:schemeClr>
              </a:solidFill>
            </a:endParaRPr>
          </a:p>
          <a:p>
            <a:pPr>
              <a:buClr>
                <a:schemeClr val="bg1">
                  <a:lumMod val="50000"/>
                </a:schemeClr>
              </a:buClr>
            </a:pPr>
            <a:r>
              <a:rPr lang="en-US" altLang="zh-CN" dirty="0">
                <a:solidFill>
                  <a:schemeClr val="bg1">
                    <a:lumMod val="50000"/>
                  </a:schemeClr>
                </a:solidFill>
              </a:rPr>
              <a:t>FusionAccess</a:t>
            </a:r>
            <a:r>
              <a:rPr lang="zh-CN" altLang="en-US" dirty="0">
                <a:solidFill>
                  <a:schemeClr val="bg1">
                    <a:lumMod val="50000"/>
                  </a:schemeClr>
                </a:solidFill>
              </a:rPr>
              <a:t>业务发放故障处理</a:t>
            </a:r>
          </a:p>
          <a:p>
            <a:pPr>
              <a:buClr>
                <a:schemeClr val="bg1">
                  <a:lumMod val="50000"/>
                </a:schemeClr>
              </a:buClr>
            </a:pPr>
            <a:r>
              <a:rPr lang="en-US" altLang="zh-CN" dirty="0">
                <a:solidFill>
                  <a:schemeClr val="bg1">
                    <a:lumMod val="50000"/>
                  </a:schemeClr>
                </a:solidFill>
              </a:rPr>
              <a:t>FusionAccess</a:t>
            </a:r>
            <a:r>
              <a:rPr lang="zh-CN" altLang="en-US" dirty="0">
                <a:solidFill>
                  <a:schemeClr val="bg1">
                    <a:lumMod val="50000"/>
                  </a:schemeClr>
                </a:solidFill>
              </a:rPr>
              <a:t>登录连接故障处理</a:t>
            </a:r>
          </a:p>
          <a:p>
            <a:pPr>
              <a:buClr>
                <a:schemeClr val="bg1">
                  <a:lumMod val="50000"/>
                </a:schemeClr>
              </a:buClr>
            </a:pPr>
            <a:r>
              <a:rPr lang="en-US" altLang="zh-CN" dirty="0">
                <a:solidFill>
                  <a:schemeClr val="bg1">
                    <a:lumMod val="50000"/>
                  </a:schemeClr>
                </a:solidFill>
              </a:rPr>
              <a:t>FusionAccess</a:t>
            </a:r>
            <a:r>
              <a:rPr lang="zh-CN" altLang="en-US" dirty="0">
                <a:solidFill>
                  <a:schemeClr val="bg1">
                    <a:lumMod val="50000"/>
                  </a:schemeClr>
                </a:solidFill>
              </a:rPr>
              <a:t>性能体验故障处理</a:t>
            </a:r>
          </a:p>
          <a:p>
            <a:r>
              <a:rPr lang="en-US" altLang="zh-CN" b="1" dirty="0"/>
              <a:t>FusionAccess</a:t>
            </a:r>
            <a:r>
              <a:rPr lang="zh-CN" altLang="en-US" b="1" dirty="0"/>
              <a:t>外设使用故障处理</a:t>
            </a:r>
            <a:endParaRPr lang="en-US" altLang="zh-CN" b="1" dirty="0"/>
          </a:p>
          <a:p>
            <a:pPr>
              <a:buClr>
                <a:schemeClr val="bg1">
                  <a:lumMod val="50000"/>
                </a:schemeClr>
              </a:buClr>
            </a:pPr>
            <a:r>
              <a:rPr lang="en-US" altLang="zh-CN" dirty="0" smtClean="0">
                <a:solidFill>
                  <a:schemeClr val="bg1">
                    <a:lumMod val="50000"/>
                  </a:schemeClr>
                </a:solidFill>
              </a:rPr>
              <a:t>FusionAccess</a:t>
            </a:r>
            <a:r>
              <a:rPr lang="zh-CN" altLang="en-US" dirty="0" smtClean="0">
                <a:solidFill>
                  <a:schemeClr val="bg1">
                    <a:lumMod val="50000"/>
                  </a:schemeClr>
                </a:solidFill>
              </a:rPr>
              <a:t>备份与恢复</a:t>
            </a:r>
            <a:endParaRPr lang="en-US" altLang="zh-CN" dirty="0" smtClean="0">
              <a:solidFill>
                <a:schemeClr val="bg1">
                  <a:lumMod val="50000"/>
                </a:schemeClr>
              </a:solidFill>
            </a:endParaRPr>
          </a:p>
          <a:p>
            <a:pPr>
              <a:buClr>
                <a:schemeClr val="bg1">
                  <a:lumMod val="50000"/>
                </a:schemeClr>
              </a:buClr>
            </a:pPr>
            <a:r>
              <a:rPr lang="en-US" altLang="zh-CN" dirty="0" smtClean="0">
                <a:solidFill>
                  <a:schemeClr val="bg1">
                    <a:lumMod val="50000"/>
                  </a:schemeClr>
                </a:solidFill>
              </a:rPr>
              <a:t>FusionAccess</a:t>
            </a:r>
            <a:r>
              <a:rPr lang="zh-CN" altLang="en-US" dirty="0" smtClean="0">
                <a:solidFill>
                  <a:schemeClr val="bg1">
                    <a:lumMod val="50000"/>
                  </a:schemeClr>
                </a:solidFill>
              </a:rPr>
              <a:t>日志收集方法</a:t>
            </a:r>
            <a:endParaRPr lang="en-US" altLang="zh-CN" dirty="0" smtClean="0">
              <a:solidFill>
                <a:schemeClr val="bg1">
                  <a:lumMod val="50000"/>
                </a:schemeClr>
              </a:solidFill>
            </a:endParaRPr>
          </a:p>
          <a:p>
            <a:pPr>
              <a:buClr>
                <a:schemeClr val="bg1">
                  <a:lumMod val="50000"/>
                </a:schemeClr>
              </a:buClr>
            </a:pPr>
            <a:r>
              <a:rPr lang="zh-CN" altLang="en-US" dirty="0" smtClean="0">
                <a:solidFill>
                  <a:schemeClr val="bg1">
                    <a:lumMod val="50000"/>
                  </a:schemeClr>
                </a:solidFill>
              </a:rPr>
              <a:t>求助渠道</a:t>
            </a:r>
            <a:endParaRPr lang="zh-CN" altLang="en-US" dirty="0">
              <a:solidFill>
                <a:schemeClr val="bg1">
                  <a:lumMod val="50000"/>
                </a:schemeClr>
              </a:solidFill>
            </a:endParaRPr>
          </a:p>
        </p:txBody>
      </p:sp>
    </p:spTree>
    <p:extLst>
      <p:ext uri="{BB962C8B-B14F-4D97-AF65-F5344CB8AC3E}">
        <p14:creationId xmlns:p14="http://schemas.microsoft.com/office/powerpoint/2010/main" val="20535321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学完本课程，您将能够：</a:t>
            </a:r>
            <a:endParaRPr lang="en-US" altLang="zh-CN" dirty="0" smtClean="0"/>
          </a:p>
          <a:p>
            <a:pPr lvl="1"/>
            <a:r>
              <a:rPr lang="zh-CN" altLang="en-US" dirty="0" smtClean="0"/>
              <a:t>了解</a:t>
            </a:r>
            <a:r>
              <a:rPr lang="en-US" altLang="zh-CN" dirty="0" smtClean="0"/>
              <a:t>FusionAccess</a:t>
            </a:r>
            <a:r>
              <a:rPr lang="zh-CN" altLang="en-US" dirty="0" smtClean="0"/>
              <a:t>故障分类</a:t>
            </a:r>
            <a:endParaRPr lang="en-US" altLang="zh-CN" dirty="0" smtClean="0"/>
          </a:p>
          <a:p>
            <a:pPr lvl="1"/>
            <a:r>
              <a:rPr lang="zh-CN" altLang="en-US" dirty="0" smtClean="0"/>
              <a:t>熟悉</a:t>
            </a:r>
            <a:r>
              <a:rPr lang="en-US" altLang="zh-CN" dirty="0" smtClean="0"/>
              <a:t>FusionAccess</a:t>
            </a:r>
            <a:r>
              <a:rPr lang="zh-CN" altLang="en-US" dirty="0" smtClean="0"/>
              <a:t>业务发放故障处理</a:t>
            </a:r>
            <a:endParaRPr lang="en-US" altLang="zh-CN" dirty="0" smtClean="0"/>
          </a:p>
          <a:p>
            <a:pPr lvl="1"/>
            <a:r>
              <a:rPr lang="zh-CN" altLang="en-US" dirty="0" smtClean="0"/>
              <a:t>熟悉</a:t>
            </a:r>
            <a:r>
              <a:rPr lang="en-US" altLang="zh-CN" dirty="0" smtClean="0"/>
              <a:t>FusionAccess</a:t>
            </a:r>
            <a:r>
              <a:rPr lang="zh-CN" altLang="en-US" dirty="0" smtClean="0"/>
              <a:t>登录连接故障处理</a:t>
            </a:r>
            <a:endParaRPr lang="en-US" altLang="zh-CN" dirty="0" smtClean="0"/>
          </a:p>
          <a:p>
            <a:pPr lvl="1"/>
            <a:r>
              <a:rPr lang="zh-CN" altLang="en-US" dirty="0" smtClean="0"/>
              <a:t>熟悉</a:t>
            </a:r>
            <a:r>
              <a:rPr lang="en-US" altLang="zh-CN" dirty="0" smtClean="0"/>
              <a:t>FusionAccess</a:t>
            </a:r>
            <a:r>
              <a:rPr lang="zh-CN" altLang="en-US" dirty="0" smtClean="0"/>
              <a:t>性能体验故障处理</a:t>
            </a:r>
            <a:endParaRPr lang="en-US" altLang="zh-CN" dirty="0" smtClean="0"/>
          </a:p>
          <a:p>
            <a:pPr lvl="1"/>
            <a:r>
              <a:rPr lang="zh-CN" altLang="en-US" dirty="0" smtClean="0"/>
              <a:t>熟悉</a:t>
            </a:r>
            <a:r>
              <a:rPr lang="en-US" altLang="zh-CN" dirty="0" smtClean="0"/>
              <a:t>FusionAccess</a:t>
            </a:r>
            <a:r>
              <a:rPr lang="zh-CN" altLang="en-US" dirty="0" smtClean="0"/>
              <a:t>外设使用故障处理</a:t>
            </a:r>
            <a:endParaRPr lang="en-US" altLang="zh-CN" dirty="0" smtClean="0"/>
          </a:p>
          <a:p>
            <a:pPr lvl="1"/>
            <a:r>
              <a:rPr lang="zh-CN" altLang="en-US" dirty="0" smtClean="0"/>
              <a:t>熟悉</a:t>
            </a:r>
            <a:r>
              <a:rPr lang="en-US" altLang="zh-CN" dirty="0" smtClean="0"/>
              <a:t>FusionAccess</a:t>
            </a:r>
            <a:r>
              <a:rPr lang="zh-CN" altLang="en-US" dirty="0" smtClean="0"/>
              <a:t>备份与恢复方法</a:t>
            </a:r>
            <a:endParaRPr lang="en-US" altLang="zh-CN" dirty="0" smtClean="0"/>
          </a:p>
          <a:p>
            <a:pPr lvl="1"/>
            <a:r>
              <a:rPr lang="zh-CN" altLang="en-US" dirty="0" smtClean="0"/>
              <a:t>掌握</a:t>
            </a:r>
            <a:r>
              <a:rPr lang="en-US" altLang="zh-CN" dirty="0" err="1" smtClean="0"/>
              <a:t>FsusionAccess</a:t>
            </a:r>
            <a:r>
              <a:rPr lang="zh-CN" altLang="en-US" dirty="0" smtClean="0"/>
              <a:t>日志收集方法</a:t>
            </a:r>
          </a:p>
          <a:p>
            <a:pPr lvl="1"/>
            <a:endParaRPr lang="en-US" altLang="zh-CN" dirty="0" smtClean="0"/>
          </a:p>
        </p:txBody>
      </p:sp>
    </p:spTree>
    <p:extLst>
      <p:ext uri="{BB962C8B-B14F-4D97-AF65-F5344CB8AC3E}">
        <p14:creationId xmlns:p14="http://schemas.microsoft.com/office/powerpoint/2010/main" val="3316016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mtClean="0"/>
              <a:t>FusionAccess</a:t>
            </a:r>
            <a:r>
              <a:rPr lang="zh-CN" altLang="en-US" smtClean="0"/>
              <a:t>外设使用故障</a:t>
            </a:r>
            <a:endParaRPr lang="zh-CN" altLang="en-US" dirty="0"/>
          </a:p>
        </p:txBody>
      </p:sp>
      <p:sp>
        <p:nvSpPr>
          <p:cNvPr id="2" name="Text Placeholder 1"/>
          <p:cNvSpPr>
            <a:spLocks noGrp="1"/>
          </p:cNvSpPr>
          <p:nvPr>
            <p:ph type="body" sz="quarter" idx="10"/>
          </p:nvPr>
        </p:nvSpPr>
        <p:spPr/>
        <p:txBody>
          <a:bodyPr/>
          <a:lstStyle/>
          <a:p>
            <a:r>
              <a:rPr lang="zh-CN" altLang="zh-CN" smtClean="0"/>
              <a:t>最终用户在使用云接入协议的过程中，出现</a:t>
            </a:r>
            <a:r>
              <a:rPr lang="zh-CN" altLang="en-US" smtClean="0"/>
              <a:t>外设</a:t>
            </a:r>
            <a:r>
              <a:rPr lang="zh-CN" altLang="zh-CN" smtClean="0"/>
              <a:t>无法使用或</a:t>
            </a:r>
            <a:r>
              <a:rPr lang="zh-CN" altLang="en-US" smtClean="0"/>
              <a:t>外设</a:t>
            </a:r>
            <a:r>
              <a:rPr lang="zh-CN" altLang="zh-CN" smtClean="0"/>
              <a:t>使用异常等问题</a:t>
            </a:r>
            <a:r>
              <a:rPr lang="zh-CN" altLang="en-US" smtClean="0"/>
              <a:t>。</a:t>
            </a:r>
            <a:endParaRPr lang="en-US" altLang="zh-CN" smtClean="0"/>
          </a:p>
          <a:p>
            <a:r>
              <a:rPr lang="zh-CN" altLang="en-US" smtClean="0"/>
              <a:t>此类故障主要涉及的组件是外设硬件、</a:t>
            </a:r>
            <a:r>
              <a:rPr lang="en-US" altLang="zh-CN" smtClean="0"/>
              <a:t>TC</a:t>
            </a:r>
            <a:r>
              <a:rPr lang="zh-CN" altLang="en-US" smtClean="0"/>
              <a:t>、</a:t>
            </a:r>
            <a:r>
              <a:rPr lang="en-US" altLang="zh-CN" smtClean="0"/>
              <a:t>VM</a:t>
            </a:r>
            <a:r>
              <a:rPr lang="zh-CN" altLang="en-US" smtClean="0"/>
              <a:t>，驱动和外设重定向策略。</a:t>
            </a:r>
            <a:endParaRPr lang="zh-CN" altLang="zh-CN" dirty="0"/>
          </a:p>
        </p:txBody>
      </p:sp>
    </p:spTree>
    <p:extLst>
      <p:ext uri="{BB962C8B-B14F-4D97-AF65-F5344CB8AC3E}">
        <p14:creationId xmlns:p14="http://schemas.microsoft.com/office/powerpoint/2010/main" val="9386235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par>
                          <p:cTn id="7" fill="hold">
                            <p:stCondLst>
                              <p:cond delay="1000"/>
                            </p:stCondLst>
                            <p:childTnLst>
                              <p:par>
                                <p:cTn id="8" presetID="1" presetClass="entr" presetSubtype="0" fill="hold" grpId="0" nodeType="afterEffect">
                                  <p:stCondLst>
                                    <p:cond delay="1000"/>
                                  </p:stCondLst>
                                  <p:childTnLst>
                                    <p:set>
                                      <p:cBhvr>
                                        <p:cTn id="9"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外设使用故障处理流程</a:t>
            </a:r>
            <a:endParaRPr lang="zh-CN" altLang="en-US" dirty="0"/>
          </a:p>
        </p:txBody>
      </p:sp>
      <p:graphicFrame>
        <p:nvGraphicFramePr>
          <p:cNvPr id="5" name="Diagram 4"/>
          <p:cNvGraphicFramePr/>
          <p:nvPr>
            <p:extLst>
              <p:ext uri="{D42A27DB-BD31-4B8C-83A1-F6EECF244321}">
                <p14:modId xmlns:p14="http://schemas.microsoft.com/office/powerpoint/2010/main" val="1378217051"/>
              </p:ext>
            </p:extLst>
          </p:nvPr>
        </p:nvGraphicFramePr>
        <p:xfrm>
          <a:off x="792163" y="1881044"/>
          <a:ext cx="7812088" cy="30959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313970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41BD0DD7-BB8D-4279-B3A4-2CAF5B403FE0}"/>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graphicEl>
                                              <a:dgm id="{D9192A5B-43D7-4A71-948E-985447EDE502}"/>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graphicEl>
                                              <a:dgm id="{717AE5E9-B4EC-46E0-9D95-A7163025B413}"/>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graphicEl>
                                              <a:dgm id="{D826DFB2-BA84-4B01-84AA-F76D88734992}"/>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graphicEl>
                                              <a:dgm id="{86DA967B-215D-4A6B-80EE-3ACE275A4CCC}"/>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快速界定</a:t>
            </a:r>
            <a:endParaRPr lang="zh-CN" altLang="en-US" dirty="0"/>
          </a:p>
        </p:txBody>
      </p:sp>
      <p:sp>
        <p:nvSpPr>
          <p:cNvPr id="15" name="Text Placeholder 14"/>
          <p:cNvSpPr>
            <a:spLocks noGrp="1"/>
          </p:cNvSpPr>
          <p:nvPr>
            <p:ph type="body" sz="quarter" idx="10"/>
          </p:nvPr>
        </p:nvSpPr>
        <p:spPr/>
        <p:txBody>
          <a:bodyPr/>
          <a:lstStyle/>
          <a:p>
            <a:r>
              <a:rPr lang="zh-CN" altLang="en-US" dirty="0" smtClean="0"/>
              <a:t>查看浮动窗口设置栏是否有设备</a:t>
            </a:r>
            <a:r>
              <a:rPr lang="zh-CN" altLang="en-US" dirty="0"/>
              <a:t>。</a:t>
            </a:r>
            <a:endParaRPr lang="en-US" altLang="zh-CN" dirty="0" smtClean="0"/>
          </a:p>
          <a:p>
            <a:r>
              <a:rPr lang="en-US" altLang="zh-CN" dirty="0" smtClean="0"/>
              <a:t>VM</a:t>
            </a:r>
            <a:r>
              <a:rPr lang="zh-CN" altLang="en-US" dirty="0" smtClean="0"/>
              <a:t>设备管理器中，查看设备状态。</a:t>
            </a:r>
            <a:endParaRPr lang="en-US" altLang="zh-CN" dirty="0" smtClean="0"/>
          </a:p>
          <a:p>
            <a:endParaRPr lang="en-US" dirty="0"/>
          </a:p>
        </p:txBody>
      </p:sp>
      <p:pic>
        <p:nvPicPr>
          <p:cNvPr id="12" name="图片 20"/>
          <p:cNvPicPr/>
          <p:nvPr/>
        </p:nvPicPr>
        <p:blipFill>
          <a:blip r:embed="rId3" cstate="print"/>
          <a:srcRect/>
          <a:stretch>
            <a:fillRect/>
          </a:stretch>
        </p:blipFill>
        <p:spPr bwMode="auto">
          <a:xfrm>
            <a:off x="1475656" y="2492896"/>
            <a:ext cx="6408712" cy="3715766"/>
          </a:xfrm>
          <a:prstGeom prst="rect">
            <a:avLst/>
          </a:prstGeom>
          <a:noFill/>
          <a:ln w="9525">
            <a:noFill/>
            <a:miter lim="800000"/>
            <a:headEnd/>
            <a:tailEnd/>
          </a:ln>
        </p:spPr>
      </p:pic>
    </p:spTree>
    <p:extLst>
      <p:ext uri="{BB962C8B-B14F-4D97-AF65-F5344CB8AC3E}">
        <p14:creationId xmlns:p14="http://schemas.microsoft.com/office/powerpoint/2010/main" val="3048406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插拔重试</a:t>
            </a:r>
            <a:endParaRPr lang="zh-CN" altLang="en-US" dirty="0"/>
          </a:p>
        </p:txBody>
      </p:sp>
      <p:sp>
        <p:nvSpPr>
          <p:cNvPr id="15" name="Text Placeholder 14"/>
          <p:cNvSpPr>
            <a:spLocks noGrp="1"/>
          </p:cNvSpPr>
          <p:nvPr>
            <p:ph type="body" sz="quarter" idx="10"/>
          </p:nvPr>
        </p:nvSpPr>
        <p:spPr/>
        <p:txBody>
          <a:bodyPr/>
          <a:lstStyle/>
          <a:p>
            <a:r>
              <a:rPr lang="zh-CN" altLang="en-US" dirty="0" smtClean="0"/>
              <a:t>经过快速界定步骤后，可以重新尝试一次。</a:t>
            </a:r>
            <a:endParaRPr lang="en-US" altLang="zh-CN" dirty="0" smtClean="0"/>
          </a:p>
          <a:p>
            <a:pPr lvl="1"/>
            <a:r>
              <a:rPr lang="zh-CN" altLang="en-US" dirty="0" smtClean="0"/>
              <a:t>换一个</a:t>
            </a:r>
            <a:r>
              <a:rPr lang="en-US" altLang="zh-CN" dirty="0" smtClean="0"/>
              <a:t>USB</a:t>
            </a:r>
            <a:r>
              <a:rPr lang="zh-CN" altLang="en-US" dirty="0" smtClean="0"/>
              <a:t>口重新拔插。</a:t>
            </a:r>
          </a:p>
          <a:p>
            <a:pPr lvl="1"/>
            <a:r>
              <a:rPr lang="zh-CN" altLang="en-US" dirty="0" smtClean="0"/>
              <a:t>重启</a:t>
            </a:r>
            <a:r>
              <a:rPr lang="en-US" altLang="zh-CN" dirty="0" smtClean="0"/>
              <a:t>TC</a:t>
            </a:r>
            <a:r>
              <a:rPr lang="zh-CN" altLang="en-US" dirty="0" smtClean="0"/>
              <a:t>，登陆</a:t>
            </a:r>
            <a:r>
              <a:rPr lang="en-US" altLang="zh-CN" dirty="0" smtClean="0"/>
              <a:t>VM</a:t>
            </a:r>
            <a:r>
              <a:rPr lang="zh-CN" altLang="en-US" dirty="0" smtClean="0"/>
              <a:t>，看设备是否能用。</a:t>
            </a:r>
          </a:p>
          <a:p>
            <a:pPr lvl="1"/>
            <a:r>
              <a:rPr lang="zh-CN" altLang="en-US" dirty="0" smtClean="0"/>
              <a:t>重启</a:t>
            </a:r>
            <a:r>
              <a:rPr lang="en-US" altLang="zh-CN" dirty="0" smtClean="0"/>
              <a:t>VM</a:t>
            </a:r>
            <a:r>
              <a:rPr lang="zh-CN" altLang="en-US" dirty="0" smtClean="0"/>
              <a:t>，登陆</a:t>
            </a:r>
            <a:r>
              <a:rPr lang="en-US" altLang="zh-CN" dirty="0" smtClean="0"/>
              <a:t>VM</a:t>
            </a:r>
            <a:r>
              <a:rPr lang="zh-CN" altLang="en-US" dirty="0" smtClean="0"/>
              <a:t>，看设备是否能用。</a:t>
            </a:r>
            <a:endParaRPr lang="en-US" dirty="0"/>
          </a:p>
        </p:txBody>
      </p:sp>
    </p:spTree>
    <p:extLst>
      <p:ext uri="{BB962C8B-B14F-4D97-AF65-F5344CB8AC3E}">
        <p14:creationId xmlns:p14="http://schemas.microsoft.com/office/powerpoint/2010/main" val="22263743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切换重定向方式</a:t>
            </a:r>
            <a:endParaRPr lang="zh-CN" altLang="en-US" dirty="0"/>
          </a:p>
        </p:txBody>
      </p:sp>
      <p:sp>
        <p:nvSpPr>
          <p:cNvPr id="15" name="Text Placeholder 14"/>
          <p:cNvSpPr>
            <a:spLocks noGrp="1"/>
          </p:cNvSpPr>
          <p:nvPr>
            <p:ph type="body" sz="quarter" idx="10"/>
          </p:nvPr>
        </p:nvSpPr>
        <p:spPr/>
        <p:txBody>
          <a:bodyPr/>
          <a:lstStyle/>
          <a:p>
            <a:r>
              <a:rPr lang="zh-CN" altLang="en-US" dirty="0" smtClean="0"/>
              <a:t>根据不同的外设，切换使用不同的重定向方式：</a:t>
            </a:r>
            <a:endParaRPr lang="en-US" altLang="zh-CN" dirty="0" smtClean="0"/>
          </a:p>
          <a:p>
            <a:pPr lvl="1"/>
            <a:r>
              <a:rPr lang="en-US" altLang="zh-CN" dirty="0" smtClean="0"/>
              <a:t>USB</a:t>
            </a:r>
            <a:r>
              <a:rPr lang="zh-CN" altLang="en-US" dirty="0" smtClean="0"/>
              <a:t>端重定向（驱动安装在</a:t>
            </a:r>
            <a:r>
              <a:rPr lang="en-US" altLang="zh-CN" dirty="0" smtClean="0"/>
              <a:t>VM</a:t>
            </a:r>
            <a:r>
              <a:rPr lang="zh-CN" altLang="en-US" dirty="0" smtClean="0"/>
              <a:t>侧，推荐使用</a:t>
            </a:r>
            <a:r>
              <a:rPr lang="zh-CN" altLang="en-US" dirty="0"/>
              <a:t>）</a:t>
            </a:r>
            <a:r>
              <a:rPr lang="zh-CN" altLang="en-US" dirty="0" smtClean="0"/>
              <a:t>。</a:t>
            </a:r>
            <a:endParaRPr lang="en-US" altLang="zh-CN" dirty="0" smtClean="0"/>
          </a:p>
          <a:p>
            <a:pPr lvl="1"/>
            <a:r>
              <a:rPr lang="zh-CN" altLang="en-US" dirty="0" smtClean="0"/>
              <a:t>设备重定向（驱动安装在</a:t>
            </a:r>
            <a:r>
              <a:rPr lang="en-US" altLang="zh-CN" dirty="0" smtClean="0"/>
              <a:t>TC/VM</a:t>
            </a:r>
            <a:r>
              <a:rPr lang="zh-CN" altLang="en-US" dirty="0" smtClean="0"/>
              <a:t>侧</a:t>
            </a:r>
            <a:r>
              <a:rPr lang="zh-CN" altLang="en-US" dirty="0"/>
              <a:t>）</a:t>
            </a:r>
            <a:r>
              <a:rPr lang="zh-CN" altLang="en-US" dirty="0" smtClean="0"/>
              <a:t>。</a:t>
            </a:r>
            <a:endParaRPr lang="en-US" altLang="zh-CN" dirty="0" smtClean="0"/>
          </a:p>
          <a:p>
            <a:pPr lvl="1"/>
            <a:r>
              <a:rPr lang="zh-CN" altLang="en-US" dirty="0" smtClean="0"/>
              <a:t>串口重定向。</a:t>
            </a:r>
            <a:endParaRPr lang="en-US" altLang="zh-CN" dirty="0" smtClean="0"/>
          </a:p>
        </p:txBody>
      </p:sp>
    </p:spTree>
    <p:extLst>
      <p:ext uri="{BB962C8B-B14F-4D97-AF65-F5344CB8AC3E}">
        <p14:creationId xmlns:p14="http://schemas.microsoft.com/office/powerpoint/2010/main" val="12405769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更换驱动</a:t>
            </a:r>
            <a:endParaRPr lang="zh-CN" altLang="en-US" dirty="0"/>
          </a:p>
        </p:txBody>
      </p:sp>
      <p:sp>
        <p:nvSpPr>
          <p:cNvPr id="15" name="Text Placeholder 14"/>
          <p:cNvSpPr>
            <a:spLocks noGrp="1"/>
          </p:cNvSpPr>
          <p:nvPr>
            <p:ph type="body" sz="quarter" idx="10"/>
          </p:nvPr>
        </p:nvSpPr>
        <p:spPr/>
        <p:txBody>
          <a:bodyPr/>
          <a:lstStyle/>
          <a:p>
            <a:r>
              <a:rPr lang="zh-CN" altLang="en-US" dirty="0" smtClean="0"/>
              <a:t>切换重定向方式后，重新在</a:t>
            </a:r>
            <a:r>
              <a:rPr lang="en-US" altLang="zh-CN" dirty="0" smtClean="0"/>
              <a:t>TC</a:t>
            </a:r>
            <a:r>
              <a:rPr lang="zh-CN" altLang="en-US" dirty="0" smtClean="0"/>
              <a:t>端或</a:t>
            </a:r>
            <a:r>
              <a:rPr lang="en-US" altLang="zh-CN" dirty="0" smtClean="0"/>
              <a:t>VM</a:t>
            </a:r>
            <a:r>
              <a:rPr lang="zh-CN" altLang="en-US" dirty="0" smtClean="0"/>
              <a:t>端安装配套驱动。</a:t>
            </a:r>
            <a:endParaRPr lang="en-US" altLang="zh-CN" dirty="0" smtClean="0"/>
          </a:p>
          <a:p>
            <a:r>
              <a:rPr lang="zh-CN" altLang="en-US" dirty="0" smtClean="0"/>
              <a:t>驱动本身问题可能导致不兼容，请下载配套驱动或者最新驱动安装后重试。</a:t>
            </a:r>
            <a:endParaRPr lang="en-US" altLang="zh-CN" dirty="0" smtClean="0"/>
          </a:p>
          <a:p>
            <a:pPr lvl="1"/>
            <a:r>
              <a:rPr lang="zh-CN" altLang="en-US" dirty="0" smtClean="0"/>
              <a:t>检查外设驱动是否已安装并已生效。安装驱动并重启虚拟机，确保驱动生效。</a:t>
            </a:r>
            <a:endParaRPr lang="en-US" altLang="zh-CN" dirty="0" smtClean="0"/>
          </a:p>
          <a:p>
            <a:pPr lvl="1"/>
            <a:r>
              <a:rPr lang="zh-CN" altLang="en-US" dirty="0" smtClean="0"/>
              <a:t>在</a:t>
            </a:r>
            <a:r>
              <a:rPr lang="en-US" altLang="zh-CN" dirty="0" smtClean="0"/>
              <a:t>VM</a:t>
            </a:r>
            <a:r>
              <a:rPr lang="zh-CN" altLang="en-US" dirty="0" smtClean="0"/>
              <a:t>的设备管理上查看设备状态是否正确，比如：有无感叹号、问号等。如果状态不对，请检查安装的驱动版本是否正确，或者驱动是否安装成功。</a:t>
            </a:r>
            <a:endParaRPr lang="en-US" altLang="zh-CN" dirty="0" smtClean="0"/>
          </a:p>
        </p:txBody>
      </p:sp>
    </p:spTree>
    <p:extLst>
      <p:ext uri="{BB962C8B-B14F-4D97-AF65-F5344CB8AC3E}">
        <p14:creationId xmlns:p14="http://schemas.microsoft.com/office/powerpoint/2010/main" val="26961774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日志分析</a:t>
            </a:r>
            <a:endParaRPr lang="zh-CN" altLang="en-US" dirty="0"/>
          </a:p>
        </p:txBody>
      </p:sp>
      <p:sp>
        <p:nvSpPr>
          <p:cNvPr id="2" name="Text Placeholder 1"/>
          <p:cNvSpPr>
            <a:spLocks noGrp="1"/>
          </p:cNvSpPr>
          <p:nvPr>
            <p:ph type="body" sz="quarter" idx="10"/>
          </p:nvPr>
        </p:nvSpPr>
        <p:spPr/>
        <p:txBody>
          <a:bodyPr/>
          <a:lstStyle/>
          <a:p>
            <a:r>
              <a:rPr lang="zh-CN" altLang="en-US" dirty="0" smtClean="0"/>
              <a:t>根据状态栏是否能看到设备决定分析</a:t>
            </a:r>
            <a:r>
              <a:rPr lang="en-US" dirty="0" smtClean="0"/>
              <a:t>VM</a:t>
            </a:r>
            <a:r>
              <a:rPr lang="zh-CN" altLang="en-US" dirty="0" smtClean="0"/>
              <a:t>还是</a:t>
            </a:r>
            <a:r>
              <a:rPr lang="en-US" dirty="0" smtClean="0"/>
              <a:t>TC</a:t>
            </a:r>
            <a:r>
              <a:rPr lang="zh-CN" altLang="en-US" dirty="0" smtClean="0"/>
              <a:t>日志，有设备则先看</a:t>
            </a:r>
            <a:r>
              <a:rPr lang="en-US" dirty="0" smtClean="0"/>
              <a:t>VM</a:t>
            </a:r>
            <a:r>
              <a:rPr lang="zh-CN" altLang="en-US" dirty="0" smtClean="0"/>
              <a:t>，没有设备则先看</a:t>
            </a:r>
            <a:r>
              <a:rPr lang="en-US" dirty="0" smtClean="0"/>
              <a:t>TC</a:t>
            </a:r>
            <a:r>
              <a:rPr lang="zh-CN" altLang="en-US" dirty="0" smtClean="0"/>
              <a:t>。</a:t>
            </a:r>
            <a:endParaRPr lang="en-US" dirty="0" smtClean="0"/>
          </a:p>
          <a:p>
            <a:pPr lvl="1"/>
            <a:r>
              <a:rPr lang="en-US" dirty="0" smtClean="0"/>
              <a:t>Window</a:t>
            </a:r>
            <a:r>
              <a:rPr lang="en-US" altLang="zh-CN" dirty="0" smtClean="0"/>
              <a:t>s TC</a:t>
            </a:r>
            <a:r>
              <a:rPr lang="zh-CN" altLang="en-US" dirty="0" smtClean="0"/>
              <a:t>客户端日志：</a:t>
            </a:r>
            <a:endParaRPr lang="en-US" altLang="zh-CN" dirty="0" smtClean="0"/>
          </a:p>
          <a:p>
            <a:pPr lvl="2"/>
            <a:r>
              <a:rPr lang="en-US" dirty="0" smtClean="0"/>
              <a:t>C:\HDPLOG</a:t>
            </a:r>
          </a:p>
          <a:p>
            <a:pPr lvl="1"/>
            <a:r>
              <a:rPr lang="en-US" dirty="0" smtClean="0"/>
              <a:t>Linux TC</a:t>
            </a:r>
            <a:r>
              <a:rPr lang="zh-CN" altLang="en-US" dirty="0" smtClean="0"/>
              <a:t>客户端日志：</a:t>
            </a:r>
            <a:endParaRPr lang="en-US" altLang="zh-CN" dirty="0" smtClean="0"/>
          </a:p>
          <a:p>
            <a:pPr lvl="2"/>
            <a:r>
              <a:rPr lang="en-US" dirty="0" smtClean="0"/>
              <a:t>TCM</a:t>
            </a:r>
            <a:r>
              <a:rPr lang="zh-CN" altLang="en-US" dirty="0" smtClean="0"/>
              <a:t>收集，请参考</a:t>
            </a:r>
            <a:r>
              <a:rPr lang="en-US" dirty="0" smtClean="0"/>
              <a:t>TCM</a:t>
            </a:r>
            <a:r>
              <a:rPr lang="zh-CN" altLang="en-US" dirty="0" smtClean="0"/>
              <a:t>配套指导书</a:t>
            </a:r>
          </a:p>
          <a:p>
            <a:pPr lvl="1"/>
            <a:r>
              <a:rPr lang="en-US" dirty="0" smtClean="0"/>
              <a:t>VM</a:t>
            </a:r>
            <a:r>
              <a:rPr lang="zh-CN" altLang="en-US" dirty="0" smtClean="0"/>
              <a:t>日志：</a:t>
            </a:r>
            <a:endParaRPr lang="en-US" altLang="zh-CN" dirty="0" smtClean="0"/>
          </a:p>
          <a:p>
            <a:pPr lvl="2"/>
            <a:r>
              <a:rPr lang="zh-CN" altLang="en-US" dirty="0" smtClean="0"/>
              <a:t>开始菜单</a:t>
            </a:r>
            <a:r>
              <a:rPr lang="en-US" altLang="zh-CN" dirty="0" smtClean="0"/>
              <a:t>-&gt;</a:t>
            </a:r>
            <a:r>
              <a:rPr lang="zh-CN" altLang="en-US" dirty="0" smtClean="0"/>
              <a:t>所有程序</a:t>
            </a:r>
            <a:r>
              <a:rPr lang="en-US" altLang="zh-CN" dirty="0" smtClean="0"/>
              <a:t>-&gt;</a:t>
            </a:r>
            <a:r>
              <a:rPr lang="en-US" dirty="0" smtClean="0"/>
              <a:t>Huawei FusionAccess-&gt;Collect Log</a:t>
            </a:r>
            <a:endParaRPr lang="en-US" dirty="0"/>
          </a:p>
        </p:txBody>
      </p:sp>
    </p:spTree>
    <p:extLst>
      <p:ext uri="{BB962C8B-B14F-4D97-AF65-F5344CB8AC3E}">
        <p14:creationId xmlns:p14="http://schemas.microsoft.com/office/powerpoint/2010/main" val="42120581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外设使用故障案例</a:t>
            </a:r>
            <a:endParaRPr lang="zh-CN" altLang="en-US" dirty="0"/>
          </a:p>
        </p:txBody>
      </p:sp>
      <p:graphicFrame>
        <p:nvGraphicFramePr>
          <p:cNvPr id="6" name="Diagram 5"/>
          <p:cNvGraphicFramePr/>
          <p:nvPr>
            <p:extLst>
              <p:ext uri="{D42A27DB-BD31-4B8C-83A1-F6EECF244321}">
                <p14:modId xmlns:p14="http://schemas.microsoft.com/office/powerpoint/2010/main" val="3135601804"/>
              </p:ext>
            </p:extLst>
          </p:nvPr>
        </p:nvGraphicFramePr>
        <p:xfrm>
          <a:off x="863588" y="1376362"/>
          <a:ext cx="7740662" cy="47889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090340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graphicEl>
                                              <a:dgm id="{67F32F6D-E428-4D65-9BE4-295167F40A6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graphicEl>
                                              <a:dgm id="{9A9058BE-7A7B-4F12-9C8B-C1629288A197}"/>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graphicEl>
                                              <a:dgm id="{EE7DF682-ABB8-448D-A106-E24AC31C7279}"/>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graphicEl>
                                              <a:dgm id="{45377A64-916E-437C-8C36-52482FAAE532}"/>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graphicEl>
                                              <a:dgm id="{A37531B6-7084-47EE-9A64-CE39B5D731C7}"/>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graphicEl>
                                              <a:dgm id="{5F1936A5-2810-481D-B09E-69E1A3C152CE}"/>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graphicEl>
                                              <a:dgm id="{AD2447B0-ED7E-4BB2-B9AA-A4E2FE9D7DE0}"/>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graphicEl>
                                              <a:dgm id="{CFFFFAE2-8D94-4630-A8CD-F840761CF70C}"/>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pPr>
              <a:buClr>
                <a:schemeClr val="bg1">
                  <a:lumMod val="50000"/>
                </a:schemeClr>
              </a:buClr>
            </a:pPr>
            <a:r>
              <a:rPr lang="en-US" altLang="zh-CN" dirty="0">
                <a:solidFill>
                  <a:schemeClr val="bg1">
                    <a:lumMod val="50000"/>
                  </a:schemeClr>
                </a:solidFill>
              </a:rPr>
              <a:t>FusionAccess</a:t>
            </a:r>
            <a:r>
              <a:rPr lang="zh-CN" altLang="en-US" dirty="0">
                <a:solidFill>
                  <a:schemeClr val="bg1">
                    <a:lumMod val="50000"/>
                  </a:schemeClr>
                </a:solidFill>
              </a:rPr>
              <a:t>故障简介</a:t>
            </a:r>
            <a:endParaRPr lang="en-US" altLang="zh-CN" dirty="0">
              <a:solidFill>
                <a:schemeClr val="bg1">
                  <a:lumMod val="50000"/>
                </a:schemeClr>
              </a:solidFill>
            </a:endParaRPr>
          </a:p>
          <a:p>
            <a:pPr>
              <a:buClr>
                <a:schemeClr val="bg1">
                  <a:lumMod val="50000"/>
                </a:schemeClr>
              </a:buClr>
            </a:pPr>
            <a:r>
              <a:rPr lang="en-US" altLang="zh-CN" dirty="0">
                <a:solidFill>
                  <a:schemeClr val="bg1">
                    <a:lumMod val="50000"/>
                  </a:schemeClr>
                </a:solidFill>
              </a:rPr>
              <a:t>FusionAccess</a:t>
            </a:r>
            <a:r>
              <a:rPr lang="zh-CN" altLang="en-US" dirty="0">
                <a:solidFill>
                  <a:schemeClr val="bg1">
                    <a:lumMod val="50000"/>
                  </a:schemeClr>
                </a:solidFill>
              </a:rPr>
              <a:t>业务发放故障处理</a:t>
            </a:r>
          </a:p>
          <a:p>
            <a:pPr>
              <a:buClr>
                <a:schemeClr val="bg1">
                  <a:lumMod val="50000"/>
                </a:schemeClr>
              </a:buClr>
            </a:pPr>
            <a:r>
              <a:rPr lang="en-US" altLang="zh-CN" dirty="0">
                <a:solidFill>
                  <a:schemeClr val="bg1">
                    <a:lumMod val="50000"/>
                  </a:schemeClr>
                </a:solidFill>
              </a:rPr>
              <a:t>FusionAccess</a:t>
            </a:r>
            <a:r>
              <a:rPr lang="zh-CN" altLang="en-US" dirty="0">
                <a:solidFill>
                  <a:schemeClr val="bg1">
                    <a:lumMod val="50000"/>
                  </a:schemeClr>
                </a:solidFill>
              </a:rPr>
              <a:t>登录连接故障处理</a:t>
            </a:r>
          </a:p>
          <a:p>
            <a:pPr>
              <a:buClr>
                <a:schemeClr val="bg1">
                  <a:lumMod val="50000"/>
                </a:schemeClr>
              </a:buClr>
            </a:pPr>
            <a:r>
              <a:rPr lang="en-US" altLang="zh-CN" dirty="0">
                <a:solidFill>
                  <a:schemeClr val="bg1">
                    <a:lumMod val="50000"/>
                  </a:schemeClr>
                </a:solidFill>
              </a:rPr>
              <a:t>FusionAccess</a:t>
            </a:r>
            <a:r>
              <a:rPr lang="zh-CN" altLang="en-US" dirty="0">
                <a:solidFill>
                  <a:schemeClr val="bg1">
                    <a:lumMod val="50000"/>
                  </a:schemeClr>
                </a:solidFill>
              </a:rPr>
              <a:t>性能体验故障处理</a:t>
            </a:r>
          </a:p>
          <a:p>
            <a:pPr>
              <a:buClr>
                <a:schemeClr val="bg1">
                  <a:lumMod val="50000"/>
                </a:schemeClr>
              </a:buClr>
            </a:pPr>
            <a:r>
              <a:rPr lang="en-US" altLang="zh-CN" dirty="0">
                <a:solidFill>
                  <a:schemeClr val="bg1">
                    <a:lumMod val="50000"/>
                  </a:schemeClr>
                </a:solidFill>
              </a:rPr>
              <a:t>FusionAccess</a:t>
            </a:r>
            <a:r>
              <a:rPr lang="zh-CN" altLang="en-US" dirty="0">
                <a:solidFill>
                  <a:schemeClr val="bg1">
                    <a:lumMod val="50000"/>
                  </a:schemeClr>
                </a:solidFill>
              </a:rPr>
              <a:t>外设使用故障处理</a:t>
            </a:r>
            <a:endParaRPr lang="en-US" altLang="zh-CN" dirty="0">
              <a:solidFill>
                <a:schemeClr val="bg1">
                  <a:lumMod val="50000"/>
                </a:schemeClr>
              </a:solidFill>
            </a:endParaRPr>
          </a:p>
          <a:p>
            <a:r>
              <a:rPr lang="en-US" altLang="zh-CN" b="1" dirty="0"/>
              <a:t>FusionAccess</a:t>
            </a:r>
            <a:r>
              <a:rPr lang="zh-CN" altLang="en-US" b="1" dirty="0"/>
              <a:t>备份与恢复</a:t>
            </a:r>
            <a:endParaRPr lang="en-US" altLang="zh-CN" b="1" dirty="0"/>
          </a:p>
          <a:p>
            <a:pPr>
              <a:buClr>
                <a:schemeClr val="bg1">
                  <a:lumMod val="50000"/>
                </a:schemeClr>
              </a:buClr>
            </a:pPr>
            <a:r>
              <a:rPr lang="en-US" altLang="zh-CN" dirty="0" smtClean="0">
                <a:solidFill>
                  <a:schemeClr val="bg1">
                    <a:lumMod val="50000"/>
                  </a:schemeClr>
                </a:solidFill>
              </a:rPr>
              <a:t>FusionAccess</a:t>
            </a:r>
            <a:r>
              <a:rPr lang="zh-CN" altLang="en-US" dirty="0" smtClean="0">
                <a:solidFill>
                  <a:schemeClr val="bg1">
                    <a:lumMod val="50000"/>
                  </a:schemeClr>
                </a:solidFill>
              </a:rPr>
              <a:t>日志收集方法</a:t>
            </a:r>
            <a:endParaRPr lang="en-US" altLang="zh-CN" dirty="0" smtClean="0">
              <a:solidFill>
                <a:schemeClr val="bg1">
                  <a:lumMod val="50000"/>
                </a:schemeClr>
              </a:solidFill>
            </a:endParaRPr>
          </a:p>
          <a:p>
            <a:pPr>
              <a:buClr>
                <a:schemeClr val="bg1">
                  <a:lumMod val="50000"/>
                </a:schemeClr>
              </a:buClr>
            </a:pPr>
            <a:r>
              <a:rPr lang="zh-CN" altLang="en-US" dirty="0" smtClean="0">
                <a:solidFill>
                  <a:schemeClr val="bg1">
                    <a:lumMod val="50000"/>
                  </a:schemeClr>
                </a:solidFill>
              </a:rPr>
              <a:t>求助渠道</a:t>
            </a:r>
            <a:endParaRPr lang="zh-CN" altLang="en-US" dirty="0">
              <a:solidFill>
                <a:schemeClr val="bg1">
                  <a:lumMod val="50000"/>
                </a:schemeClr>
              </a:solidFill>
            </a:endParaRPr>
          </a:p>
        </p:txBody>
      </p:sp>
    </p:spTree>
    <p:extLst>
      <p:ext uri="{BB962C8B-B14F-4D97-AF65-F5344CB8AC3E}">
        <p14:creationId xmlns:p14="http://schemas.microsoft.com/office/powerpoint/2010/main" val="36210847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smtClean="0"/>
              <a:t>FusionAccess</a:t>
            </a:r>
            <a:r>
              <a:rPr lang="zh-CN" altLang="en-US" smtClean="0"/>
              <a:t>恢复数据通用流程</a:t>
            </a:r>
            <a:endParaRPr lang="zh-CN" altLang="en-US" dirty="0"/>
          </a:p>
        </p:txBody>
      </p:sp>
      <p:sp>
        <p:nvSpPr>
          <p:cNvPr id="46" name="Text Placeholder 45"/>
          <p:cNvSpPr>
            <a:spLocks noGrp="1"/>
          </p:cNvSpPr>
          <p:nvPr>
            <p:ph type="body" sz="quarter" idx="10"/>
          </p:nvPr>
        </p:nvSpPr>
        <p:spPr>
          <a:xfrm>
            <a:off x="3167844" y="1376363"/>
            <a:ext cx="5436406" cy="3924300"/>
          </a:xfrm>
        </p:spPr>
        <p:txBody>
          <a:bodyPr/>
          <a:lstStyle/>
          <a:p>
            <a:r>
              <a:rPr lang="zh-CN" altLang="en-US" sz="2000" dirty="0" smtClean="0"/>
              <a:t>在对</a:t>
            </a:r>
            <a:r>
              <a:rPr lang="en-US" altLang="zh-CN" sz="2000" dirty="0" smtClean="0"/>
              <a:t>FusionAccess</a:t>
            </a:r>
            <a:r>
              <a:rPr lang="zh-CN" altLang="en-US" sz="2000" dirty="0" smtClean="0"/>
              <a:t>进行重大操作（如升级、重大数据调整等）后，系统有可能出现异常或未达到预期结果。此时，需要对其进行回退，回退过程中需要进行数据恢复操作。</a:t>
            </a:r>
          </a:p>
          <a:p>
            <a:r>
              <a:rPr lang="zh-CN" altLang="en-US" sz="2000" dirty="0" smtClean="0"/>
              <a:t>数据恢复前需要到备份服务器选取对应组件的备份文件，其中备份文件的选取原则为：先查看相应组件故障告警的时间，选取故障时间之前最接近的备份文件进行恢复。</a:t>
            </a:r>
            <a:endParaRPr lang="zh-CN" altLang="en-US" sz="2000" dirty="0"/>
          </a:p>
        </p:txBody>
      </p:sp>
      <p:sp>
        <p:nvSpPr>
          <p:cNvPr id="8" name="Flowchart: Process 31"/>
          <p:cNvSpPr>
            <a:spLocks noChangeArrowheads="1"/>
          </p:cNvSpPr>
          <p:nvPr/>
        </p:nvSpPr>
        <p:spPr bwMode="auto">
          <a:xfrm>
            <a:off x="837147" y="1376363"/>
            <a:ext cx="2156832" cy="608826"/>
          </a:xfrm>
          <a:prstGeom prst="flowChartProcess">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zh-CN" altLang="en-US" sz="1600" dirty="0">
                <a:latin typeface="+mn-lt"/>
                <a:ea typeface="+mn-ea"/>
              </a:rPr>
              <a:t>检查</a:t>
            </a:r>
            <a:r>
              <a:rPr lang="zh-CN" altLang="en-US" sz="1600" dirty="0" smtClean="0">
                <a:solidFill>
                  <a:schemeClr val="tx1"/>
                </a:solidFill>
                <a:latin typeface="+mn-lt"/>
                <a:ea typeface="+mn-ea"/>
              </a:rPr>
              <a:t>已备份文件</a:t>
            </a:r>
            <a:endParaRPr lang="en-US" sz="1600" dirty="0">
              <a:solidFill>
                <a:schemeClr val="tx1"/>
              </a:solidFill>
              <a:latin typeface="+mn-lt"/>
              <a:ea typeface="+mn-ea"/>
            </a:endParaRPr>
          </a:p>
        </p:txBody>
      </p:sp>
      <p:sp>
        <p:nvSpPr>
          <p:cNvPr id="11" name="Flowchart: Process 31"/>
          <p:cNvSpPr>
            <a:spLocks noChangeArrowheads="1"/>
          </p:cNvSpPr>
          <p:nvPr/>
        </p:nvSpPr>
        <p:spPr bwMode="auto">
          <a:xfrm>
            <a:off x="837147" y="2161187"/>
            <a:ext cx="2156832" cy="615567"/>
          </a:xfrm>
          <a:prstGeom prst="flowChartProcess">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zh-CN" altLang="en-US" sz="1600" dirty="0" smtClean="0">
                <a:solidFill>
                  <a:schemeClr val="tx1"/>
                </a:solidFill>
                <a:latin typeface="+mn-lt"/>
                <a:ea typeface="+mn-ea"/>
              </a:rPr>
              <a:t>登录组件服务器</a:t>
            </a:r>
            <a:endParaRPr lang="en-US" sz="1600" dirty="0">
              <a:solidFill>
                <a:schemeClr val="tx1"/>
              </a:solidFill>
              <a:latin typeface="+mn-lt"/>
              <a:ea typeface="+mn-ea"/>
            </a:endParaRPr>
          </a:p>
        </p:txBody>
      </p:sp>
      <p:sp>
        <p:nvSpPr>
          <p:cNvPr id="12" name="Flowchart: Process 31"/>
          <p:cNvSpPr>
            <a:spLocks noChangeArrowheads="1"/>
          </p:cNvSpPr>
          <p:nvPr/>
        </p:nvSpPr>
        <p:spPr bwMode="auto">
          <a:xfrm>
            <a:off x="849442" y="2949977"/>
            <a:ext cx="2156832" cy="608826"/>
          </a:xfrm>
          <a:prstGeom prst="flowChartProcess">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zh-CN" altLang="en-US" sz="1600" dirty="0" smtClean="0">
                <a:solidFill>
                  <a:schemeClr val="tx1"/>
                </a:solidFill>
                <a:latin typeface="+mn-lt"/>
                <a:ea typeface="+mn-ea"/>
              </a:rPr>
              <a:t>卸载组件软件</a:t>
            </a:r>
            <a:endParaRPr lang="en-US" sz="1600" dirty="0">
              <a:solidFill>
                <a:schemeClr val="tx1"/>
              </a:solidFill>
              <a:latin typeface="+mn-lt"/>
              <a:ea typeface="+mn-ea"/>
            </a:endParaRPr>
          </a:p>
        </p:txBody>
      </p:sp>
      <p:sp>
        <p:nvSpPr>
          <p:cNvPr id="13" name="Flowchart: Process 31"/>
          <p:cNvSpPr>
            <a:spLocks noChangeArrowheads="1"/>
          </p:cNvSpPr>
          <p:nvPr/>
        </p:nvSpPr>
        <p:spPr bwMode="auto">
          <a:xfrm>
            <a:off x="857991" y="3734801"/>
            <a:ext cx="2156832" cy="608826"/>
          </a:xfrm>
          <a:prstGeom prst="flowChartProcess">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zh-CN" altLang="en-US" sz="1600" dirty="0" smtClean="0">
                <a:solidFill>
                  <a:schemeClr val="tx1"/>
                </a:solidFill>
                <a:latin typeface="+mn-lt"/>
                <a:ea typeface="+mn-ea"/>
              </a:rPr>
              <a:t>重新安装组件软件</a:t>
            </a:r>
            <a:endParaRPr lang="en-US" sz="1600" dirty="0">
              <a:solidFill>
                <a:schemeClr val="tx1"/>
              </a:solidFill>
              <a:latin typeface="+mn-lt"/>
              <a:ea typeface="+mn-ea"/>
            </a:endParaRPr>
          </a:p>
        </p:txBody>
      </p:sp>
      <p:sp>
        <p:nvSpPr>
          <p:cNvPr id="33" name="Flowchart: Process 31"/>
          <p:cNvSpPr>
            <a:spLocks noChangeArrowheads="1"/>
          </p:cNvSpPr>
          <p:nvPr/>
        </p:nvSpPr>
        <p:spPr bwMode="auto">
          <a:xfrm>
            <a:off x="866996" y="4519625"/>
            <a:ext cx="2156832" cy="608826"/>
          </a:xfrm>
          <a:prstGeom prst="flowChartProcess">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zh-CN" altLang="en-US" sz="1600" dirty="0" smtClean="0">
                <a:solidFill>
                  <a:schemeClr val="tx1"/>
                </a:solidFill>
                <a:latin typeface="+mn-lt"/>
                <a:ea typeface="+mn-ea"/>
              </a:rPr>
              <a:t>使用备份文件恢复</a:t>
            </a:r>
            <a:endParaRPr lang="en-US" sz="1600" dirty="0">
              <a:solidFill>
                <a:schemeClr val="tx1"/>
              </a:solidFill>
              <a:latin typeface="+mn-lt"/>
              <a:ea typeface="+mn-ea"/>
            </a:endParaRPr>
          </a:p>
        </p:txBody>
      </p:sp>
      <p:sp>
        <p:nvSpPr>
          <p:cNvPr id="37" name="Flowchart: Process 31"/>
          <p:cNvSpPr>
            <a:spLocks noChangeArrowheads="1"/>
          </p:cNvSpPr>
          <p:nvPr/>
        </p:nvSpPr>
        <p:spPr bwMode="auto">
          <a:xfrm>
            <a:off x="866996" y="5304450"/>
            <a:ext cx="2156832" cy="608826"/>
          </a:xfrm>
          <a:prstGeom prst="flowChartProcess">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zh-CN" altLang="en-US" sz="1600" dirty="0" smtClean="0">
                <a:solidFill>
                  <a:schemeClr val="tx1"/>
                </a:solidFill>
                <a:latin typeface="+mn-lt"/>
                <a:ea typeface="+mn-ea"/>
              </a:rPr>
              <a:t>验证</a:t>
            </a:r>
            <a:endParaRPr lang="en-US" sz="1600" dirty="0">
              <a:solidFill>
                <a:schemeClr val="tx1"/>
              </a:solidFill>
              <a:latin typeface="+mn-lt"/>
              <a:ea typeface="+mn-ea"/>
            </a:endParaRPr>
          </a:p>
        </p:txBody>
      </p:sp>
      <p:cxnSp>
        <p:nvCxnSpPr>
          <p:cNvPr id="16" name="Straight Arrow Connector 15"/>
          <p:cNvCxnSpPr>
            <a:stCxn id="8" idx="2"/>
            <a:endCxn id="11" idx="0"/>
          </p:cNvCxnSpPr>
          <p:nvPr/>
        </p:nvCxnSpPr>
        <p:spPr bwMode="auto">
          <a:xfrm>
            <a:off x="1915563" y="1985189"/>
            <a:ext cx="0" cy="17599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2" name="Straight Arrow Connector 21"/>
          <p:cNvCxnSpPr>
            <a:stCxn id="11" idx="2"/>
            <a:endCxn id="12" idx="0"/>
          </p:cNvCxnSpPr>
          <p:nvPr/>
        </p:nvCxnSpPr>
        <p:spPr bwMode="auto">
          <a:xfrm>
            <a:off x="1915563" y="2776754"/>
            <a:ext cx="12295" cy="17322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4" name="Straight Arrow Connector 23"/>
          <p:cNvCxnSpPr>
            <a:stCxn id="12" idx="2"/>
            <a:endCxn id="13" idx="0"/>
          </p:cNvCxnSpPr>
          <p:nvPr/>
        </p:nvCxnSpPr>
        <p:spPr bwMode="auto">
          <a:xfrm>
            <a:off x="1927858" y="3558803"/>
            <a:ext cx="8549" cy="17599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6" name="Straight Arrow Connector 25"/>
          <p:cNvCxnSpPr>
            <a:stCxn id="13" idx="2"/>
            <a:endCxn id="33" idx="0"/>
          </p:cNvCxnSpPr>
          <p:nvPr/>
        </p:nvCxnSpPr>
        <p:spPr bwMode="auto">
          <a:xfrm>
            <a:off x="1936407" y="4343627"/>
            <a:ext cx="9005" cy="17599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8" name="Straight Arrow Connector 37"/>
          <p:cNvCxnSpPr>
            <a:stCxn id="33" idx="2"/>
            <a:endCxn id="37" idx="0"/>
          </p:cNvCxnSpPr>
          <p:nvPr/>
        </p:nvCxnSpPr>
        <p:spPr bwMode="auto">
          <a:xfrm>
            <a:off x="1945412" y="5128451"/>
            <a:ext cx="0" cy="17599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14538918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6">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build="p"/>
      <p:bldP spid="8" grpId="0" animBg="1"/>
      <p:bldP spid="11" grpId="0" animBg="1"/>
      <p:bldP spid="12" grpId="0" animBg="1"/>
      <p:bldP spid="13" grpId="0" animBg="1"/>
      <p:bldP spid="33" grpId="0" animBg="1"/>
      <p:bldP spid="3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altLang="zh-CN" b="1" dirty="0" smtClean="0"/>
              <a:t>FusionAccess</a:t>
            </a:r>
            <a:r>
              <a:rPr lang="zh-CN" altLang="en-US" b="1" dirty="0" smtClean="0"/>
              <a:t>故障简介</a:t>
            </a:r>
            <a:endParaRPr lang="en-US" altLang="zh-CN" b="1" dirty="0" smtClean="0"/>
          </a:p>
          <a:p>
            <a:pPr>
              <a:buClr>
                <a:schemeClr val="bg1">
                  <a:lumMod val="50000"/>
                </a:schemeClr>
              </a:buClr>
            </a:pPr>
            <a:r>
              <a:rPr lang="en-US" altLang="zh-CN" dirty="0" smtClean="0">
                <a:solidFill>
                  <a:schemeClr val="bg1">
                    <a:lumMod val="50000"/>
                  </a:schemeClr>
                </a:solidFill>
              </a:rPr>
              <a:t>FusionAccess</a:t>
            </a:r>
            <a:r>
              <a:rPr lang="zh-CN" altLang="en-US" dirty="0" smtClean="0">
                <a:solidFill>
                  <a:schemeClr val="bg1">
                    <a:lumMod val="50000"/>
                  </a:schemeClr>
                </a:solidFill>
              </a:rPr>
              <a:t>业务发放故障处理</a:t>
            </a:r>
          </a:p>
          <a:p>
            <a:pPr>
              <a:buClr>
                <a:schemeClr val="bg1">
                  <a:lumMod val="50000"/>
                </a:schemeClr>
              </a:buClr>
            </a:pPr>
            <a:r>
              <a:rPr lang="en-US" altLang="zh-CN" dirty="0" smtClean="0">
                <a:solidFill>
                  <a:schemeClr val="bg1">
                    <a:lumMod val="50000"/>
                  </a:schemeClr>
                </a:solidFill>
              </a:rPr>
              <a:t>FusionAccess</a:t>
            </a:r>
            <a:r>
              <a:rPr lang="zh-CN" altLang="en-US" dirty="0" smtClean="0">
                <a:solidFill>
                  <a:schemeClr val="bg1">
                    <a:lumMod val="50000"/>
                  </a:schemeClr>
                </a:solidFill>
              </a:rPr>
              <a:t>登录连接故障处理</a:t>
            </a:r>
          </a:p>
          <a:p>
            <a:pPr>
              <a:buClr>
                <a:schemeClr val="bg1">
                  <a:lumMod val="50000"/>
                </a:schemeClr>
              </a:buClr>
            </a:pPr>
            <a:r>
              <a:rPr lang="en-US" altLang="zh-CN" dirty="0" smtClean="0">
                <a:solidFill>
                  <a:schemeClr val="bg1">
                    <a:lumMod val="50000"/>
                  </a:schemeClr>
                </a:solidFill>
              </a:rPr>
              <a:t>FusionAccess</a:t>
            </a:r>
            <a:r>
              <a:rPr lang="zh-CN" altLang="en-US" dirty="0" smtClean="0">
                <a:solidFill>
                  <a:schemeClr val="bg1">
                    <a:lumMod val="50000"/>
                  </a:schemeClr>
                </a:solidFill>
              </a:rPr>
              <a:t>性能体验故障处理</a:t>
            </a:r>
          </a:p>
          <a:p>
            <a:pPr>
              <a:buClr>
                <a:schemeClr val="bg1">
                  <a:lumMod val="50000"/>
                </a:schemeClr>
              </a:buClr>
            </a:pPr>
            <a:r>
              <a:rPr lang="en-US" altLang="zh-CN" dirty="0" smtClean="0">
                <a:solidFill>
                  <a:schemeClr val="bg1">
                    <a:lumMod val="50000"/>
                  </a:schemeClr>
                </a:solidFill>
              </a:rPr>
              <a:t>FusionAccess</a:t>
            </a:r>
            <a:r>
              <a:rPr lang="zh-CN" altLang="en-US" dirty="0" smtClean="0">
                <a:solidFill>
                  <a:schemeClr val="bg1">
                    <a:lumMod val="50000"/>
                  </a:schemeClr>
                </a:solidFill>
              </a:rPr>
              <a:t>外设使用故障处理</a:t>
            </a:r>
            <a:endParaRPr lang="en-US" altLang="zh-CN" dirty="0" smtClean="0">
              <a:solidFill>
                <a:schemeClr val="bg1">
                  <a:lumMod val="50000"/>
                </a:schemeClr>
              </a:solidFill>
            </a:endParaRPr>
          </a:p>
          <a:p>
            <a:pPr>
              <a:buClr>
                <a:schemeClr val="bg1">
                  <a:lumMod val="50000"/>
                </a:schemeClr>
              </a:buClr>
            </a:pPr>
            <a:r>
              <a:rPr lang="en-US" altLang="zh-CN" dirty="0" smtClean="0">
                <a:solidFill>
                  <a:schemeClr val="bg1">
                    <a:lumMod val="50000"/>
                  </a:schemeClr>
                </a:solidFill>
              </a:rPr>
              <a:t>FusionAccess</a:t>
            </a:r>
            <a:r>
              <a:rPr lang="zh-CN" altLang="en-US" dirty="0" smtClean="0">
                <a:solidFill>
                  <a:schemeClr val="bg1">
                    <a:lumMod val="50000"/>
                  </a:schemeClr>
                </a:solidFill>
              </a:rPr>
              <a:t>备份与恢复</a:t>
            </a:r>
            <a:endParaRPr lang="en-US" altLang="zh-CN" dirty="0" smtClean="0">
              <a:solidFill>
                <a:schemeClr val="bg1">
                  <a:lumMod val="50000"/>
                </a:schemeClr>
              </a:solidFill>
            </a:endParaRPr>
          </a:p>
          <a:p>
            <a:pPr>
              <a:buClr>
                <a:schemeClr val="bg1">
                  <a:lumMod val="50000"/>
                </a:schemeClr>
              </a:buClr>
            </a:pPr>
            <a:r>
              <a:rPr lang="en-US" altLang="zh-CN" dirty="0" smtClean="0">
                <a:solidFill>
                  <a:schemeClr val="bg1">
                    <a:lumMod val="50000"/>
                  </a:schemeClr>
                </a:solidFill>
              </a:rPr>
              <a:t>FusionAccess</a:t>
            </a:r>
            <a:r>
              <a:rPr lang="zh-CN" altLang="en-US" dirty="0" smtClean="0">
                <a:solidFill>
                  <a:schemeClr val="bg1">
                    <a:lumMod val="50000"/>
                  </a:schemeClr>
                </a:solidFill>
              </a:rPr>
              <a:t>日志收集方法</a:t>
            </a:r>
            <a:endParaRPr lang="en-US" altLang="zh-CN" dirty="0" smtClean="0">
              <a:solidFill>
                <a:schemeClr val="bg1">
                  <a:lumMod val="50000"/>
                </a:schemeClr>
              </a:solidFill>
            </a:endParaRPr>
          </a:p>
          <a:p>
            <a:pPr>
              <a:buClr>
                <a:schemeClr val="bg1">
                  <a:lumMod val="50000"/>
                </a:schemeClr>
              </a:buClr>
            </a:pPr>
            <a:r>
              <a:rPr lang="zh-CN" altLang="en-US" dirty="0" smtClean="0">
                <a:solidFill>
                  <a:schemeClr val="bg1">
                    <a:lumMod val="50000"/>
                  </a:schemeClr>
                </a:solidFill>
              </a:rPr>
              <a:t>求助渠道</a:t>
            </a:r>
            <a:endParaRPr lang="zh-CN" altLang="en-US" dirty="0">
              <a:solidFill>
                <a:schemeClr val="bg1">
                  <a:lumMod val="50000"/>
                </a:schemeClr>
              </a:solidFill>
            </a:endParaRPr>
          </a:p>
        </p:txBody>
      </p:sp>
    </p:spTree>
    <p:extLst>
      <p:ext uri="{BB962C8B-B14F-4D97-AF65-F5344CB8AC3E}">
        <p14:creationId xmlns:p14="http://schemas.microsoft.com/office/powerpoint/2010/main" val="23446559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smtClean="0"/>
              <a:t>FusionAccess</a:t>
            </a:r>
            <a:r>
              <a:rPr lang="zh-CN" altLang="en-US" smtClean="0"/>
              <a:t>恢复数据通用流程</a:t>
            </a:r>
            <a:endParaRPr lang="zh-CN" altLang="en-US" dirty="0"/>
          </a:p>
        </p:txBody>
      </p:sp>
      <p:sp>
        <p:nvSpPr>
          <p:cNvPr id="46" name="Text Placeholder 45"/>
          <p:cNvSpPr>
            <a:spLocks noGrp="1"/>
          </p:cNvSpPr>
          <p:nvPr>
            <p:ph type="body" sz="quarter" idx="10"/>
          </p:nvPr>
        </p:nvSpPr>
        <p:spPr>
          <a:xfrm>
            <a:off x="3167844" y="1376363"/>
            <a:ext cx="5436406" cy="3924300"/>
          </a:xfrm>
        </p:spPr>
        <p:txBody>
          <a:bodyPr/>
          <a:lstStyle/>
          <a:p>
            <a:r>
              <a:rPr lang="zh-CN" altLang="en-US" sz="2000" dirty="0" smtClean="0"/>
              <a:t>在对</a:t>
            </a:r>
            <a:r>
              <a:rPr lang="en-US" altLang="zh-CN" sz="2000" dirty="0" smtClean="0"/>
              <a:t>FusionAccess</a:t>
            </a:r>
            <a:r>
              <a:rPr lang="zh-CN" altLang="en-US" sz="2000" dirty="0" smtClean="0"/>
              <a:t>进行重大操作（如升级、重大数据调整等）后，系统有可能出现异常或未达到预期结果。此时，需要对其进行回退，回退过程中需要进行数据恢复操作。</a:t>
            </a:r>
          </a:p>
          <a:p>
            <a:r>
              <a:rPr lang="zh-CN" altLang="en-US" sz="2000" dirty="0" smtClean="0"/>
              <a:t>数据恢复到备份服务器选取对应组件的备份文件，其中备份文件的选取原则为：先查看相应组件故障告警的时间，选取故障时间之前最接近的备份文件进行恢复。</a:t>
            </a:r>
            <a:endParaRPr lang="zh-CN" altLang="en-US" sz="2000" dirty="0"/>
          </a:p>
        </p:txBody>
      </p:sp>
      <p:sp>
        <p:nvSpPr>
          <p:cNvPr id="8" name="Flowchart: Process 31"/>
          <p:cNvSpPr>
            <a:spLocks noChangeArrowheads="1"/>
          </p:cNvSpPr>
          <p:nvPr/>
        </p:nvSpPr>
        <p:spPr bwMode="auto">
          <a:xfrm>
            <a:off x="837147" y="1376363"/>
            <a:ext cx="2156832" cy="608826"/>
          </a:xfrm>
          <a:prstGeom prst="flowChartProcess">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zh-CN" altLang="en-US" sz="1600" dirty="0">
                <a:latin typeface="+mn-lt"/>
                <a:ea typeface="+mn-ea"/>
              </a:rPr>
              <a:t>检查</a:t>
            </a:r>
            <a:r>
              <a:rPr lang="zh-CN" altLang="en-US" sz="1600" dirty="0" smtClean="0">
                <a:solidFill>
                  <a:schemeClr val="tx1"/>
                </a:solidFill>
                <a:latin typeface="+mn-lt"/>
                <a:ea typeface="+mn-ea"/>
              </a:rPr>
              <a:t>已备份文件</a:t>
            </a:r>
            <a:endParaRPr lang="en-US" sz="1600" dirty="0">
              <a:solidFill>
                <a:schemeClr val="tx1"/>
              </a:solidFill>
              <a:latin typeface="+mn-lt"/>
              <a:ea typeface="+mn-ea"/>
            </a:endParaRPr>
          </a:p>
        </p:txBody>
      </p:sp>
      <p:sp>
        <p:nvSpPr>
          <p:cNvPr id="11" name="Flowchart: Process 31"/>
          <p:cNvSpPr>
            <a:spLocks noChangeArrowheads="1"/>
          </p:cNvSpPr>
          <p:nvPr/>
        </p:nvSpPr>
        <p:spPr bwMode="auto">
          <a:xfrm>
            <a:off x="837147" y="2161187"/>
            <a:ext cx="2156832" cy="615567"/>
          </a:xfrm>
          <a:prstGeom prst="flowChartProcess">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zh-CN" altLang="en-US" sz="1600" dirty="0" smtClean="0">
                <a:solidFill>
                  <a:schemeClr val="tx1"/>
                </a:solidFill>
                <a:latin typeface="+mn-lt"/>
                <a:ea typeface="+mn-ea"/>
              </a:rPr>
              <a:t>登录组件服务器</a:t>
            </a:r>
            <a:endParaRPr lang="en-US" sz="1600" dirty="0">
              <a:solidFill>
                <a:schemeClr val="tx1"/>
              </a:solidFill>
              <a:latin typeface="+mn-lt"/>
              <a:ea typeface="+mn-ea"/>
            </a:endParaRPr>
          </a:p>
        </p:txBody>
      </p:sp>
      <p:sp>
        <p:nvSpPr>
          <p:cNvPr id="12" name="Flowchart: Process 31"/>
          <p:cNvSpPr>
            <a:spLocks noChangeArrowheads="1"/>
          </p:cNvSpPr>
          <p:nvPr/>
        </p:nvSpPr>
        <p:spPr bwMode="auto">
          <a:xfrm>
            <a:off x="849442" y="2949977"/>
            <a:ext cx="2156832" cy="608826"/>
          </a:xfrm>
          <a:prstGeom prst="flowChartProcess">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zh-CN" altLang="en-US" sz="1600" dirty="0" smtClean="0">
                <a:solidFill>
                  <a:schemeClr val="tx1"/>
                </a:solidFill>
                <a:latin typeface="+mn-lt"/>
                <a:ea typeface="+mn-ea"/>
              </a:rPr>
              <a:t>卸载组件软件</a:t>
            </a:r>
            <a:endParaRPr lang="en-US" sz="1600" dirty="0">
              <a:solidFill>
                <a:schemeClr val="tx1"/>
              </a:solidFill>
              <a:latin typeface="+mn-lt"/>
              <a:ea typeface="+mn-ea"/>
            </a:endParaRPr>
          </a:p>
        </p:txBody>
      </p:sp>
      <p:sp>
        <p:nvSpPr>
          <p:cNvPr id="13" name="Flowchart: Process 31"/>
          <p:cNvSpPr>
            <a:spLocks noChangeArrowheads="1"/>
          </p:cNvSpPr>
          <p:nvPr/>
        </p:nvSpPr>
        <p:spPr bwMode="auto">
          <a:xfrm>
            <a:off x="857991" y="3734801"/>
            <a:ext cx="2156832" cy="608826"/>
          </a:xfrm>
          <a:prstGeom prst="flowChartProcess">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zh-CN" altLang="en-US" sz="1600" dirty="0" smtClean="0">
                <a:solidFill>
                  <a:schemeClr val="tx1"/>
                </a:solidFill>
                <a:latin typeface="+mn-lt"/>
                <a:ea typeface="+mn-ea"/>
              </a:rPr>
              <a:t>重新安装组件软件</a:t>
            </a:r>
            <a:endParaRPr lang="en-US" sz="1600" dirty="0">
              <a:solidFill>
                <a:schemeClr val="tx1"/>
              </a:solidFill>
              <a:latin typeface="+mn-lt"/>
              <a:ea typeface="+mn-ea"/>
            </a:endParaRPr>
          </a:p>
        </p:txBody>
      </p:sp>
      <p:sp>
        <p:nvSpPr>
          <p:cNvPr id="33" name="Flowchart: Process 31"/>
          <p:cNvSpPr>
            <a:spLocks noChangeArrowheads="1"/>
          </p:cNvSpPr>
          <p:nvPr/>
        </p:nvSpPr>
        <p:spPr bwMode="auto">
          <a:xfrm>
            <a:off x="866996" y="4519625"/>
            <a:ext cx="2156832" cy="608826"/>
          </a:xfrm>
          <a:prstGeom prst="flowChartProcess">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zh-CN" altLang="en-US" sz="1600" dirty="0" smtClean="0">
                <a:solidFill>
                  <a:schemeClr val="tx1"/>
                </a:solidFill>
                <a:latin typeface="+mn-lt"/>
                <a:ea typeface="+mn-ea"/>
              </a:rPr>
              <a:t>使用备份文件恢复</a:t>
            </a:r>
            <a:endParaRPr lang="en-US" sz="1600" dirty="0">
              <a:solidFill>
                <a:schemeClr val="tx1"/>
              </a:solidFill>
              <a:latin typeface="+mn-lt"/>
              <a:ea typeface="+mn-ea"/>
            </a:endParaRPr>
          </a:p>
        </p:txBody>
      </p:sp>
      <p:sp>
        <p:nvSpPr>
          <p:cNvPr id="37" name="Flowchart: Process 31"/>
          <p:cNvSpPr>
            <a:spLocks noChangeArrowheads="1"/>
          </p:cNvSpPr>
          <p:nvPr/>
        </p:nvSpPr>
        <p:spPr bwMode="auto">
          <a:xfrm>
            <a:off x="866996" y="5304450"/>
            <a:ext cx="2156832" cy="608826"/>
          </a:xfrm>
          <a:prstGeom prst="flowChartProcess">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zh-CN" altLang="en-US" sz="1600" dirty="0" smtClean="0">
                <a:solidFill>
                  <a:schemeClr val="tx1"/>
                </a:solidFill>
                <a:latin typeface="+mn-lt"/>
                <a:ea typeface="+mn-ea"/>
              </a:rPr>
              <a:t>验证</a:t>
            </a:r>
            <a:endParaRPr lang="en-US" sz="1600" dirty="0">
              <a:solidFill>
                <a:schemeClr val="tx1"/>
              </a:solidFill>
              <a:latin typeface="+mn-lt"/>
              <a:ea typeface="+mn-ea"/>
            </a:endParaRPr>
          </a:p>
        </p:txBody>
      </p:sp>
      <p:cxnSp>
        <p:nvCxnSpPr>
          <p:cNvPr id="16" name="Straight Arrow Connector 15"/>
          <p:cNvCxnSpPr>
            <a:stCxn id="8" idx="2"/>
            <a:endCxn id="11" idx="0"/>
          </p:cNvCxnSpPr>
          <p:nvPr/>
        </p:nvCxnSpPr>
        <p:spPr bwMode="auto">
          <a:xfrm>
            <a:off x="1915563" y="1985189"/>
            <a:ext cx="0" cy="17599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2" name="Straight Arrow Connector 21"/>
          <p:cNvCxnSpPr>
            <a:stCxn id="11" idx="2"/>
            <a:endCxn id="12" idx="0"/>
          </p:cNvCxnSpPr>
          <p:nvPr/>
        </p:nvCxnSpPr>
        <p:spPr bwMode="auto">
          <a:xfrm>
            <a:off x="1915563" y="2776754"/>
            <a:ext cx="12295" cy="17322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4" name="Straight Arrow Connector 23"/>
          <p:cNvCxnSpPr>
            <a:stCxn id="12" idx="2"/>
            <a:endCxn id="13" idx="0"/>
          </p:cNvCxnSpPr>
          <p:nvPr/>
        </p:nvCxnSpPr>
        <p:spPr bwMode="auto">
          <a:xfrm>
            <a:off x="1927858" y="3558803"/>
            <a:ext cx="8549" cy="17599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6" name="Straight Arrow Connector 25"/>
          <p:cNvCxnSpPr>
            <a:stCxn id="13" idx="2"/>
            <a:endCxn id="33" idx="0"/>
          </p:cNvCxnSpPr>
          <p:nvPr/>
        </p:nvCxnSpPr>
        <p:spPr bwMode="auto">
          <a:xfrm>
            <a:off x="1936407" y="4343627"/>
            <a:ext cx="9005" cy="17599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8" name="Straight Arrow Connector 37"/>
          <p:cNvCxnSpPr>
            <a:stCxn id="33" idx="2"/>
            <a:endCxn id="37" idx="0"/>
          </p:cNvCxnSpPr>
          <p:nvPr/>
        </p:nvCxnSpPr>
        <p:spPr bwMode="auto">
          <a:xfrm>
            <a:off x="1945412" y="5128451"/>
            <a:ext cx="0" cy="17599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13680758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6">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build="p"/>
      <p:bldP spid="8" grpId="0" animBg="1"/>
      <p:bldP spid="11" grpId="0" animBg="1"/>
      <p:bldP spid="12" grpId="0" animBg="1"/>
      <p:bldP spid="13" grpId="0" animBg="1"/>
      <p:bldP spid="33" grpId="0" animBg="1"/>
      <p:bldP spid="37"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pPr>
              <a:buClr>
                <a:schemeClr val="bg1">
                  <a:lumMod val="50000"/>
                </a:schemeClr>
              </a:buClr>
            </a:pPr>
            <a:r>
              <a:rPr lang="en-US" altLang="zh-CN" dirty="0">
                <a:solidFill>
                  <a:schemeClr val="bg1">
                    <a:lumMod val="50000"/>
                  </a:schemeClr>
                </a:solidFill>
              </a:rPr>
              <a:t>FusionAccess</a:t>
            </a:r>
            <a:r>
              <a:rPr lang="zh-CN" altLang="en-US" dirty="0">
                <a:solidFill>
                  <a:schemeClr val="bg1">
                    <a:lumMod val="50000"/>
                  </a:schemeClr>
                </a:solidFill>
              </a:rPr>
              <a:t>故障简介</a:t>
            </a:r>
            <a:endParaRPr lang="en-US" altLang="zh-CN" dirty="0">
              <a:solidFill>
                <a:schemeClr val="bg1">
                  <a:lumMod val="50000"/>
                </a:schemeClr>
              </a:solidFill>
            </a:endParaRPr>
          </a:p>
          <a:p>
            <a:pPr>
              <a:buClr>
                <a:schemeClr val="bg1">
                  <a:lumMod val="50000"/>
                </a:schemeClr>
              </a:buClr>
            </a:pPr>
            <a:r>
              <a:rPr lang="en-US" altLang="zh-CN" dirty="0">
                <a:solidFill>
                  <a:schemeClr val="bg1">
                    <a:lumMod val="50000"/>
                  </a:schemeClr>
                </a:solidFill>
              </a:rPr>
              <a:t>FusionAccess</a:t>
            </a:r>
            <a:r>
              <a:rPr lang="zh-CN" altLang="en-US" dirty="0">
                <a:solidFill>
                  <a:schemeClr val="bg1">
                    <a:lumMod val="50000"/>
                  </a:schemeClr>
                </a:solidFill>
              </a:rPr>
              <a:t>业务发放故障处理</a:t>
            </a:r>
          </a:p>
          <a:p>
            <a:pPr>
              <a:buClr>
                <a:schemeClr val="bg1">
                  <a:lumMod val="50000"/>
                </a:schemeClr>
              </a:buClr>
            </a:pPr>
            <a:r>
              <a:rPr lang="en-US" altLang="zh-CN" dirty="0">
                <a:solidFill>
                  <a:schemeClr val="bg1">
                    <a:lumMod val="50000"/>
                  </a:schemeClr>
                </a:solidFill>
              </a:rPr>
              <a:t>FusionAccess</a:t>
            </a:r>
            <a:r>
              <a:rPr lang="zh-CN" altLang="en-US" dirty="0">
                <a:solidFill>
                  <a:schemeClr val="bg1">
                    <a:lumMod val="50000"/>
                  </a:schemeClr>
                </a:solidFill>
              </a:rPr>
              <a:t>登录连接故障处理</a:t>
            </a:r>
          </a:p>
          <a:p>
            <a:pPr>
              <a:buClr>
                <a:schemeClr val="bg1">
                  <a:lumMod val="50000"/>
                </a:schemeClr>
              </a:buClr>
            </a:pPr>
            <a:r>
              <a:rPr lang="en-US" altLang="zh-CN" dirty="0">
                <a:solidFill>
                  <a:schemeClr val="bg1">
                    <a:lumMod val="50000"/>
                  </a:schemeClr>
                </a:solidFill>
              </a:rPr>
              <a:t>FusionAccess</a:t>
            </a:r>
            <a:r>
              <a:rPr lang="zh-CN" altLang="en-US" dirty="0">
                <a:solidFill>
                  <a:schemeClr val="bg1">
                    <a:lumMod val="50000"/>
                  </a:schemeClr>
                </a:solidFill>
              </a:rPr>
              <a:t>性能体验故障处理</a:t>
            </a:r>
          </a:p>
          <a:p>
            <a:pPr>
              <a:buClr>
                <a:schemeClr val="bg1">
                  <a:lumMod val="50000"/>
                </a:schemeClr>
              </a:buClr>
            </a:pPr>
            <a:r>
              <a:rPr lang="en-US" altLang="zh-CN" dirty="0">
                <a:solidFill>
                  <a:schemeClr val="bg1">
                    <a:lumMod val="50000"/>
                  </a:schemeClr>
                </a:solidFill>
              </a:rPr>
              <a:t>FusionAccess</a:t>
            </a:r>
            <a:r>
              <a:rPr lang="zh-CN" altLang="en-US" dirty="0">
                <a:solidFill>
                  <a:schemeClr val="bg1">
                    <a:lumMod val="50000"/>
                  </a:schemeClr>
                </a:solidFill>
              </a:rPr>
              <a:t>外设使用故障处理</a:t>
            </a:r>
            <a:endParaRPr lang="en-US" altLang="zh-CN" dirty="0">
              <a:solidFill>
                <a:schemeClr val="bg1">
                  <a:lumMod val="50000"/>
                </a:schemeClr>
              </a:solidFill>
            </a:endParaRPr>
          </a:p>
          <a:p>
            <a:pPr>
              <a:buClr>
                <a:schemeClr val="bg1">
                  <a:lumMod val="50000"/>
                </a:schemeClr>
              </a:buClr>
            </a:pPr>
            <a:r>
              <a:rPr lang="en-US" altLang="zh-CN" dirty="0">
                <a:solidFill>
                  <a:schemeClr val="bg1">
                    <a:lumMod val="50000"/>
                  </a:schemeClr>
                </a:solidFill>
              </a:rPr>
              <a:t>FusionAccess</a:t>
            </a:r>
            <a:r>
              <a:rPr lang="zh-CN" altLang="en-US" dirty="0">
                <a:solidFill>
                  <a:schemeClr val="bg1">
                    <a:lumMod val="50000"/>
                  </a:schemeClr>
                </a:solidFill>
              </a:rPr>
              <a:t>备份与恢复</a:t>
            </a:r>
            <a:endParaRPr lang="en-US" altLang="zh-CN" dirty="0">
              <a:solidFill>
                <a:schemeClr val="bg1">
                  <a:lumMod val="50000"/>
                </a:schemeClr>
              </a:solidFill>
            </a:endParaRPr>
          </a:p>
          <a:p>
            <a:r>
              <a:rPr lang="en-US" altLang="zh-CN" b="1" dirty="0"/>
              <a:t>FusionAccess</a:t>
            </a:r>
            <a:r>
              <a:rPr lang="zh-CN" altLang="en-US" b="1" dirty="0"/>
              <a:t>日志收集方法</a:t>
            </a:r>
            <a:endParaRPr lang="en-US" altLang="zh-CN" b="1" dirty="0"/>
          </a:p>
          <a:p>
            <a:pPr>
              <a:buClr>
                <a:schemeClr val="bg1">
                  <a:lumMod val="50000"/>
                </a:schemeClr>
              </a:buClr>
            </a:pPr>
            <a:r>
              <a:rPr lang="zh-CN" altLang="en-US" dirty="0" smtClean="0">
                <a:solidFill>
                  <a:schemeClr val="bg1">
                    <a:lumMod val="50000"/>
                  </a:schemeClr>
                </a:solidFill>
              </a:rPr>
              <a:t>求助渠道</a:t>
            </a:r>
            <a:endParaRPr lang="zh-CN" altLang="en-US" dirty="0">
              <a:solidFill>
                <a:schemeClr val="bg1">
                  <a:lumMod val="50000"/>
                </a:schemeClr>
              </a:solidFill>
            </a:endParaRPr>
          </a:p>
        </p:txBody>
      </p:sp>
    </p:spTree>
    <p:extLst>
      <p:ext uri="{BB962C8B-B14F-4D97-AF65-F5344CB8AC3E}">
        <p14:creationId xmlns:p14="http://schemas.microsoft.com/office/powerpoint/2010/main" val="9883247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mtClean="0"/>
              <a:t>FusionAccess </a:t>
            </a:r>
            <a:r>
              <a:rPr lang="zh-CN" altLang="en-US" smtClean="0"/>
              <a:t>日志收集方式</a:t>
            </a:r>
            <a:endParaRPr lang="en-US" dirty="0"/>
          </a:p>
        </p:txBody>
      </p:sp>
      <p:sp>
        <p:nvSpPr>
          <p:cNvPr id="4" name="文本占位符 3"/>
          <p:cNvSpPr>
            <a:spLocks noGrp="1"/>
          </p:cNvSpPr>
          <p:nvPr>
            <p:ph type="body" sz="quarter" idx="10"/>
          </p:nvPr>
        </p:nvSpPr>
        <p:spPr/>
        <p:txBody>
          <a:bodyPr/>
          <a:lstStyle/>
          <a:p>
            <a:r>
              <a:rPr lang="en-US" sz="1800" dirty="0" smtClean="0"/>
              <a:t>FusionAccess</a:t>
            </a:r>
            <a:r>
              <a:rPr lang="zh-CN" altLang="en-US" sz="1800" dirty="0" smtClean="0"/>
              <a:t>的组件类型有四种，对应的日志收集方式也有四种：</a:t>
            </a:r>
            <a:endParaRPr lang="en-US" sz="1800" dirty="0"/>
          </a:p>
        </p:txBody>
      </p:sp>
      <p:graphicFrame>
        <p:nvGraphicFramePr>
          <p:cNvPr id="5" name="表格 4"/>
          <p:cNvGraphicFramePr>
            <a:graphicFrameLocks noGrp="1"/>
          </p:cNvGraphicFramePr>
          <p:nvPr>
            <p:extLst>
              <p:ext uri="{D42A27DB-BD31-4B8C-83A1-F6EECF244321}">
                <p14:modId xmlns:p14="http://schemas.microsoft.com/office/powerpoint/2010/main" val="3676933471"/>
              </p:ext>
            </p:extLst>
          </p:nvPr>
        </p:nvGraphicFramePr>
        <p:xfrm>
          <a:off x="795092" y="1773288"/>
          <a:ext cx="7845407" cy="4464000"/>
        </p:xfrm>
        <a:graphic>
          <a:graphicData uri="http://schemas.openxmlformats.org/drawingml/2006/table">
            <a:tbl>
              <a:tblPr/>
              <a:tblGrid>
                <a:gridCol w="2052000"/>
                <a:gridCol w="1800000"/>
                <a:gridCol w="3021407"/>
                <a:gridCol w="972000"/>
              </a:tblGrid>
              <a:tr h="396000">
                <a:tc>
                  <a:txBody>
                    <a:bodyPr/>
                    <a:lstStyle/>
                    <a:p>
                      <a:pPr algn="ctr"/>
                      <a:r>
                        <a:rPr lang="zh-CN" altLang="en-US" sz="1600" b="1" dirty="0">
                          <a:latin typeface="+mn-lt"/>
                          <a:ea typeface="+mn-ea"/>
                        </a:rPr>
                        <a:t>组件类型</a:t>
                      </a:r>
                    </a:p>
                  </a:txBody>
                  <a:tcPr marL="72000" marR="72000" marT="0" marB="0"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zh-CN" altLang="en-US" sz="1600" b="1" dirty="0">
                          <a:latin typeface="+mn-lt"/>
                          <a:ea typeface="+mn-ea"/>
                        </a:rPr>
                        <a:t>组件名称</a:t>
                      </a:r>
                    </a:p>
                  </a:txBody>
                  <a:tcPr marL="72000" marR="72000" marT="0" marB="0"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zh-CN" altLang="en-US" sz="1600" b="1" dirty="0">
                          <a:latin typeface="+mn-lt"/>
                          <a:ea typeface="+mn-ea"/>
                        </a:rPr>
                        <a:t>收集方法</a:t>
                      </a:r>
                    </a:p>
                  </a:txBody>
                  <a:tcPr marL="72000" marR="72000" marT="0" marB="0"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zh-CN" altLang="en-US" sz="1600" b="1" dirty="0">
                          <a:latin typeface="+mn-lt"/>
                          <a:ea typeface="+mn-ea"/>
                        </a:rPr>
                        <a:t>辅助工具</a:t>
                      </a:r>
                    </a:p>
                  </a:txBody>
                  <a:tcPr marL="72000" marR="72000" marT="0" marB="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tr>
              <a:tr h="576000">
                <a:tc>
                  <a:txBody>
                    <a:bodyPr/>
                    <a:lstStyle/>
                    <a:p>
                      <a:pPr marL="36000">
                        <a:lnSpc>
                          <a:spcPct val="125000"/>
                        </a:lnSpc>
                      </a:pPr>
                      <a:r>
                        <a:rPr lang="en-US" altLang="zh-CN" sz="1400" dirty="0">
                          <a:latin typeface="+mn-lt"/>
                          <a:ea typeface="+mn-ea"/>
                        </a:rPr>
                        <a:t>Windows</a:t>
                      </a:r>
                      <a:r>
                        <a:rPr lang="zh-CN" altLang="en-US" sz="1400" dirty="0">
                          <a:latin typeface="+mn-lt"/>
                          <a:ea typeface="+mn-ea"/>
                        </a:rPr>
                        <a:t>基础架构虚拟机</a:t>
                      </a:r>
                    </a:p>
                  </a:txBody>
                  <a:tcPr marL="72000" marR="72000" marT="0" marB="0" anchor="ctr">
                    <a:lnL w="28575" cap="flat" cmpd="sng" algn="ctr">
                      <a:solidFill>
                        <a:schemeClr val="tx1"/>
                      </a:solidFill>
                      <a:prstDash val="solid"/>
                      <a:round/>
                      <a:headEnd type="none" w="med" len="med"/>
                      <a:tailEnd type="none" w="med" len="med"/>
                    </a:lnL>
                  </a:tcPr>
                </a:tc>
                <a:tc>
                  <a:txBody>
                    <a:bodyPr/>
                    <a:lstStyle/>
                    <a:p>
                      <a:pPr marL="36000">
                        <a:lnSpc>
                          <a:spcPct val="125000"/>
                        </a:lnSpc>
                      </a:pPr>
                      <a:r>
                        <a:rPr lang="en-US" sz="1400" dirty="0">
                          <a:latin typeface="+mn-lt"/>
                          <a:ea typeface="+mn-ea"/>
                        </a:rPr>
                        <a:t>AD/DNS/DHCP</a:t>
                      </a:r>
                      <a:r>
                        <a:rPr lang="en-US" sz="1400" dirty="0" smtClean="0">
                          <a:latin typeface="+mn-lt"/>
                          <a:ea typeface="+mn-ea"/>
                        </a:rPr>
                        <a:t>/  </a:t>
                      </a:r>
                      <a:r>
                        <a:rPr lang="en-US" sz="1400" dirty="0" err="1" smtClean="0">
                          <a:latin typeface="+mn-lt"/>
                          <a:ea typeface="+mn-ea"/>
                        </a:rPr>
                        <a:t>AntiVirus</a:t>
                      </a:r>
                      <a:r>
                        <a:rPr lang="en-US" sz="1400" dirty="0" smtClean="0">
                          <a:latin typeface="+mn-lt"/>
                          <a:ea typeface="+mn-ea"/>
                        </a:rPr>
                        <a:t>/Patch</a:t>
                      </a:r>
                      <a:endParaRPr lang="en-US" sz="1400" dirty="0">
                        <a:latin typeface="+mn-lt"/>
                        <a:ea typeface="+mn-ea"/>
                      </a:endParaRPr>
                    </a:p>
                  </a:txBody>
                  <a:tcPr marL="72000" marR="72000" marT="0" marB="0" anchor="ctr"/>
                </a:tc>
                <a:tc>
                  <a:txBody>
                    <a:bodyPr/>
                    <a:lstStyle/>
                    <a:p>
                      <a:pPr marL="320400" indent="-285750">
                        <a:lnSpc>
                          <a:spcPct val="125000"/>
                        </a:lnSpc>
                        <a:buClr>
                          <a:srgbClr val="808080"/>
                        </a:buClr>
                        <a:buSzPct val="50000"/>
                        <a:buFont typeface="Wingdings" panose="05000000000000000000" pitchFamily="2" charset="2"/>
                        <a:buChar char="p"/>
                      </a:pPr>
                      <a:r>
                        <a:rPr lang="zh-CN" altLang="en-US" sz="1400" dirty="0">
                          <a:latin typeface="+mn-lt"/>
                          <a:ea typeface="+mn-ea"/>
                        </a:rPr>
                        <a:t>不使用工具，登录系统后到相应目录直接</a:t>
                      </a:r>
                      <a:r>
                        <a:rPr lang="zh-CN" altLang="en-US" sz="1400" dirty="0" smtClean="0">
                          <a:latin typeface="+mn-lt"/>
                          <a:ea typeface="+mn-ea"/>
                        </a:rPr>
                        <a:t>提取。</a:t>
                      </a:r>
                      <a:endParaRPr lang="zh-CN" altLang="en-US" sz="1400" dirty="0">
                        <a:latin typeface="+mn-lt"/>
                        <a:ea typeface="+mn-ea"/>
                      </a:endParaRPr>
                    </a:p>
                  </a:txBody>
                  <a:tcPr marL="72000" marR="72000" marT="0" marB="0" anchor="ctr"/>
                </a:tc>
                <a:tc>
                  <a:txBody>
                    <a:bodyPr/>
                    <a:lstStyle/>
                    <a:p>
                      <a:pPr>
                        <a:lnSpc>
                          <a:spcPct val="125000"/>
                        </a:lnSpc>
                      </a:pPr>
                      <a:r>
                        <a:rPr lang="en-US" sz="1400" dirty="0">
                          <a:latin typeface="+mn-lt"/>
                          <a:ea typeface="+mn-ea"/>
                        </a:rPr>
                        <a:t>-</a:t>
                      </a:r>
                    </a:p>
                  </a:txBody>
                  <a:tcPr marL="72000" marR="72000" marT="0" marB="0" anchor="ctr">
                    <a:lnR w="28575" cap="flat" cmpd="sng" algn="ctr">
                      <a:solidFill>
                        <a:schemeClr val="tx1"/>
                      </a:solidFill>
                      <a:prstDash val="solid"/>
                      <a:round/>
                      <a:headEnd type="none" w="med" len="med"/>
                      <a:tailEnd type="none" w="med" len="med"/>
                    </a:lnR>
                  </a:tcPr>
                </a:tc>
              </a:tr>
              <a:tr h="1080000">
                <a:tc>
                  <a:txBody>
                    <a:bodyPr/>
                    <a:lstStyle/>
                    <a:p>
                      <a:pPr marL="36000">
                        <a:lnSpc>
                          <a:spcPct val="125000"/>
                        </a:lnSpc>
                      </a:pPr>
                      <a:r>
                        <a:rPr lang="en-US" altLang="zh-CN" sz="1400" dirty="0">
                          <a:latin typeface="+mn-lt"/>
                          <a:ea typeface="+mn-ea"/>
                        </a:rPr>
                        <a:t>Linux</a:t>
                      </a:r>
                      <a:r>
                        <a:rPr lang="zh-CN" altLang="en-US" sz="1400" dirty="0">
                          <a:latin typeface="+mn-lt"/>
                          <a:ea typeface="+mn-ea"/>
                        </a:rPr>
                        <a:t>基础架构虚拟机</a:t>
                      </a:r>
                    </a:p>
                  </a:txBody>
                  <a:tcPr marL="72000" marR="72000" marT="0" marB="0" anchor="ctr">
                    <a:lnL w="28575" cap="flat" cmpd="sng" algn="ctr">
                      <a:solidFill>
                        <a:schemeClr val="tx1"/>
                      </a:solidFill>
                      <a:prstDash val="solid"/>
                      <a:round/>
                      <a:headEnd type="none" w="med" len="med"/>
                      <a:tailEnd type="none" w="med" len="med"/>
                    </a:lnL>
                  </a:tcPr>
                </a:tc>
                <a:tc>
                  <a:txBody>
                    <a:bodyPr/>
                    <a:lstStyle/>
                    <a:p>
                      <a:pPr marL="36000">
                        <a:lnSpc>
                          <a:spcPct val="125000"/>
                        </a:lnSpc>
                      </a:pPr>
                      <a:r>
                        <a:rPr lang="en-US" sz="1400" dirty="0" smtClean="0">
                          <a:latin typeface="+mn-lt"/>
                          <a:ea typeface="+mn-ea"/>
                        </a:rPr>
                        <a:t>ITA/HDC/WI/License/</a:t>
                      </a:r>
                      <a:r>
                        <a:rPr lang="en-US" sz="1400" dirty="0" err="1" smtClean="0">
                          <a:latin typeface="+mn-lt"/>
                          <a:ea typeface="+mn-ea"/>
                        </a:rPr>
                        <a:t>GaussDB</a:t>
                      </a:r>
                      <a:r>
                        <a:rPr lang="en-US" sz="1400" dirty="0" smtClean="0">
                          <a:latin typeface="+mn-lt"/>
                          <a:ea typeface="+mn-ea"/>
                        </a:rPr>
                        <a:t>/</a:t>
                      </a:r>
                      <a:r>
                        <a:rPr lang="en-US" sz="1400" dirty="0" err="1" smtClean="0">
                          <a:latin typeface="+mn-lt"/>
                          <a:ea typeface="+mn-ea"/>
                        </a:rPr>
                        <a:t>vAG</a:t>
                      </a:r>
                      <a:r>
                        <a:rPr lang="en-US" sz="1400" dirty="0" smtClean="0">
                          <a:latin typeface="+mn-lt"/>
                          <a:ea typeface="+mn-ea"/>
                        </a:rPr>
                        <a:t>/</a:t>
                      </a:r>
                      <a:r>
                        <a:rPr lang="en-US" sz="1400" dirty="0" err="1" smtClean="0">
                          <a:latin typeface="+mn-lt"/>
                          <a:ea typeface="+mn-ea"/>
                        </a:rPr>
                        <a:t>vLB</a:t>
                      </a:r>
                      <a:r>
                        <a:rPr lang="en-US" sz="1400" dirty="0" smtClean="0">
                          <a:latin typeface="+mn-lt"/>
                          <a:ea typeface="+mn-ea"/>
                        </a:rPr>
                        <a:t>/ </a:t>
                      </a:r>
                      <a:r>
                        <a:rPr lang="en-US" sz="1400" dirty="0" err="1" smtClean="0">
                          <a:latin typeface="+mn-lt"/>
                          <a:ea typeface="+mn-ea"/>
                        </a:rPr>
                        <a:t>InstallTools</a:t>
                      </a:r>
                      <a:r>
                        <a:rPr lang="en-US" sz="1400" dirty="0" smtClean="0">
                          <a:latin typeface="+mn-lt"/>
                          <a:ea typeface="+mn-ea"/>
                        </a:rPr>
                        <a:t>/ Backup </a:t>
                      </a:r>
                      <a:r>
                        <a:rPr lang="en-US" sz="1400" dirty="0">
                          <a:latin typeface="+mn-lt"/>
                          <a:ea typeface="+mn-ea"/>
                        </a:rPr>
                        <a:t>Server</a:t>
                      </a:r>
                    </a:p>
                  </a:txBody>
                  <a:tcPr marL="72000" marR="72000" marT="0" marB="0" anchor="ctr"/>
                </a:tc>
                <a:tc>
                  <a:txBody>
                    <a:bodyPr/>
                    <a:lstStyle/>
                    <a:p>
                      <a:pPr marL="321750" indent="-285750">
                        <a:lnSpc>
                          <a:spcPct val="125000"/>
                        </a:lnSpc>
                        <a:buClr>
                          <a:srgbClr val="808080"/>
                        </a:buClr>
                        <a:buSzPct val="50000"/>
                        <a:buFont typeface="Wingdings" panose="05000000000000000000" pitchFamily="2" charset="2"/>
                        <a:buChar char="p"/>
                      </a:pPr>
                      <a:r>
                        <a:rPr lang="zh-CN" altLang="en-US" sz="1400" dirty="0">
                          <a:latin typeface="+mn-lt"/>
                          <a:ea typeface="+mn-ea"/>
                        </a:rPr>
                        <a:t>管理员远程通过</a:t>
                      </a:r>
                      <a:r>
                        <a:rPr lang="en-US" altLang="zh-CN" sz="1400" dirty="0" err="1">
                          <a:latin typeface="+mn-lt"/>
                          <a:ea typeface="+mn-ea"/>
                        </a:rPr>
                        <a:t>WinSCP</a:t>
                      </a:r>
                      <a:r>
                        <a:rPr lang="zh-CN" altLang="en-US" sz="1400" dirty="0">
                          <a:latin typeface="+mn-lt"/>
                          <a:ea typeface="+mn-ea"/>
                        </a:rPr>
                        <a:t>获取</a:t>
                      </a:r>
                      <a:r>
                        <a:rPr lang="zh-CN" altLang="en-US" sz="1400" dirty="0" smtClean="0">
                          <a:latin typeface="+mn-lt"/>
                          <a:ea typeface="+mn-ea"/>
                        </a:rPr>
                        <a:t>日志。</a:t>
                      </a:r>
                      <a:endParaRPr lang="zh-CN" altLang="en-US" sz="1400" dirty="0">
                        <a:latin typeface="+mn-lt"/>
                        <a:ea typeface="+mn-ea"/>
                      </a:endParaRPr>
                    </a:p>
                    <a:p>
                      <a:pPr marL="321750" indent="-285750">
                        <a:lnSpc>
                          <a:spcPct val="125000"/>
                        </a:lnSpc>
                        <a:buClr>
                          <a:srgbClr val="808080"/>
                        </a:buClr>
                        <a:buSzPct val="50000"/>
                        <a:buFont typeface="Wingdings" panose="05000000000000000000" pitchFamily="2" charset="2"/>
                        <a:buChar char="p"/>
                      </a:pPr>
                      <a:r>
                        <a:rPr lang="zh-CN" altLang="en-US" sz="1400" dirty="0">
                          <a:latin typeface="+mn-lt"/>
                          <a:ea typeface="+mn-ea"/>
                        </a:rPr>
                        <a:t>不使用工具，登录系统后到相应目录直接</a:t>
                      </a:r>
                      <a:r>
                        <a:rPr lang="zh-CN" altLang="en-US" sz="1400" dirty="0" smtClean="0">
                          <a:latin typeface="+mn-lt"/>
                          <a:ea typeface="+mn-ea"/>
                        </a:rPr>
                        <a:t>提取。</a:t>
                      </a:r>
                      <a:endParaRPr lang="zh-CN" altLang="en-US" sz="1400" dirty="0">
                        <a:latin typeface="+mn-lt"/>
                        <a:ea typeface="+mn-ea"/>
                      </a:endParaRPr>
                    </a:p>
                  </a:txBody>
                  <a:tcPr marL="72000" marR="72000" marT="0" marB="0" anchor="ctr"/>
                </a:tc>
                <a:tc>
                  <a:txBody>
                    <a:bodyPr/>
                    <a:lstStyle/>
                    <a:p>
                      <a:pPr algn="ctr">
                        <a:lnSpc>
                          <a:spcPct val="125000"/>
                        </a:lnSpc>
                      </a:pPr>
                      <a:r>
                        <a:rPr lang="en-US" sz="1400" dirty="0" err="1">
                          <a:latin typeface="+mn-lt"/>
                          <a:ea typeface="+mn-ea"/>
                        </a:rPr>
                        <a:t>WinSCP</a:t>
                      </a:r>
                      <a:endParaRPr lang="en-US" sz="1400" dirty="0">
                        <a:latin typeface="+mn-lt"/>
                        <a:ea typeface="+mn-ea"/>
                      </a:endParaRPr>
                    </a:p>
                  </a:txBody>
                  <a:tcPr marL="72000" marR="72000" marT="0" marB="0" anchor="ctr">
                    <a:lnR w="28575" cap="flat" cmpd="sng" algn="ctr">
                      <a:solidFill>
                        <a:schemeClr val="tx1"/>
                      </a:solidFill>
                      <a:prstDash val="solid"/>
                      <a:round/>
                      <a:headEnd type="none" w="med" len="med"/>
                      <a:tailEnd type="none" w="med" len="med"/>
                    </a:lnR>
                  </a:tcPr>
                </a:tc>
              </a:tr>
              <a:tr h="1332000">
                <a:tc>
                  <a:txBody>
                    <a:bodyPr/>
                    <a:lstStyle/>
                    <a:p>
                      <a:pPr marL="36000">
                        <a:lnSpc>
                          <a:spcPct val="125000"/>
                        </a:lnSpc>
                      </a:pPr>
                      <a:r>
                        <a:rPr lang="zh-CN" altLang="en-US" sz="1400" dirty="0">
                          <a:latin typeface="+mn-lt"/>
                          <a:ea typeface="+mn-ea"/>
                        </a:rPr>
                        <a:t>用户虚拟机</a:t>
                      </a:r>
                    </a:p>
                  </a:txBody>
                  <a:tcPr marL="72000" marR="72000" marT="0" marB="0" anchor="ctr">
                    <a:lnL w="28575" cap="flat" cmpd="sng" algn="ctr">
                      <a:solidFill>
                        <a:schemeClr val="tx1"/>
                      </a:solidFill>
                      <a:prstDash val="solid"/>
                      <a:round/>
                      <a:headEnd type="none" w="med" len="med"/>
                      <a:tailEnd type="none" w="med" len="med"/>
                    </a:lnL>
                  </a:tcPr>
                </a:tc>
                <a:tc>
                  <a:txBody>
                    <a:bodyPr/>
                    <a:lstStyle/>
                    <a:p>
                      <a:pPr marL="36000">
                        <a:lnSpc>
                          <a:spcPct val="125000"/>
                        </a:lnSpc>
                      </a:pPr>
                      <a:r>
                        <a:rPr lang="en-US" sz="1400" dirty="0">
                          <a:latin typeface="+mn-lt"/>
                          <a:ea typeface="+mn-ea"/>
                        </a:rPr>
                        <a:t>User VM/GPU Render Server</a:t>
                      </a:r>
                    </a:p>
                  </a:txBody>
                  <a:tcPr marL="72000" marR="72000" marT="0" marB="0" anchor="ctr"/>
                </a:tc>
                <a:tc>
                  <a:txBody>
                    <a:bodyPr/>
                    <a:lstStyle/>
                    <a:p>
                      <a:pPr marL="321750" indent="-285750">
                        <a:lnSpc>
                          <a:spcPct val="125000"/>
                        </a:lnSpc>
                        <a:buClr>
                          <a:srgbClr val="808080"/>
                        </a:buClr>
                        <a:buSzPct val="50000"/>
                        <a:buFont typeface="Wingdings" panose="05000000000000000000" pitchFamily="2" charset="2"/>
                        <a:buChar char="p"/>
                      </a:pPr>
                      <a:r>
                        <a:rPr lang="zh-CN" altLang="en-US" sz="1400" dirty="0">
                          <a:latin typeface="+mn-lt"/>
                          <a:ea typeface="+mn-ea"/>
                        </a:rPr>
                        <a:t>用户在虚拟机中执行</a:t>
                      </a:r>
                      <a:r>
                        <a:rPr lang="en-US" altLang="zh-CN" sz="1400" dirty="0" err="1">
                          <a:latin typeface="+mn-lt"/>
                          <a:ea typeface="+mn-ea"/>
                        </a:rPr>
                        <a:t>LogAgent</a:t>
                      </a:r>
                      <a:r>
                        <a:rPr lang="zh-CN" altLang="en-US" sz="1400" dirty="0">
                          <a:latin typeface="+mn-lt"/>
                          <a:ea typeface="+mn-ea"/>
                        </a:rPr>
                        <a:t>打包日志，然后通过邮件发送到维护</a:t>
                      </a:r>
                      <a:r>
                        <a:rPr lang="zh-CN" altLang="en-US" sz="1400" dirty="0" smtClean="0">
                          <a:latin typeface="+mn-lt"/>
                          <a:ea typeface="+mn-ea"/>
                        </a:rPr>
                        <a:t>人员。</a:t>
                      </a:r>
                      <a:endParaRPr lang="zh-CN" altLang="en-US" sz="1400" dirty="0">
                        <a:latin typeface="+mn-lt"/>
                        <a:ea typeface="+mn-ea"/>
                      </a:endParaRPr>
                    </a:p>
                    <a:p>
                      <a:pPr marL="321750" indent="-285750">
                        <a:lnSpc>
                          <a:spcPct val="125000"/>
                        </a:lnSpc>
                        <a:buClr>
                          <a:srgbClr val="808080"/>
                        </a:buClr>
                        <a:buSzPct val="50000"/>
                        <a:buFont typeface="Wingdings" panose="05000000000000000000" pitchFamily="2" charset="2"/>
                        <a:buChar char="p"/>
                      </a:pPr>
                      <a:r>
                        <a:rPr lang="zh-CN" altLang="en-US" sz="1400" dirty="0">
                          <a:latin typeface="+mn-lt"/>
                          <a:ea typeface="+mn-ea"/>
                        </a:rPr>
                        <a:t>不使用工具，登录系统后到相应目录直接</a:t>
                      </a:r>
                      <a:r>
                        <a:rPr lang="zh-CN" altLang="en-US" sz="1400" dirty="0" smtClean="0">
                          <a:latin typeface="+mn-lt"/>
                          <a:ea typeface="+mn-ea"/>
                        </a:rPr>
                        <a:t>提取。</a:t>
                      </a:r>
                      <a:endParaRPr lang="zh-CN" altLang="en-US" sz="1400" dirty="0">
                        <a:latin typeface="+mn-lt"/>
                        <a:ea typeface="+mn-ea"/>
                      </a:endParaRPr>
                    </a:p>
                  </a:txBody>
                  <a:tcPr marL="72000" marR="72000" marT="0" marB="0" anchor="ctr"/>
                </a:tc>
                <a:tc>
                  <a:txBody>
                    <a:bodyPr/>
                    <a:lstStyle/>
                    <a:p>
                      <a:pPr algn="ctr">
                        <a:lnSpc>
                          <a:spcPct val="125000"/>
                        </a:lnSpc>
                      </a:pPr>
                      <a:r>
                        <a:rPr lang="en-US" sz="1400" dirty="0" err="1">
                          <a:latin typeface="+mn-lt"/>
                          <a:ea typeface="+mn-ea"/>
                        </a:rPr>
                        <a:t>LogAgent</a:t>
                      </a:r>
                      <a:endParaRPr lang="en-US" sz="1400" dirty="0">
                        <a:latin typeface="+mn-lt"/>
                        <a:ea typeface="+mn-ea"/>
                      </a:endParaRPr>
                    </a:p>
                  </a:txBody>
                  <a:tcPr marL="72000" marR="72000" marT="0" marB="0" anchor="ctr">
                    <a:lnR w="28575" cap="flat" cmpd="sng" algn="ctr">
                      <a:solidFill>
                        <a:schemeClr val="tx1"/>
                      </a:solidFill>
                      <a:prstDash val="solid"/>
                      <a:round/>
                      <a:headEnd type="none" w="med" len="med"/>
                      <a:tailEnd type="none" w="med" len="med"/>
                    </a:lnR>
                  </a:tcPr>
                </a:tc>
              </a:tr>
              <a:tr h="1080000">
                <a:tc>
                  <a:txBody>
                    <a:bodyPr/>
                    <a:lstStyle/>
                    <a:p>
                      <a:pPr marL="36000">
                        <a:lnSpc>
                          <a:spcPct val="125000"/>
                        </a:lnSpc>
                      </a:pPr>
                      <a:r>
                        <a:rPr lang="zh-CN" altLang="en-US" sz="1400" dirty="0">
                          <a:latin typeface="+mn-lt"/>
                          <a:ea typeface="+mn-ea"/>
                        </a:rPr>
                        <a:t>用户终端</a:t>
                      </a:r>
                    </a:p>
                  </a:txBody>
                  <a:tcPr marL="72000" marR="72000" marT="0" marB="0"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marL="36000">
                        <a:lnSpc>
                          <a:spcPct val="125000"/>
                        </a:lnSpc>
                      </a:pPr>
                      <a:r>
                        <a:rPr lang="en-US" sz="1400" dirty="0">
                          <a:latin typeface="+mn-lt"/>
                          <a:ea typeface="+mn-ea"/>
                        </a:rPr>
                        <a:t>TC/SC</a:t>
                      </a:r>
                    </a:p>
                  </a:txBody>
                  <a:tcPr marL="72000" marR="72000" marT="0" marB="0" anchor="ctr">
                    <a:lnB w="28575" cap="flat" cmpd="sng" algn="ctr">
                      <a:solidFill>
                        <a:schemeClr val="tx1"/>
                      </a:solidFill>
                      <a:prstDash val="solid"/>
                      <a:round/>
                      <a:headEnd type="none" w="med" len="med"/>
                      <a:tailEnd type="none" w="med" len="med"/>
                    </a:lnB>
                  </a:tcPr>
                </a:tc>
                <a:tc>
                  <a:txBody>
                    <a:bodyPr/>
                    <a:lstStyle/>
                    <a:p>
                      <a:pPr marL="321750" indent="-285750">
                        <a:lnSpc>
                          <a:spcPct val="125000"/>
                        </a:lnSpc>
                        <a:buClr>
                          <a:srgbClr val="808080"/>
                        </a:buClr>
                        <a:buSzPct val="50000"/>
                        <a:buFont typeface="Wingdings" panose="05000000000000000000" pitchFamily="2" charset="2"/>
                        <a:buChar char="p"/>
                      </a:pPr>
                      <a:r>
                        <a:rPr lang="zh-CN" altLang="en-US" sz="1400" dirty="0">
                          <a:latin typeface="+mn-lt"/>
                          <a:ea typeface="+mn-ea"/>
                        </a:rPr>
                        <a:t>管理员在</a:t>
                      </a:r>
                      <a:r>
                        <a:rPr lang="en-US" altLang="zh-CN" sz="1400" dirty="0">
                          <a:latin typeface="+mn-lt"/>
                          <a:ea typeface="+mn-ea"/>
                        </a:rPr>
                        <a:t>TCM</a:t>
                      </a:r>
                      <a:r>
                        <a:rPr lang="zh-CN" altLang="en-US" sz="1400" dirty="0">
                          <a:latin typeface="+mn-lt"/>
                          <a:ea typeface="+mn-ea"/>
                        </a:rPr>
                        <a:t>上使用“日志提取”功能远程获取</a:t>
                      </a:r>
                      <a:r>
                        <a:rPr lang="zh-CN" altLang="en-US" sz="1400" dirty="0" smtClean="0">
                          <a:latin typeface="+mn-lt"/>
                          <a:ea typeface="+mn-ea"/>
                        </a:rPr>
                        <a:t>日志。</a:t>
                      </a:r>
                      <a:endParaRPr lang="zh-CN" altLang="en-US" sz="1400" dirty="0">
                        <a:latin typeface="+mn-lt"/>
                        <a:ea typeface="+mn-ea"/>
                      </a:endParaRPr>
                    </a:p>
                    <a:p>
                      <a:pPr marL="321750" indent="-285750">
                        <a:lnSpc>
                          <a:spcPct val="125000"/>
                        </a:lnSpc>
                        <a:buClr>
                          <a:srgbClr val="808080"/>
                        </a:buClr>
                        <a:buSzPct val="50000"/>
                        <a:buFont typeface="Wingdings" panose="05000000000000000000" pitchFamily="2" charset="2"/>
                        <a:buChar char="p"/>
                      </a:pPr>
                      <a:r>
                        <a:rPr lang="zh-CN" altLang="en-US" sz="1400" dirty="0">
                          <a:latin typeface="+mn-lt"/>
                          <a:ea typeface="+mn-ea"/>
                        </a:rPr>
                        <a:t>不使用工具，登录系统后到相应目录直接</a:t>
                      </a:r>
                      <a:r>
                        <a:rPr lang="zh-CN" altLang="en-US" sz="1400" dirty="0" smtClean="0">
                          <a:latin typeface="+mn-lt"/>
                          <a:ea typeface="+mn-ea"/>
                        </a:rPr>
                        <a:t>提取。</a:t>
                      </a:r>
                      <a:endParaRPr lang="zh-CN" altLang="en-US" sz="1400" dirty="0">
                        <a:latin typeface="+mn-lt"/>
                        <a:ea typeface="+mn-ea"/>
                      </a:endParaRPr>
                    </a:p>
                  </a:txBody>
                  <a:tcPr marL="72000" marR="72000" marT="0" marB="0" anchor="ctr">
                    <a:lnB w="28575" cap="flat" cmpd="sng" algn="ctr">
                      <a:solidFill>
                        <a:schemeClr val="tx1"/>
                      </a:solidFill>
                      <a:prstDash val="solid"/>
                      <a:round/>
                      <a:headEnd type="none" w="med" len="med"/>
                      <a:tailEnd type="none" w="med" len="med"/>
                    </a:lnB>
                  </a:tcPr>
                </a:tc>
                <a:tc>
                  <a:txBody>
                    <a:bodyPr/>
                    <a:lstStyle/>
                    <a:p>
                      <a:pPr algn="ctr">
                        <a:lnSpc>
                          <a:spcPct val="125000"/>
                        </a:lnSpc>
                      </a:pPr>
                      <a:r>
                        <a:rPr lang="en-US" sz="1400" dirty="0">
                          <a:latin typeface="+mn-lt"/>
                          <a:ea typeface="+mn-ea"/>
                        </a:rPr>
                        <a:t>TCM</a:t>
                      </a:r>
                    </a:p>
                  </a:txBody>
                  <a:tcPr marL="72000" marR="72000" marT="0" marB="0"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9724140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使用</a:t>
            </a:r>
            <a:r>
              <a:rPr lang="en-US" smtClean="0"/>
              <a:t>FusionCare</a:t>
            </a:r>
            <a:r>
              <a:rPr lang="zh-CN" altLang="en-US" smtClean="0"/>
              <a:t>收集系统日志信息</a:t>
            </a:r>
            <a:endParaRPr lang="en-US" dirty="0"/>
          </a:p>
        </p:txBody>
      </p:sp>
      <p:sp>
        <p:nvSpPr>
          <p:cNvPr id="3" name="文本占位符 2"/>
          <p:cNvSpPr>
            <a:spLocks noGrp="1"/>
          </p:cNvSpPr>
          <p:nvPr>
            <p:ph type="body" sz="quarter" idx="10"/>
          </p:nvPr>
        </p:nvSpPr>
        <p:spPr/>
        <p:txBody>
          <a:bodyPr/>
          <a:lstStyle/>
          <a:p>
            <a:r>
              <a:rPr lang="en-US" altLang="zh-CN" smtClean="0"/>
              <a:t>FusionCare</a:t>
            </a:r>
            <a:r>
              <a:rPr lang="zh-CN" altLang="en-US" smtClean="0"/>
              <a:t>是为技术支持工程师和维护工程师提供的一套健康检查和日志收集工具。 </a:t>
            </a:r>
            <a:endParaRPr lang="en-US" altLang="zh-CN" smtClean="0"/>
          </a:p>
          <a:p>
            <a:pPr lvl="1"/>
            <a:r>
              <a:rPr lang="zh-CN" altLang="en-US" smtClean="0"/>
              <a:t>健康检查：</a:t>
            </a:r>
            <a:r>
              <a:rPr lang="en-US" altLang="zh-CN" smtClean="0"/>
              <a:t>FusionCare</a:t>
            </a:r>
            <a:r>
              <a:rPr lang="zh-CN" altLang="en-US" smtClean="0"/>
              <a:t>能够检查所有节点以及</a:t>
            </a:r>
            <a:r>
              <a:rPr lang="en-US" altLang="zh-CN" smtClean="0"/>
              <a:t>FusionAccess</a:t>
            </a:r>
            <a:r>
              <a:rPr lang="zh-CN" altLang="en-US" smtClean="0"/>
              <a:t>基础架构虚拟机的健康状态，并生成健康检查报告。方便技术支持工程师和维护工程师快速了解系统的健康状况。 </a:t>
            </a:r>
          </a:p>
          <a:p>
            <a:pPr lvl="1"/>
            <a:r>
              <a:rPr lang="zh-CN" altLang="en-US" smtClean="0"/>
              <a:t>日志收集：</a:t>
            </a:r>
            <a:r>
              <a:rPr lang="en-US" altLang="zh-CN" smtClean="0"/>
              <a:t>FusionCare</a:t>
            </a:r>
            <a:r>
              <a:rPr lang="zh-CN" altLang="en-US" smtClean="0"/>
              <a:t>能够收集</a:t>
            </a:r>
            <a:r>
              <a:rPr lang="en-US" altLang="zh-CN" smtClean="0"/>
              <a:t>FusionSphere</a:t>
            </a:r>
            <a:r>
              <a:rPr lang="zh-CN" altLang="en-US" smtClean="0"/>
              <a:t>所有节点以及</a:t>
            </a:r>
            <a:r>
              <a:rPr lang="en-US" altLang="zh-CN" smtClean="0"/>
              <a:t>FusionAccess</a:t>
            </a:r>
            <a:r>
              <a:rPr lang="zh-CN" altLang="en-US" smtClean="0"/>
              <a:t>基础架构虚拟机的日志并打包。方便技术支持工程师和维护工程师以及研发定位问题。 </a:t>
            </a:r>
          </a:p>
          <a:p>
            <a:endParaRPr lang="en-US" dirty="0"/>
          </a:p>
        </p:txBody>
      </p:sp>
    </p:spTree>
    <p:extLst>
      <p:ext uri="{BB962C8B-B14F-4D97-AF65-F5344CB8AC3E}">
        <p14:creationId xmlns:p14="http://schemas.microsoft.com/office/powerpoint/2010/main" val="272178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收集</a:t>
            </a:r>
            <a:r>
              <a:rPr lang="en-US" altLang="zh-CN" smtClean="0"/>
              <a:t>Linux</a:t>
            </a:r>
            <a:r>
              <a:rPr lang="zh-CN" altLang="en-US" smtClean="0"/>
              <a:t>基础架构虚拟机日志</a:t>
            </a:r>
            <a:endParaRPr lang="en-US" dirty="0"/>
          </a:p>
        </p:txBody>
      </p:sp>
      <p:sp>
        <p:nvSpPr>
          <p:cNvPr id="3" name="文本占位符 2"/>
          <p:cNvSpPr>
            <a:spLocks noGrp="1"/>
          </p:cNvSpPr>
          <p:nvPr>
            <p:ph type="body" sz="quarter" idx="10"/>
          </p:nvPr>
        </p:nvSpPr>
        <p:spPr/>
        <p:txBody>
          <a:bodyPr/>
          <a:lstStyle/>
          <a:p>
            <a:r>
              <a:rPr lang="zh-CN" altLang="en-US" dirty="0" smtClean="0"/>
              <a:t>打开</a:t>
            </a:r>
            <a:r>
              <a:rPr lang="en-US" altLang="zh-CN" dirty="0" err="1" smtClean="0"/>
              <a:t>WinSCP</a:t>
            </a:r>
            <a:r>
              <a:rPr lang="zh-CN" altLang="en-US" dirty="0" smtClean="0"/>
              <a:t>工具，并使用</a:t>
            </a:r>
            <a:r>
              <a:rPr lang="en-US" altLang="zh-CN" dirty="0" err="1" smtClean="0"/>
              <a:t>gandalf</a:t>
            </a:r>
            <a:r>
              <a:rPr lang="zh-CN" altLang="en-US" dirty="0" smtClean="0"/>
              <a:t>帐号登录</a:t>
            </a:r>
            <a:r>
              <a:rPr lang="en-US" altLang="zh-CN" dirty="0" smtClean="0"/>
              <a:t>Linux</a:t>
            </a:r>
            <a:r>
              <a:rPr lang="zh-CN" altLang="en-US" dirty="0" smtClean="0"/>
              <a:t>基础架构虚拟机。 说明： </a:t>
            </a:r>
            <a:r>
              <a:rPr lang="en-US" altLang="zh-CN" dirty="0" err="1" smtClean="0"/>
              <a:t>WinSCP</a:t>
            </a:r>
            <a:r>
              <a:rPr lang="zh-CN" altLang="en-US" dirty="0" smtClean="0"/>
              <a:t>工具可从</a:t>
            </a:r>
            <a:r>
              <a:rPr lang="en-US" altLang="zh-CN" dirty="0" smtClean="0">
                <a:hlinkClick r:id="rId3"/>
              </a:rPr>
              <a:t>http://winscp.net</a:t>
            </a:r>
            <a:r>
              <a:rPr lang="zh-CN" altLang="en-US" dirty="0" smtClean="0"/>
              <a:t>下载。</a:t>
            </a:r>
          </a:p>
          <a:p>
            <a:r>
              <a:rPr lang="zh-CN" altLang="en-US" dirty="0" smtClean="0"/>
              <a:t>进入“</a:t>
            </a:r>
            <a:r>
              <a:rPr lang="en-US" altLang="zh-CN" dirty="0" smtClean="0"/>
              <a:t>/</a:t>
            </a:r>
            <a:r>
              <a:rPr lang="en-US" altLang="zh-CN" dirty="0" err="1" smtClean="0"/>
              <a:t>var</a:t>
            </a:r>
            <a:r>
              <a:rPr lang="en-US" altLang="zh-CN" dirty="0" smtClean="0"/>
              <a:t>/</a:t>
            </a:r>
            <a:r>
              <a:rPr lang="en-US" altLang="zh-CN" dirty="0" err="1" smtClean="0"/>
              <a:t>FusionAccess</a:t>
            </a:r>
            <a:r>
              <a:rPr lang="zh-CN" altLang="en-US" dirty="0" smtClean="0"/>
              <a:t>”日志目录。</a:t>
            </a:r>
          </a:p>
          <a:p>
            <a:r>
              <a:rPr lang="zh-CN" altLang="en-US" dirty="0" smtClean="0"/>
              <a:t>根据需要选择相应的一个或多个日志文件或文件夹，单击右键，选择“复制”。</a:t>
            </a:r>
          </a:p>
          <a:p>
            <a:r>
              <a:rPr lang="zh-CN" altLang="en-US" dirty="0" smtClean="0"/>
              <a:t>设置复制的本地目录，单击“粘贴”。</a:t>
            </a:r>
          </a:p>
          <a:p>
            <a:r>
              <a:rPr lang="zh-CN" altLang="en-US" dirty="0" smtClean="0"/>
              <a:t>使用文本编辑器查看日志。</a:t>
            </a:r>
          </a:p>
          <a:p>
            <a:endParaRPr lang="en-US" dirty="0"/>
          </a:p>
        </p:txBody>
      </p:sp>
    </p:spTree>
    <p:extLst>
      <p:ext uri="{BB962C8B-B14F-4D97-AF65-F5344CB8AC3E}">
        <p14:creationId xmlns:p14="http://schemas.microsoft.com/office/powerpoint/2010/main" val="3037082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收集用户虚拟机日志</a:t>
            </a:r>
            <a:r>
              <a:rPr lang="en-US" altLang="zh-CN" dirty="0" smtClean="0"/>
              <a:t>(1/3)</a:t>
            </a:r>
            <a:endParaRPr lang="en-US" dirty="0"/>
          </a:p>
        </p:txBody>
      </p:sp>
      <p:sp>
        <p:nvSpPr>
          <p:cNvPr id="3" name="文本占位符 2"/>
          <p:cNvSpPr>
            <a:spLocks noGrp="1"/>
          </p:cNvSpPr>
          <p:nvPr>
            <p:ph type="body" sz="quarter" idx="10"/>
          </p:nvPr>
        </p:nvSpPr>
        <p:spPr/>
        <p:txBody>
          <a:bodyPr/>
          <a:lstStyle/>
          <a:p>
            <a:r>
              <a:rPr lang="zh-CN" altLang="en-US" dirty="0" smtClean="0"/>
              <a:t>一键式收集用户虚拟机日志有两种方法： </a:t>
            </a:r>
            <a:endParaRPr lang="en-US" altLang="zh-CN" dirty="0" smtClean="0"/>
          </a:p>
          <a:p>
            <a:pPr lvl="1"/>
            <a:r>
              <a:rPr lang="zh-CN" altLang="en-US" dirty="0" smtClean="0"/>
              <a:t>通过脚本收集日志。</a:t>
            </a:r>
          </a:p>
          <a:p>
            <a:pPr lvl="1"/>
            <a:r>
              <a:rPr lang="zh-CN" altLang="en-US" dirty="0" smtClean="0"/>
              <a:t>通过工具收集日志。</a:t>
            </a:r>
          </a:p>
          <a:p>
            <a:r>
              <a:rPr lang="zh-CN" altLang="en-US" dirty="0" smtClean="0"/>
              <a:t>以上两种方式收集的日志完全一样，并存放在“</a:t>
            </a:r>
            <a:r>
              <a:rPr lang="en-US" altLang="zh-CN" dirty="0" smtClean="0"/>
              <a:t>C:\HdpLog-[</a:t>
            </a:r>
            <a:r>
              <a:rPr lang="zh-CN" altLang="en-US" dirty="0" smtClean="0"/>
              <a:t>计算机名</a:t>
            </a:r>
            <a:r>
              <a:rPr lang="en-US" altLang="zh-CN" dirty="0" smtClean="0"/>
              <a:t>].zip</a:t>
            </a:r>
            <a:r>
              <a:rPr lang="zh-CN" altLang="en-US" dirty="0" smtClean="0"/>
              <a:t>”。</a:t>
            </a:r>
          </a:p>
          <a:p>
            <a:endParaRPr lang="en-US" dirty="0"/>
          </a:p>
        </p:txBody>
      </p:sp>
    </p:spTree>
    <p:extLst>
      <p:ext uri="{BB962C8B-B14F-4D97-AF65-F5344CB8AC3E}">
        <p14:creationId xmlns:p14="http://schemas.microsoft.com/office/powerpoint/2010/main" val="38879845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收集用户虚拟机日志</a:t>
            </a:r>
            <a:r>
              <a:rPr lang="en-US" altLang="zh-CN" dirty="0" smtClean="0"/>
              <a:t>(2/3</a:t>
            </a:r>
            <a:r>
              <a:rPr lang="en-US" altLang="zh-CN" dirty="0"/>
              <a:t>)</a:t>
            </a:r>
            <a:endParaRPr lang="en-US" dirty="0"/>
          </a:p>
        </p:txBody>
      </p:sp>
      <p:sp>
        <p:nvSpPr>
          <p:cNvPr id="3" name="文本占位符 2"/>
          <p:cNvSpPr>
            <a:spLocks noGrp="1"/>
          </p:cNvSpPr>
          <p:nvPr>
            <p:ph type="body" sz="quarter" idx="10"/>
          </p:nvPr>
        </p:nvSpPr>
        <p:spPr/>
        <p:txBody>
          <a:bodyPr/>
          <a:lstStyle/>
          <a:p>
            <a:r>
              <a:rPr lang="zh-CN" altLang="en-US" sz="1800" dirty="0" smtClean="0"/>
              <a:t>通过脚本收集日志：</a:t>
            </a:r>
            <a:endParaRPr lang="en-US" altLang="zh-CN" sz="1800" dirty="0" smtClean="0"/>
          </a:p>
          <a:p>
            <a:pPr lvl="1"/>
            <a:r>
              <a:rPr lang="zh-CN" altLang="en-US" sz="1600" dirty="0" smtClean="0"/>
              <a:t>在“开始 </a:t>
            </a:r>
            <a:r>
              <a:rPr lang="en-US" altLang="zh-CN" sz="1600" dirty="0" smtClean="0"/>
              <a:t>&gt; </a:t>
            </a:r>
            <a:r>
              <a:rPr lang="zh-CN" altLang="en-US" sz="1600" dirty="0" smtClean="0"/>
              <a:t>所有程序 </a:t>
            </a:r>
            <a:r>
              <a:rPr lang="en-US" altLang="zh-CN" sz="1600" dirty="0" smtClean="0"/>
              <a:t>&gt; </a:t>
            </a:r>
            <a:r>
              <a:rPr lang="en-US" sz="1600" dirty="0" smtClean="0"/>
              <a:t>Huawei </a:t>
            </a:r>
            <a:r>
              <a:rPr lang="en-US" sz="1600" dirty="0" err="1" smtClean="0"/>
              <a:t>FusionAccess</a:t>
            </a:r>
            <a:r>
              <a:rPr lang="zh-CN" altLang="en-US" sz="1600" dirty="0" smtClean="0"/>
              <a:t>”中，单击“</a:t>
            </a:r>
            <a:r>
              <a:rPr lang="en-US" sz="1600" dirty="0" smtClean="0"/>
              <a:t>Collect Log</a:t>
            </a:r>
            <a:r>
              <a:rPr lang="zh-CN" altLang="en-US" sz="1600" dirty="0" smtClean="0"/>
              <a:t>”</a:t>
            </a:r>
            <a:r>
              <a:rPr lang="en-US" sz="1600" dirty="0" smtClean="0"/>
              <a:t>。</a:t>
            </a:r>
            <a:endParaRPr lang="en-US" sz="1600" dirty="0"/>
          </a:p>
        </p:txBody>
      </p:sp>
      <p:pic>
        <p:nvPicPr>
          <p:cNvPr id="122882" name="Picture 2"/>
          <p:cNvPicPr>
            <a:picLocks noChangeAspect="1" noChangeArrowheads="1"/>
          </p:cNvPicPr>
          <p:nvPr/>
        </p:nvPicPr>
        <p:blipFill>
          <a:blip r:embed="rId3" cstate="print"/>
          <a:srcRect/>
          <a:stretch>
            <a:fillRect/>
          </a:stretch>
        </p:blipFill>
        <p:spPr bwMode="auto">
          <a:xfrm>
            <a:off x="1116199" y="2302712"/>
            <a:ext cx="3347789" cy="3936137"/>
          </a:xfrm>
          <a:prstGeom prst="rect">
            <a:avLst/>
          </a:prstGeom>
          <a:noFill/>
          <a:ln w="9525">
            <a:noFill/>
            <a:miter lim="800000"/>
            <a:headEnd/>
            <a:tailEnd/>
          </a:ln>
        </p:spPr>
      </p:pic>
      <p:pic>
        <p:nvPicPr>
          <p:cNvPr id="122883" name="Picture 3"/>
          <p:cNvPicPr>
            <a:picLocks noChangeAspect="1" noChangeArrowheads="1"/>
          </p:cNvPicPr>
          <p:nvPr/>
        </p:nvPicPr>
        <p:blipFill>
          <a:blip r:embed="rId4" cstate="print"/>
          <a:srcRect/>
          <a:stretch>
            <a:fillRect/>
          </a:stretch>
        </p:blipFill>
        <p:spPr bwMode="auto">
          <a:xfrm>
            <a:off x="4572000" y="2302713"/>
            <a:ext cx="3762375" cy="3928758"/>
          </a:xfrm>
          <a:prstGeom prst="rect">
            <a:avLst/>
          </a:prstGeom>
          <a:noFill/>
          <a:ln w="9525">
            <a:noFill/>
            <a:miter lim="800000"/>
            <a:headEnd/>
            <a:tailEnd/>
          </a:ln>
        </p:spPr>
      </p:pic>
    </p:spTree>
    <p:extLst>
      <p:ext uri="{BB962C8B-B14F-4D97-AF65-F5344CB8AC3E}">
        <p14:creationId xmlns:p14="http://schemas.microsoft.com/office/powerpoint/2010/main" val="23779307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收集用户虚拟机日志</a:t>
            </a:r>
            <a:r>
              <a:rPr lang="en-US" altLang="zh-CN" dirty="0" smtClean="0"/>
              <a:t>(3/3</a:t>
            </a:r>
            <a:r>
              <a:rPr lang="en-US" altLang="zh-CN" dirty="0"/>
              <a:t>)</a:t>
            </a:r>
            <a:endParaRPr lang="en-US" dirty="0"/>
          </a:p>
        </p:txBody>
      </p:sp>
      <p:sp>
        <p:nvSpPr>
          <p:cNvPr id="3" name="文本占位符 2"/>
          <p:cNvSpPr>
            <a:spLocks noGrp="1"/>
          </p:cNvSpPr>
          <p:nvPr>
            <p:ph type="body" sz="quarter" idx="10"/>
          </p:nvPr>
        </p:nvSpPr>
        <p:spPr>
          <a:xfrm>
            <a:off x="684213" y="1376363"/>
            <a:ext cx="8172263" cy="3924300"/>
          </a:xfrm>
        </p:spPr>
        <p:txBody>
          <a:bodyPr/>
          <a:lstStyle/>
          <a:p>
            <a:r>
              <a:rPr lang="zh-CN" altLang="en-US" sz="1800" dirty="0" smtClean="0"/>
              <a:t>通过工具收集日志：</a:t>
            </a:r>
            <a:endParaRPr lang="en-US" altLang="zh-CN" sz="1800" dirty="0" smtClean="0"/>
          </a:p>
          <a:p>
            <a:pPr lvl="1"/>
            <a:r>
              <a:rPr lang="zh-CN" altLang="en-US" sz="1600" dirty="0" smtClean="0"/>
              <a:t>用户虚拟机上，单击“开始 </a:t>
            </a:r>
            <a:r>
              <a:rPr lang="en-US" altLang="zh-CN" sz="1600" dirty="0" smtClean="0"/>
              <a:t>&gt; </a:t>
            </a:r>
            <a:r>
              <a:rPr lang="zh-CN" altLang="en-US" sz="1600" dirty="0" smtClean="0"/>
              <a:t>所有程序 </a:t>
            </a:r>
            <a:r>
              <a:rPr lang="en-US" altLang="zh-CN" sz="1600" dirty="0" smtClean="0"/>
              <a:t>&gt; </a:t>
            </a:r>
            <a:r>
              <a:rPr lang="en-US" sz="1600" dirty="0" smtClean="0"/>
              <a:t>Huawei FusionAccess &gt; Huawei </a:t>
            </a:r>
            <a:r>
              <a:rPr lang="en-US" sz="1600" dirty="0" err="1" smtClean="0"/>
              <a:t>vDesk</a:t>
            </a:r>
            <a:r>
              <a:rPr lang="zh-CN" altLang="en-US" sz="1600" dirty="0" smtClean="0"/>
              <a:t>”。</a:t>
            </a:r>
            <a:endParaRPr lang="en-US" sz="1600" dirty="0"/>
          </a:p>
        </p:txBody>
      </p:sp>
      <p:pic>
        <p:nvPicPr>
          <p:cNvPr id="123906" name="Picture 2"/>
          <p:cNvPicPr>
            <a:picLocks noChangeAspect="1" noChangeArrowheads="1"/>
          </p:cNvPicPr>
          <p:nvPr/>
        </p:nvPicPr>
        <p:blipFill>
          <a:blip r:embed="rId3" cstate="print"/>
          <a:srcRect/>
          <a:stretch>
            <a:fillRect/>
          </a:stretch>
        </p:blipFill>
        <p:spPr bwMode="auto">
          <a:xfrm>
            <a:off x="4427984" y="2528898"/>
            <a:ext cx="4032250" cy="3679330"/>
          </a:xfrm>
          <a:prstGeom prst="rect">
            <a:avLst/>
          </a:prstGeom>
          <a:noFill/>
          <a:ln w="9525">
            <a:solidFill>
              <a:schemeClr val="bg1">
                <a:lumMod val="50000"/>
              </a:schemeClr>
            </a:solidFill>
            <a:miter lim="800000"/>
            <a:headEnd/>
            <a:tailEnd/>
          </a:ln>
        </p:spPr>
      </p:pic>
      <p:pic>
        <p:nvPicPr>
          <p:cNvPr id="123907" name="Picture 3"/>
          <p:cNvPicPr>
            <a:picLocks noChangeAspect="1" noChangeArrowheads="1"/>
          </p:cNvPicPr>
          <p:nvPr/>
        </p:nvPicPr>
        <p:blipFill>
          <a:blip r:embed="rId4" cstate="print"/>
          <a:srcRect/>
          <a:stretch>
            <a:fillRect/>
          </a:stretch>
        </p:blipFill>
        <p:spPr bwMode="auto">
          <a:xfrm>
            <a:off x="972183" y="2528899"/>
            <a:ext cx="3275781" cy="3679329"/>
          </a:xfrm>
          <a:prstGeom prst="rect">
            <a:avLst/>
          </a:prstGeom>
          <a:noFill/>
          <a:ln w="9525">
            <a:noFill/>
            <a:miter lim="800000"/>
            <a:headEnd/>
            <a:tailEnd/>
          </a:ln>
        </p:spPr>
      </p:pic>
    </p:spTree>
    <p:extLst>
      <p:ext uri="{BB962C8B-B14F-4D97-AF65-F5344CB8AC3E}">
        <p14:creationId xmlns:p14="http://schemas.microsoft.com/office/powerpoint/2010/main" val="14882143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收集用户终端日志</a:t>
            </a:r>
            <a:endParaRPr lang="en-US" dirty="0"/>
          </a:p>
        </p:txBody>
      </p:sp>
      <p:sp>
        <p:nvSpPr>
          <p:cNvPr id="3" name="文本占位符 2"/>
          <p:cNvSpPr>
            <a:spLocks noGrp="1"/>
          </p:cNvSpPr>
          <p:nvPr>
            <p:ph type="body" sz="quarter" idx="10"/>
          </p:nvPr>
        </p:nvSpPr>
        <p:spPr/>
        <p:txBody>
          <a:bodyPr/>
          <a:lstStyle/>
          <a:p>
            <a:pPr>
              <a:lnSpc>
                <a:spcPct val="110000"/>
              </a:lnSpc>
            </a:pPr>
            <a:r>
              <a:rPr lang="zh-CN" altLang="en-US" sz="1800" dirty="0" smtClean="0"/>
              <a:t>若用户使用</a:t>
            </a:r>
            <a:r>
              <a:rPr lang="en-US" altLang="zh-CN" sz="1800" dirty="0" smtClean="0"/>
              <a:t>PC</a:t>
            </a:r>
            <a:r>
              <a:rPr lang="zh-CN" altLang="en-US" sz="1800" dirty="0" smtClean="0"/>
              <a:t>机作为软终端登录虚拟机，则无法通过</a:t>
            </a:r>
            <a:r>
              <a:rPr lang="en-US" altLang="zh-CN" sz="1800" dirty="0" smtClean="0"/>
              <a:t>TCM</a:t>
            </a:r>
            <a:r>
              <a:rPr lang="zh-CN" altLang="en-US" sz="1800" dirty="0" smtClean="0"/>
              <a:t>远程提取日志。此时，请直接到</a:t>
            </a:r>
            <a:r>
              <a:rPr lang="en-US" altLang="zh-CN" sz="1800" dirty="0" smtClean="0"/>
              <a:t>PC</a:t>
            </a:r>
            <a:r>
              <a:rPr lang="zh-CN" altLang="en-US" sz="1800" dirty="0" smtClean="0"/>
              <a:t>机的日志目录（</a:t>
            </a:r>
            <a:r>
              <a:rPr lang="en-US" altLang="zh-CN" sz="1800" dirty="0" smtClean="0"/>
              <a:t>C:\Hdp Log</a:t>
            </a:r>
            <a:r>
              <a:rPr lang="zh-CN" altLang="en-US" sz="1800" dirty="0" smtClean="0"/>
              <a:t>）下手工获取日志。</a:t>
            </a:r>
          </a:p>
          <a:p>
            <a:pPr lvl="1">
              <a:lnSpc>
                <a:spcPct val="110000"/>
              </a:lnSpc>
            </a:pPr>
            <a:r>
              <a:rPr lang="zh-CN" altLang="en-US" sz="1600" dirty="0" smtClean="0"/>
              <a:t>以管理员帐号登录</a:t>
            </a:r>
            <a:r>
              <a:rPr lang="en-US" altLang="zh-CN" sz="1600" dirty="0" smtClean="0"/>
              <a:t>TCM</a:t>
            </a:r>
            <a:r>
              <a:rPr lang="zh-CN" altLang="en-US" sz="1600" dirty="0" smtClean="0"/>
              <a:t>服务器。</a:t>
            </a:r>
          </a:p>
          <a:p>
            <a:pPr lvl="1">
              <a:lnSpc>
                <a:spcPct val="110000"/>
              </a:lnSpc>
            </a:pPr>
            <a:r>
              <a:rPr lang="zh-CN" altLang="en-US" sz="1600" dirty="0" smtClean="0"/>
              <a:t>打开</a:t>
            </a:r>
            <a:r>
              <a:rPr lang="en-US" altLang="zh-CN" sz="1600" dirty="0" smtClean="0"/>
              <a:t>TCM</a:t>
            </a:r>
            <a:r>
              <a:rPr lang="zh-CN" altLang="en-US" sz="1600" dirty="0" smtClean="0"/>
              <a:t>管理程序，选择“日志提取”页签。 </a:t>
            </a:r>
          </a:p>
          <a:p>
            <a:pPr lvl="1">
              <a:lnSpc>
                <a:spcPct val="110000"/>
              </a:lnSpc>
            </a:pPr>
            <a:r>
              <a:rPr lang="zh-CN" altLang="en-US" sz="1600" dirty="0" smtClean="0"/>
              <a:t>勾选名称为“</a:t>
            </a:r>
            <a:r>
              <a:rPr lang="en-US" altLang="zh-CN" sz="1600" dirty="0" smtClean="0"/>
              <a:t>HDP</a:t>
            </a:r>
            <a:r>
              <a:rPr lang="zh-CN" altLang="en-US" sz="1600" dirty="0" smtClean="0"/>
              <a:t>”的应用，选择需收集日志的客户机，单击“执行收集”，如图所示。 </a:t>
            </a:r>
          </a:p>
          <a:p>
            <a:pPr>
              <a:lnSpc>
                <a:spcPct val="110000"/>
              </a:lnSpc>
            </a:pPr>
            <a:endParaRPr lang="en-US" sz="1800" dirty="0"/>
          </a:p>
        </p:txBody>
      </p:sp>
      <p:pic>
        <p:nvPicPr>
          <p:cNvPr id="124930" name="Picture 2" descr="http://localhost:7890/pages/YZE0605P/06/YZE0605P/06/resources/04_desk_r5c30/troubleshoot/fig/troubleshoot_fig05.png"/>
          <p:cNvPicPr>
            <a:picLocks noChangeAspect="1" noChangeArrowheads="1"/>
          </p:cNvPicPr>
          <p:nvPr/>
        </p:nvPicPr>
        <p:blipFill>
          <a:blip r:embed="rId3" cstate="print"/>
          <a:srcRect/>
          <a:stretch>
            <a:fillRect/>
          </a:stretch>
        </p:blipFill>
        <p:spPr bwMode="auto">
          <a:xfrm>
            <a:off x="1399311" y="3391182"/>
            <a:ext cx="5882952" cy="2592288"/>
          </a:xfrm>
          <a:prstGeom prst="rect">
            <a:avLst/>
          </a:prstGeom>
          <a:noFill/>
          <a:ln>
            <a:solidFill>
              <a:schemeClr val="bg1">
                <a:lumMod val="50000"/>
              </a:schemeClr>
            </a:solidFill>
          </a:ln>
        </p:spPr>
      </p:pic>
      <p:pic>
        <p:nvPicPr>
          <p:cNvPr id="124932" name="Picture 4" descr="http://localhost:7890/pages/YZE0605P/06/YZE0605P/06/resources/04_desk_r5c30/troubleshoot/fig/troubleshoot_fig06.png"/>
          <p:cNvPicPr>
            <a:picLocks noChangeAspect="1" noChangeArrowheads="1"/>
          </p:cNvPicPr>
          <p:nvPr/>
        </p:nvPicPr>
        <p:blipFill>
          <a:blip r:embed="rId4" cstate="print"/>
          <a:srcRect/>
          <a:stretch>
            <a:fillRect/>
          </a:stretch>
        </p:blipFill>
        <p:spPr bwMode="auto">
          <a:xfrm>
            <a:off x="3770737" y="4687326"/>
            <a:ext cx="4829175" cy="1562100"/>
          </a:xfrm>
          <a:prstGeom prst="rect">
            <a:avLst/>
          </a:prstGeom>
          <a:noFill/>
          <a:ln>
            <a:solidFill>
              <a:schemeClr val="bg1">
                <a:lumMod val="50000"/>
              </a:schemeClr>
            </a:solidFill>
          </a:ln>
        </p:spPr>
      </p:pic>
    </p:spTree>
    <p:extLst>
      <p:ext uri="{BB962C8B-B14F-4D97-AF65-F5344CB8AC3E}">
        <p14:creationId xmlns:p14="http://schemas.microsoft.com/office/powerpoint/2010/main" val="23529555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出现虚拟桌面连接故障时，可以采用的排错方式有</a:t>
            </a:r>
            <a:r>
              <a:rPr lang="zh-CN" altLang="en-US" dirty="0" smtClean="0">
                <a:sym typeface="Wingdings" panose="05000000000000000000" pitchFamily="2" charset="2"/>
              </a:rPr>
              <a:t>：（     ）</a:t>
            </a:r>
            <a:endParaRPr lang="en-US" altLang="zh-CN" dirty="0" smtClean="0">
              <a:sym typeface="Wingdings" panose="05000000000000000000" pitchFamily="2" charset="2"/>
            </a:endParaRPr>
          </a:p>
          <a:p>
            <a:pPr lvl="1"/>
            <a:r>
              <a:rPr lang="zh-CN" altLang="en-US" dirty="0" smtClean="0">
                <a:sym typeface="Wingdings" panose="05000000000000000000" pitchFamily="2" charset="2"/>
              </a:rPr>
              <a:t>使用自助维护台</a:t>
            </a:r>
            <a:endParaRPr lang="en-US" altLang="zh-CN" dirty="0" smtClean="0">
              <a:sym typeface="Wingdings" panose="05000000000000000000" pitchFamily="2" charset="2"/>
            </a:endParaRPr>
          </a:p>
          <a:p>
            <a:pPr lvl="1"/>
            <a:r>
              <a:rPr lang="zh-CN" altLang="en-US" dirty="0" smtClean="0">
                <a:sym typeface="Wingdings" panose="05000000000000000000" pitchFamily="2" charset="2"/>
              </a:rPr>
              <a:t>使用桌面云连接检修工具</a:t>
            </a:r>
            <a:endParaRPr lang="en-US" altLang="zh-CN" dirty="0" smtClean="0">
              <a:sym typeface="Wingdings" panose="05000000000000000000" pitchFamily="2" charset="2"/>
            </a:endParaRPr>
          </a:p>
          <a:p>
            <a:pPr lvl="1"/>
            <a:r>
              <a:rPr lang="zh-CN" altLang="en-US" dirty="0" smtClean="0">
                <a:sym typeface="Wingdings" panose="05000000000000000000" pitchFamily="2" charset="2"/>
              </a:rPr>
              <a:t>重启桌面</a:t>
            </a:r>
            <a:endParaRPr lang="en-US" altLang="zh-CN" dirty="0" smtClean="0">
              <a:sym typeface="Wingdings" panose="05000000000000000000" pitchFamily="2" charset="2"/>
            </a:endParaRPr>
          </a:p>
          <a:p>
            <a:pPr lvl="1"/>
            <a:r>
              <a:rPr lang="zh-CN" altLang="en-US" dirty="0" smtClean="0"/>
              <a:t>观察虚拟机客户端控制窗口“网络”状态灯</a:t>
            </a:r>
            <a:endParaRPr lang="en-US" altLang="zh-CN" dirty="0" smtClean="0">
              <a:sym typeface="Wingdings" panose="05000000000000000000" pitchFamily="2" charset="2"/>
            </a:endParaRPr>
          </a:p>
          <a:p>
            <a:r>
              <a:rPr lang="en-US" altLang="zh-CN" dirty="0" smtClean="0"/>
              <a:t>HUAWEI </a:t>
            </a:r>
            <a:r>
              <a:rPr lang="en-US" altLang="zh-CN" dirty="0" err="1" smtClean="0"/>
              <a:t>vDESK</a:t>
            </a:r>
            <a:r>
              <a:rPr lang="zh-CN" altLang="en-US" dirty="0" smtClean="0"/>
              <a:t>工具可以用于收集（     ）日志。</a:t>
            </a:r>
            <a:endParaRPr lang="en-US" altLang="zh-CN" dirty="0" smtClean="0"/>
          </a:p>
          <a:p>
            <a:pPr lvl="1"/>
            <a:r>
              <a:rPr lang="en-US" altLang="zh-CN" dirty="0" smtClean="0"/>
              <a:t>ITA</a:t>
            </a:r>
          </a:p>
          <a:p>
            <a:pPr lvl="1"/>
            <a:r>
              <a:rPr lang="zh-CN" altLang="en-US" dirty="0" smtClean="0"/>
              <a:t>用户虚拟机</a:t>
            </a:r>
            <a:endParaRPr lang="en-US" altLang="zh-CN" dirty="0" smtClean="0"/>
          </a:p>
          <a:p>
            <a:pPr lvl="1"/>
            <a:r>
              <a:rPr lang="en-US" altLang="zh-CN" dirty="0" smtClean="0"/>
              <a:t>WI</a:t>
            </a:r>
          </a:p>
          <a:p>
            <a:pPr lvl="1"/>
            <a:r>
              <a:rPr lang="zh-CN" altLang="en-US" dirty="0" smtClean="0"/>
              <a:t>基础架构虚拟机</a:t>
            </a:r>
            <a:endParaRPr lang="zh-CN" altLang="en-US" dirty="0"/>
          </a:p>
        </p:txBody>
      </p:sp>
    </p:spTree>
    <p:extLst>
      <p:ext uri="{BB962C8B-B14F-4D97-AF65-F5344CB8AC3E}">
        <p14:creationId xmlns:p14="http://schemas.microsoft.com/office/powerpoint/2010/main" val="19435728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mtClean="0"/>
              <a:t>FusionAccess</a:t>
            </a:r>
            <a:r>
              <a:rPr lang="zh-CN" altLang="en-US" smtClean="0"/>
              <a:t>产品功能简介</a:t>
            </a:r>
            <a:endParaRPr lang="zh-CN" altLang="en-US" dirty="0"/>
          </a:p>
        </p:txBody>
      </p:sp>
      <p:sp>
        <p:nvSpPr>
          <p:cNvPr id="6" name="Text Placeholder 5"/>
          <p:cNvSpPr>
            <a:spLocks noGrp="1"/>
          </p:cNvSpPr>
          <p:nvPr>
            <p:ph type="body" sz="quarter" idx="10"/>
          </p:nvPr>
        </p:nvSpPr>
        <p:spPr>
          <a:xfrm>
            <a:off x="4824028" y="1376363"/>
            <a:ext cx="3780222" cy="3924300"/>
          </a:xfrm>
        </p:spPr>
        <p:txBody>
          <a:bodyPr/>
          <a:lstStyle/>
          <a:p>
            <a:pPr>
              <a:lnSpc>
                <a:spcPct val="130000"/>
              </a:lnSpc>
            </a:pPr>
            <a:r>
              <a:rPr lang="en-US" altLang="zh-CN" sz="1800" dirty="0" smtClean="0"/>
              <a:t>FusionAccess</a:t>
            </a:r>
            <a:r>
              <a:rPr lang="zh-CN" altLang="en-US" sz="1800" dirty="0" smtClean="0"/>
              <a:t>是基于华为虚拟化平台的一种虚拟桌面应用。</a:t>
            </a:r>
            <a:endParaRPr lang="en-US" altLang="zh-CN" sz="1800" dirty="0" smtClean="0"/>
          </a:p>
          <a:p>
            <a:pPr>
              <a:lnSpc>
                <a:spcPct val="130000"/>
              </a:lnSpc>
            </a:pPr>
            <a:r>
              <a:rPr lang="zh-CN" altLang="en-US" sz="1800" dirty="0" smtClean="0"/>
              <a:t>在虚拟化平台上部署</a:t>
            </a:r>
            <a:r>
              <a:rPr lang="en-US" altLang="zh-CN" sz="1800" dirty="0" smtClean="0"/>
              <a:t>FusionAccess</a:t>
            </a:r>
            <a:r>
              <a:rPr lang="zh-CN" altLang="en-US" sz="1800" dirty="0" smtClean="0"/>
              <a:t>，使终端用户通过瘦客户端或者其他任何与网络相连的设备来访问跨平台的应用程序，以及整个客户桌面。</a:t>
            </a:r>
          </a:p>
          <a:p>
            <a:pPr>
              <a:lnSpc>
                <a:spcPct val="130000"/>
              </a:lnSpc>
            </a:pPr>
            <a:r>
              <a:rPr lang="zh-CN" altLang="en-US" sz="1800" dirty="0" smtClean="0"/>
              <a:t>通过</a:t>
            </a:r>
            <a:r>
              <a:rPr lang="en-US" altLang="zh-CN" sz="1800" dirty="0" smtClean="0"/>
              <a:t>FusionAccess</a:t>
            </a:r>
            <a:r>
              <a:rPr lang="zh-CN" altLang="en-US" sz="1800" dirty="0" smtClean="0"/>
              <a:t>接入云平台，可重点解决传统</a:t>
            </a:r>
            <a:r>
              <a:rPr lang="en-US" altLang="zh-CN" sz="1800" dirty="0" smtClean="0"/>
              <a:t>PC</a:t>
            </a:r>
            <a:r>
              <a:rPr lang="zh-CN" altLang="en-US" sz="1800" dirty="0" smtClean="0"/>
              <a:t>办公模式给客户带来的如：安全、投资、办公效率等方面的诸多挑战，适合大中型企事业单位、政府其他分散</a:t>
            </a:r>
            <a:r>
              <a:rPr lang="en-US" altLang="zh-CN" sz="1800" dirty="0" smtClean="0"/>
              <a:t>/</a:t>
            </a:r>
            <a:r>
              <a:rPr lang="zh-CN" altLang="en-US" sz="1800" dirty="0" smtClean="0"/>
              <a:t>户外</a:t>
            </a:r>
            <a:r>
              <a:rPr lang="en-US" altLang="zh-CN" sz="1800" dirty="0" smtClean="0"/>
              <a:t>/</a:t>
            </a:r>
            <a:r>
              <a:rPr lang="zh-CN" altLang="en-US" sz="1800" dirty="0" smtClean="0"/>
              <a:t>移动型办公单位。</a:t>
            </a:r>
          </a:p>
          <a:p>
            <a:endParaRPr lang="en-US" sz="1800" dirty="0"/>
          </a:p>
        </p:txBody>
      </p:sp>
      <p:pic>
        <p:nvPicPr>
          <p:cNvPr id="4" name="Picture 4" descr="D:\SVN\CNP_UCN_Solution_Doc_SVN\20.Info\V1R3C00\02_productdoc\cn\03_desk_r5c10\quick_install\业务发放-封面简介图形（新）.png"/>
          <p:cNvPicPr>
            <a:picLocks noChangeAspect="1" noChangeArrowheads="1"/>
          </p:cNvPicPr>
          <p:nvPr/>
        </p:nvPicPr>
        <p:blipFill>
          <a:blip r:embed="rId3" cstate="print"/>
          <a:srcRect/>
          <a:stretch>
            <a:fillRect/>
          </a:stretch>
        </p:blipFill>
        <p:spPr bwMode="auto">
          <a:xfrm>
            <a:off x="792224" y="1374091"/>
            <a:ext cx="4031804" cy="4863221"/>
          </a:xfrm>
          <a:prstGeom prst="rect">
            <a:avLst/>
          </a:prstGeom>
          <a:noFill/>
        </p:spPr>
      </p:pic>
    </p:spTree>
    <p:extLst>
      <p:ext uri="{BB962C8B-B14F-4D97-AF65-F5344CB8AC3E}">
        <p14:creationId xmlns:p14="http://schemas.microsoft.com/office/powerpoint/2010/main" val="40648055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0"/>
          </p:nvPr>
        </p:nvSpPr>
        <p:spPr/>
        <p:txBody>
          <a:bodyPr/>
          <a:lstStyle/>
          <a:p>
            <a:r>
              <a:rPr lang="zh-CN" altLang="en-US" smtClean="0"/>
              <a:t>本章详细介绍了</a:t>
            </a:r>
            <a:r>
              <a:rPr lang="en-US" altLang="zh-CN" smtClean="0"/>
              <a:t>FusionAccess</a:t>
            </a:r>
            <a:r>
              <a:rPr lang="zh-CN" altLang="en-US" smtClean="0"/>
              <a:t>故障分类，并按照基本原理、资源创建流程，故障点分析和故障处理案例，分别讲解各类故障的通用处理方法。</a:t>
            </a:r>
            <a:endParaRPr lang="en-US" altLang="zh-CN" smtClean="0"/>
          </a:p>
          <a:p>
            <a:r>
              <a:rPr lang="en-US" altLang="zh-CN" smtClean="0"/>
              <a:t>FusionAccess</a:t>
            </a:r>
            <a:r>
              <a:rPr lang="zh-CN" altLang="en-US" smtClean="0"/>
              <a:t>涉及的故障千差万别，但掌握了本章介绍的故障点分析和处理思路，并结合自身经验、查找华为文档和</a:t>
            </a:r>
            <a:r>
              <a:rPr lang="en-US" altLang="zh-CN" smtClean="0"/>
              <a:t>support</a:t>
            </a:r>
            <a:r>
              <a:rPr lang="zh-CN" altLang="en-US" smtClean="0"/>
              <a:t>网站，故障的排除就水到渠成。</a:t>
            </a:r>
            <a:endParaRPr lang="en-US" altLang="zh-CN" dirty="0" smtClean="0"/>
          </a:p>
        </p:txBody>
      </p:sp>
    </p:spTree>
    <p:extLst>
      <p:ext uri="{BB962C8B-B14F-4D97-AF65-F5344CB8AC3E}">
        <p14:creationId xmlns:p14="http://schemas.microsoft.com/office/powerpoint/2010/main" val="39711793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33778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mtClean="0"/>
              <a:t>FusionAccess</a:t>
            </a:r>
            <a:r>
              <a:rPr lang="zh-CN" altLang="en-US" smtClean="0"/>
              <a:t>故障概览</a:t>
            </a:r>
            <a:endParaRPr lang="en-US" altLang="zh-CN" dirty="0"/>
          </a:p>
        </p:txBody>
      </p:sp>
      <p:graphicFrame>
        <p:nvGraphicFramePr>
          <p:cNvPr id="2" name="Diagram 1"/>
          <p:cNvGraphicFramePr/>
          <p:nvPr>
            <p:extLst>
              <p:ext uri="{D42A27DB-BD31-4B8C-83A1-F6EECF244321}">
                <p14:modId xmlns:p14="http://schemas.microsoft.com/office/powerpoint/2010/main" val="1834755540"/>
              </p:ext>
            </p:extLst>
          </p:nvPr>
        </p:nvGraphicFramePr>
        <p:xfrm>
          <a:off x="776228" y="1578344"/>
          <a:ext cx="7830820" cy="42759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403555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graphicEl>
                                              <a:dgm id="{497E9D8C-B8D9-4A32-899C-BF06BD9D6B60}"/>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graphicEl>
                                              <a:dgm id="{2541C8BC-8D5D-4169-B405-AA514BA4288D}"/>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graphicEl>
                                              <a:dgm id="{F2EC3F31-A3FC-458D-82DA-5529B17DD499}"/>
                                            </p:graphic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graphicEl>
                                              <a:dgm id="{1F4881A6-8909-4A82-A714-87C1589859A1}"/>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graphicEl>
                                              <a:dgm id="{26F3AB42-0116-4B05-93B0-32248524ACAF}"/>
                                            </p:graphic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graphicEl>
                                              <a:dgm id="{F34C2DC5-2B3C-4DC5-AB1B-8AC4D4D04F9B}"/>
                                            </p:graphic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graphicEl>
                                              <a:dgm id="{F321D9E2-3370-4D10-87D0-279A7079FF35}"/>
                                            </p:graphic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graphicEl>
                                              <a:dgm id="{BA912C5F-E985-42EB-9F0A-0A01832751C7}"/>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graphicEl>
                                              <a:dgm id="{4D7BC26B-F95A-4FA9-B47A-96861482E805}"/>
                                            </p:graphic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
                                            <p:graphicEl>
                                              <a:dgm id="{C1CA1CD8-54D1-47DE-859E-A47C91F07650}"/>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Dgm bld="one"/>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pPr>
              <a:buClr>
                <a:schemeClr val="bg1">
                  <a:lumMod val="50000"/>
                </a:schemeClr>
              </a:buClr>
            </a:pPr>
            <a:r>
              <a:rPr lang="en-US" altLang="zh-CN" dirty="0">
                <a:solidFill>
                  <a:schemeClr val="bg1">
                    <a:lumMod val="50000"/>
                  </a:schemeClr>
                </a:solidFill>
              </a:rPr>
              <a:t>FusionAccess</a:t>
            </a:r>
            <a:r>
              <a:rPr lang="zh-CN" altLang="en-US" dirty="0">
                <a:solidFill>
                  <a:schemeClr val="bg1">
                    <a:lumMod val="50000"/>
                  </a:schemeClr>
                </a:solidFill>
              </a:rPr>
              <a:t>故障简介</a:t>
            </a:r>
            <a:endParaRPr lang="en-US" altLang="zh-CN" dirty="0">
              <a:solidFill>
                <a:schemeClr val="bg1">
                  <a:lumMod val="50000"/>
                </a:schemeClr>
              </a:solidFill>
            </a:endParaRPr>
          </a:p>
          <a:p>
            <a:r>
              <a:rPr lang="en-US" altLang="zh-CN" b="1" dirty="0"/>
              <a:t>FusionAccess</a:t>
            </a:r>
            <a:r>
              <a:rPr lang="zh-CN" altLang="en-US" b="1" dirty="0"/>
              <a:t>业务发放故障处理</a:t>
            </a:r>
          </a:p>
          <a:p>
            <a:pPr>
              <a:buClr>
                <a:schemeClr val="bg1">
                  <a:lumMod val="50000"/>
                </a:schemeClr>
              </a:buClr>
            </a:pPr>
            <a:r>
              <a:rPr lang="en-US" altLang="zh-CN" dirty="0" smtClean="0">
                <a:solidFill>
                  <a:schemeClr val="bg1">
                    <a:lumMod val="50000"/>
                  </a:schemeClr>
                </a:solidFill>
              </a:rPr>
              <a:t>FusionAccess</a:t>
            </a:r>
            <a:r>
              <a:rPr lang="zh-CN" altLang="en-US" dirty="0" smtClean="0">
                <a:solidFill>
                  <a:schemeClr val="bg1">
                    <a:lumMod val="50000"/>
                  </a:schemeClr>
                </a:solidFill>
              </a:rPr>
              <a:t>登录连接故障处理</a:t>
            </a:r>
          </a:p>
          <a:p>
            <a:pPr>
              <a:buClr>
                <a:schemeClr val="bg1">
                  <a:lumMod val="50000"/>
                </a:schemeClr>
              </a:buClr>
            </a:pPr>
            <a:r>
              <a:rPr lang="en-US" altLang="zh-CN" dirty="0" smtClean="0">
                <a:solidFill>
                  <a:schemeClr val="bg1">
                    <a:lumMod val="50000"/>
                  </a:schemeClr>
                </a:solidFill>
              </a:rPr>
              <a:t>FusionAccess</a:t>
            </a:r>
            <a:r>
              <a:rPr lang="zh-CN" altLang="en-US" dirty="0" smtClean="0">
                <a:solidFill>
                  <a:schemeClr val="bg1">
                    <a:lumMod val="50000"/>
                  </a:schemeClr>
                </a:solidFill>
              </a:rPr>
              <a:t>性能体验故障处理</a:t>
            </a:r>
          </a:p>
          <a:p>
            <a:pPr>
              <a:buClr>
                <a:schemeClr val="bg1">
                  <a:lumMod val="50000"/>
                </a:schemeClr>
              </a:buClr>
            </a:pPr>
            <a:r>
              <a:rPr lang="en-US" altLang="zh-CN" dirty="0" smtClean="0">
                <a:solidFill>
                  <a:schemeClr val="bg1">
                    <a:lumMod val="50000"/>
                  </a:schemeClr>
                </a:solidFill>
              </a:rPr>
              <a:t>FusionAccess</a:t>
            </a:r>
            <a:r>
              <a:rPr lang="zh-CN" altLang="en-US" dirty="0" smtClean="0">
                <a:solidFill>
                  <a:schemeClr val="bg1">
                    <a:lumMod val="50000"/>
                  </a:schemeClr>
                </a:solidFill>
              </a:rPr>
              <a:t>外设使用故障处理</a:t>
            </a:r>
            <a:endParaRPr lang="en-US" altLang="zh-CN" dirty="0" smtClean="0">
              <a:solidFill>
                <a:schemeClr val="bg1">
                  <a:lumMod val="50000"/>
                </a:schemeClr>
              </a:solidFill>
            </a:endParaRPr>
          </a:p>
          <a:p>
            <a:pPr>
              <a:buClr>
                <a:schemeClr val="bg1">
                  <a:lumMod val="50000"/>
                </a:schemeClr>
              </a:buClr>
            </a:pPr>
            <a:r>
              <a:rPr lang="en-US" altLang="zh-CN" dirty="0" smtClean="0">
                <a:solidFill>
                  <a:schemeClr val="bg1">
                    <a:lumMod val="50000"/>
                  </a:schemeClr>
                </a:solidFill>
              </a:rPr>
              <a:t>FusionAccess</a:t>
            </a:r>
            <a:r>
              <a:rPr lang="zh-CN" altLang="en-US" dirty="0" smtClean="0">
                <a:solidFill>
                  <a:schemeClr val="bg1">
                    <a:lumMod val="50000"/>
                  </a:schemeClr>
                </a:solidFill>
              </a:rPr>
              <a:t>备份与恢复</a:t>
            </a:r>
            <a:endParaRPr lang="en-US" altLang="zh-CN" dirty="0" smtClean="0">
              <a:solidFill>
                <a:schemeClr val="bg1">
                  <a:lumMod val="50000"/>
                </a:schemeClr>
              </a:solidFill>
            </a:endParaRPr>
          </a:p>
          <a:p>
            <a:pPr>
              <a:buClr>
                <a:schemeClr val="bg1">
                  <a:lumMod val="50000"/>
                </a:schemeClr>
              </a:buClr>
            </a:pPr>
            <a:r>
              <a:rPr lang="en-US" altLang="zh-CN" dirty="0" smtClean="0">
                <a:solidFill>
                  <a:schemeClr val="bg1">
                    <a:lumMod val="50000"/>
                  </a:schemeClr>
                </a:solidFill>
              </a:rPr>
              <a:t>FusionAccess</a:t>
            </a:r>
            <a:r>
              <a:rPr lang="zh-CN" altLang="en-US" dirty="0" smtClean="0">
                <a:solidFill>
                  <a:schemeClr val="bg1">
                    <a:lumMod val="50000"/>
                  </a:schemeClr>
                </a:solidFill>
              </a:rPr>
              <a:t>日志收集方法</a:t>
            </a:r>
            <a:endParaRPr lang="en-US" altLang="zh-CN" dirty="0" smtClean="0">
              <a:solidFill>
                <a:schemeClr val="bg1">
                  <a:lumMod val="50000"/>
                </a:schemeClr>
              </a:solidFill>
            </a:endParaRPr>
          </a:p>
          <a:p>
            <a:pPr>
              <a:buClr>
                <a:schemeClr val="bg1">
                  <a:lumMod val="50000"/>
                </a:schemeClr>
              </a:buClr>
            </a:pPr>
            <a:r>
              <a:rPr lang="zh-CN" altLang="en-US" dirty="0" smtClean="0">
                <a:solidFill>
                  <a:schemeClr val="bg1">
                    <a:lumMod val="50000"/>
                  </a:schemeClr>
                </a:solidFill>
              </a:rPr>
              <a:t>求助渠道</a:t>
            </a:r>
            <a:endParaRPr lang="zh-CN" altLang="en-US" dirty="0">
              <a:solidFill>
                <a:schemeClr val="bg1">
                  <a:lumMod val="50000"/>
                </a:schemeClr>
              </a:solidFill>
            </a:endParaRPr>
          </a:p>
        </p:txBody>
      </p:sp>
    </p:spTree>
    <p:extLst>
      <p:ext uri="{BB962C8B-B14F-4D97-AF65-F5344CB8AC3E}">
        <p14:creationId xmlns:p14="http://schemas.microsoft.com/office/powerpoint/2010/main" val="41623713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mtClean="0"/>
              <a:t>FusionAccess</a:t>
            </a:r>
            <a:r>
              <a:rPr lang="zh-CN" altLang="en-US" smtClean="0"/>
              <a:t>业务发放简介</a:t>
            </a:r>
            <a:endParaRPr lang="zh-CN" altLang="en-US" dirty="0"/>
          </a:p>
        </p:txBody>
      </p:sp>
      <p:sp>
        <p:nvSpPr>
          <p:cNvPr id="8" name="Text Placeholder 7"/>
          <p:cNvSpPr>
            <a:spLocks noGrp="1"/>
          </p:cNvSpPr>
          <p:nvPr>
            <p:ph type="body" sz="quarter" idx="10"/>
          </p:nvPr>
        </p:nvSpPr>
        <p:spPr/>
        <p:txBody>
          <a:bodyPr/>
          <a:lstStyle/>
          <a:p>
            <a:r>
              <a:rPr lang="zh-CN" altLang="en-US" smtClean="0"/>
              <a:t>虚拟机的发放是依据模板进行克隆然后修改个性化数据并关联用户而成。</a:t>
            </a:r>
            <a:endParaRPr lang="en-US" altLang="zh-CN" dirty="0" smtClean="0"/>
          </a:p>
        </p:txBody>
      </p:sp>
      <p:graphicFrame>
        <p:nvGraphicFramePr>
          <p:cNvPr id="11" name="Diagram 10"/>
          <p:cNvGraphicFramePr/>
          <p:nvPr>
            <p:extLst>
              <p:ext uri="{D42A27DB-BD31-4B8C-83A1-F6EECF244321}">
                <p14:modId xmlns:p14="http://schemas.microsoft.com/office/powerpoint/2010/main" val="431748993"/>
              </p:ext>
            </p:extLst>
          </p:nvPr>
        </p:nvGraphicFramePr>
        <p:xfrm>
          <a:off x="727390" y="2420888"/>
          <a:ext cx="7833680" cy="35283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90394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graphicEl>
                                              <a:dgm id="{497E9D8C-B8D9-4A32-899C-BF06BD9D6B60}"/>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graphicEl>
                                              <a:dgm id="{2541C8BC-8D5D-4169-B405-AA514BA4288D}"/>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graphicEl>
                                              <a:dgm id="{8EDB1E85-56C7-47F7-AB89-5C50BC94CD13}"/>
                                            </p:graphic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graphicEl>
                                              <a:dgm id="{736A6DE5-01AD-41C4-8757-0EEF8FF8629E}"/>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graphicEl>
                                              <a:dgm id="{15FD2E32-1118-47DC-A0BE-46BB03816E37}"/>
                                            </p:graphic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graphicEl>
                                              <a:dgm id="{545523F2-1A28-43AF-AFE4-E626756A892B}"/>
                                            </p:graphic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graphicEl>
                                              <a:dgm id="{69CB21D1-5878-43FE-A08C-593E946F3BCD}"/>
                                            </p:graphic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graphicEl>
                                              <a:dgm id="{38E76A60-4055-4747-8A66-DE2FBF49882A}"/>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graphicEl>
                                              <a:dgm id="{8A03BF4E-9066-408E-BD2E-EC8021B9241A}"/>
                                            </p:graphic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graphicEl>
                                              <a:dgm id="{734B11B6-F51B-4A1B-A3F9-4C1E0EB32752}"/>
                                            </p:graphic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1">
                                            <p:graphicEl>
                                              <a:dgm id="{014FC5B4-C3D1-4EAF-9BAA-71A4EF710EDA}"/>
                                            </p:graphic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
                                            <p:graphicEl>
                                              <a:dgm id="{734E62DA-9B0B-40FE-BA00-32252E563756}"/>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Sub>
          <a:bldDgm bld="one"/>
        </p:bldSub>
      </p:bldGraphic>
    </p:bldLst>
  </p:timing>
</p:sld>
</file>

<file path=ppt/theme/theme1.xml><?xml version="1.0" encoding="utf-8"?>
<a:theme xmlns:a="http://schemas.openxmlformats.org/drawingml/2006/main" name="1#UC&amp;C母版初稿">
  <a:themeElements>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fontScheme name="default">
      <a:majorFont>
        <a:latin typeface="FrutigerNext LT Medium"/>
        <a:ea typeface="黑体"/>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lnDef>
    <a:txDef>
      <a:spPr bwMode="auto">
        <a:noFill/>
        <a:ln w="9525">
          <a:noFill/>
          <a:miter lim="800000"/>
          <a:headEnd/>
          <a:tailEnd/>
        </a:ln>
      </a:spPr>
      <a:bodyPr wrap="none" lIns="99980" tIns="49986" rIns="99980" bIns="49986">
        <a:spAutoFit/>
      </a:bodyPr>
      <a:lstStyle>
        <a:defPPr algn="ctr" defTabSz="1001649" eaLnBrk="0" hangingPunct="0">
          <a:defRPr sz="1400" dirty="0" smtClean="0">
            <a:solidFill>
              <a:srgbClr val="000000"/>
            </a:solidFill>
            <a:latin typeface="+mn-lt"/>
            <a:ea typeface="+mn-ea"/>
            <a:cs typeface="Arial" pitchFamily="34" charset="0"/>
          </a:defRPr>
        </a:defPPr>
      </a:lstStyle>
    </a:txDef>
  </a:objectDefaults>
  <a:extraClrSchemeLst>
    <a:extraClrScheme>
      <a:clrScheme name="default 1">
        <a:dk1>
          <a:srgbClr val="000000"/>
        </a:dk1>
        <a:lt1>
          <a:srgbClr val="FFFFFF"/>
        </a:lt1>
        <a:dk2>
          <a:srgbClr val="990000"/>
        </a:dk2>
        <a:lt2>
          <a:srgbClr val="CCCCCC"/>
        </a:lt2>
        <a:accent1>
          <a:srgbClr val="99CCCC"/>
        </a:accent1>
        <a:accent2>
          <a:srgbClr val="990000"/>
        </a:accent2>
        <a:accent3>
          <a:srgbClr val="FFFFFF"/>
        </a:accent3>
        <a:accent4>
          <a:srgbClr val="000000"/>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CCCCCC"/>
        </a:lt2>
        <a:accent1>
          <a:srgbClr val="CCFF99"/>
        </a:accent1>
        <a:accent2>
          <a:srgbClr val="990000"/>
        </a:accent2>
        <a:accent3>
          <a:srgbClr val="FFFFFF"/>
        </a:accent3>
        <a:accent4>
          <a:srgbClr val="000000"/>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CCCCCC"/>
        </a:lt2>
        <a:accent1>
          <a:srgbClr val="FFCC99"/>
        </a:accent1>
        <a:accent2>
          <a:srgbClr val="990000"/>
        </a:accent2>
        <a:accent3>
          <a:srgbClr val="FFFFFF"/>
        </a:accent3>
        <a:accent4>
          <a:srgbClr val="000000"/>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CCCCCC"/>
        </a:lt2>
        <a:accent1>
          <a:srgbClr val="FF9900"/>
        </a:accent1>
        <a:accent2>
          <a:srgbClr val="990000"/>
        </a:accent2>
        <a:accent3>
          <a:srgbClr val="FFFFFF"/>
        </a:accent3>
        <a:accent4>
          <a:srgbClr val="000000"/>
        </a:accent4>
        <a:accent5>
          <a:srgbClr val="FFCAAA"/>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CCCCCC"/>
        </a:lt2>
        <a:accent1>
          <a:srgbClr val="CCCCFF"/>
        </a:accent1>
        <a:accent2>
          <a:srgbClr val="990000"/>
        </a:accent2>
        <a:accent3>
          <a:srgbClr val="FFFFFF"/>
        </a:accent3>
        <a:accent4>
          <a:srgbClr val="000000"/>
        </a:accent4>
        <a:accent5>
          <a:srgbClr val="E2E2FF"/>
        </a:accent5>
        <a:accent6>
          <a:srgbClr val="8A0000"/>
        </a:accent6>
        <a:hlink>
          <a:srgbClr val="006699"/>
        </a:hlink>
        <a:folHlink>
          <a:srgbClr val="999999"/>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End">
  <a:themeElements>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lnDef>
  </a:objectDefaults>
  <a:extraClrSchemeLst>
    <a:extraClrScheme>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3_自定义设计方案 13">
        <a:dk1>
          <a:srgbClr val="000000"/>
        </a:dk1>
        <a:lt1>
          <a:srgbClr val="FFFFFF"/>
        </a:lt1>
        <a:dk2>
          <a:srgbClr val="990000"/>
        </a:dk2>
        <a:lt2>
          <a:srgbClr val="CCCCCC"/>
        </a:lt2>
        <a:accent1>
          <a:srgbClr val="99CCCC"/>
        </a:accent1>
        <a:accent2>
          <a:srgbClr val="990000"/>
        </a:accent2>
        <a:accent3>
          <a:srgbClr val="FFFFFF"/>
        </a:accent3>
        <a:accent4>
          <a:srgbClr val="000000"/>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3_自定义设计方案 14">
        <a:dk1>
          <a:srgbClr val="000000"/>
        </a:dk1>
        <a:lt1>
          <a:srgbClr val="FFFFFF"/>
        </a:lt1>
        <a:dk2>
          <a:srgbClr val="990000"/>
        </a:dk2>
        <a:lt2>
          <a:srgbClr val="CCCCCC"/>
        </a:lt2>
        <a:accent1>
          <a:srgbClr val="CCFF99"/>
        </a:accent1>
        <a:accent2>
          <a:srgbClr val="990000"/>
        </a:accent2>
        <a:accent3>
          <a:srgbClr val="FFFFFF"/>
        </a:accent3>
        <a:accent4>
          <a:srgbClr val="000000"/>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3_自定义设计方案 15">
        <a:dk1>
          <a:srgbClr val="000000"/>
        </a:dk1>
        <a:lt1>
          <a:srgbClr val="FFFFFF"/>
        </a:lt1>
        <a:dk2>
          <a:srgbClr val="990000"/>
        </a:dk2>
        <a:lt2>
          <a:srgbClr val="CCCCCC"/>
        </a:lt2>
        <a:accent1>
          <a:srgbClr val="FFCC99"/>
        </a:accent1>
        <a:accent2>
          <a:srgbClr val="990000"/>
        </a:accent2>
        <a:accent3>
          <a:srgbClr val="FFFFFF"/>
        </a:accent3>
        <a:accent4>
          <a:srgbClr val="000000"/>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3_自定义设计方案 16">
        <a:dk1>
          <a:srgbClr val="000000"/>
        </a:dk1>
        <a:lt1>
          <a:srgbClr val="FFFFFF"/>
        </a:lt1>
        <a:dk2>
          <a:srgbClr val="990000"/>
        </a:dk2>
        <a:lt2>
          <a:srgbClr val="CCCCCC"/>
        </a:lt2>
        <a:accent1>
          <a:srgbClr val="FF9900"/>
        </a:accent1>
        <a:accent2>
          <a:srgbClr val="990000"/>
        </a:accent2>
        <a:accent3>
          <a:srgbClr val="FFFFFF"/>
        </a:accent3>
        <a:accent4>
          <a:srgbClr val="000000"/>
        </a:accent4>
        <a:accent5>
          <a:srgbClr val="FFCAAA"/>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7333E8A2F07A74D848136A2C03778F8" ma:contentTypeVersion="0" ma:contentTypeDescription="Create a new document." ma:contentTypeScope="" ma:versionID="23803ba2584bac4d8dcab8923b6ec393">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2C5E4934-A1F0-4115-B1CB-43031C5A46B7}"/>
</file>

<file path=customXml/itemProps2.xml><?xml version="1.0" encoding="utf-8"?>
<ds:datastoreItem xmlns:ds="http://schemas.openxmlformats.org/officeDocument/2006/customXml" ds:itemID="{723E6701-3943-4A44-84F3-F772B5088830}"/>
</file>

<file path=customXml/itemProps3.xml><?xml version="1.0" encoding="utf-8"?>
<ds:datastoreItem xmlns:ds="http://schemas.openxmlformats.org/officeDocument/2006/customXml" ds:itemID="{EAE3093B-232B-4C15-AB25-7F1FBE134870}"/>
</file>

<file path=docProps/app.xml><?xml version="1.0" encoding="utf-8"?>
<Properties xmlns="http://schemas.openxmlformats.org/officeDocument/2006/extended-properties" xmlns:vt="http://schemas.openxmlformats.org/officeDocument/2006/docPropsVTypes">
  <Template/>
  <TotalTime>62839</TotalTime>
  <Words>5291</Words>
  <Application>Microsoft Office PowerPoint</Application>
  <PresentationFormat>全屏显示(4:3)</PresentationFormat>
  <Paragraphs>566</Paragraphs>
  <Slides>61</Slides>
  <Notes>60</Notes>
  <HiddenSlides>2</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61</vt:i4>
      </vt:variant>
    </vt:vector>
  </HeadingPairs>
  <TitlesOfParts>
    <vt:vector size="73" baseType="lpstr">
      <vt:lpstr>MS PGothic</vt:lpstr>
      <vt:lpstr>黑体</vt:lpstr>
      <vt:lpstr>华文细黑</vt:lpstr>
      <vt:lpstr>宋体</vt:lpstr>
      <vt:lpstr>Arial</vt:lpstr>
      <vt:lpstr>Book Antiqua</vt:lpstr>
      <vt:lpstr>FrutigerNext LT Light</vt:lpstr>
      <vt:lpstr>FrutigerNext LT Medium</vt:lpstr>
      <vt:lpstr>FrutigerNext LT Regular</vt:lpstr>
      <vt:lpstr>Wingdings</vt:lpstr>
      <vt:lpstr>1#UC&amp;C母版初稿</vt:lpstr>
      <vt:lpstr>End</vt:lpstr>
      <vt:lpstr>PowerPoint 演示文稿</vt:lpstr>
      <vt:lpstr>华为桌面云故障处理</vt:lpstr>
      <vt:lpstr>PowerPoint 演示文稿</vt:lpstr>
      <vt:lpstr>PowerPoint 演示文稿</vt:lpstr>
      <vt:lpstr>PowerPoint 演示文稿</vt:lpstr>
      <vt:lpstr>FusionAccess产品功能简介</vt:lpstr>
      <vt:lpstr>FusionAccess故障概览</vt:lpstr>
      <vt:lpstr>PowerPoint 演示文稿</vt:lpstr>
      <vt:lpstr>FusionAccess业务发放简介</vt:lpstr>
      <vt:lpstr>FusionAccess业务发放故障</vt:lpstr>
      <vt:lpstr>业务发放故障处理流程</vt:lpstr>
      <vt:lpstr>业务发放问题处理示例 - 看错误提示</vt:lpstr>
      <vt:lpstr>业务发放问题处理示例 - 在线帮助</vt:lpstr>
      <vt:lpstr>业务发放问题处理示例 - 看告警</vt:lpstr>
      <vt:lpstr>业务发放问题处理示例 - 看日志</vt:lpstr>
      <vt:lpstr>PowerPoint 演示文稿</vt:lpstr>
      <vt:lpstr>登录连接关键流程点</vt:lpstr>
      <vt:lpstr>登录连接故障处理流程</vt:lpstr>
      <vt:lpstr>确认版本配套 - HDA版本查看方法</vt:lpstr>
      <vt:lpstr>确认版本配套 - Client版本查看方法</vt:lpstr>
      <vt:lpstr>工具自检</vt:lpstr>
      <vt:lpstr>检查服务状态 - Portal上远程查看</vt:lpstr>
      <vt:lpstr>检查服务状态 - 服务器上本地查看</vt:lpstr>
      <vt:lpstr>模块日志分析</vt:lpstr>
      <vt:lpstr>登录连接故障案例 - 虚拟机图标显示为灰色</vt:lpstr>
      <vt:lpstr>虚拟机无法连接恢复方式</vt:lpstr>
      <vt:lpstr>虚拟机无法连接恢复方式</vt:lpstr>
      <vt:lpstr>虚拟机无法连接恢复方式</vt:lpstr>
      <vt:lpstr>PowerPoint 演示文稿</vt:lpstr>
      <vt:lpstr>FusionAccess性能体验故障</vt:lpstr>
      <vt:lpstr>性能体验故障处理流程</vt:lpstr>
      <vt:lpstr>确认满足硬件规格要求</vt:lpstr>
      <vt:lpstr>检查网络状况</vt:lpstr>
      <vt:lpstr>检查系统负载</vt:lpstr>
      <vt:lpstr>调整策略参数优化效果</vt:lpstr>
      <vt:lpstr>性能体验故障案例 - 网络视频效果不佳</vt:lpstr>
      <vt:lpstr>虚拟机卡顿问题</vt:lpstr>
      <vt:lpstr>虚拟机卡顿问题</vt:lpstr>
      <vt:lpstr>PowerPoint 演示文稿</vt:lpstr>
      <vt:lpstr>FusionAccess外设使用故障</vt:lpstr>
      <vt:lpstr>外设使用故障处理流程</vt:lpstr>
      <vt:lpstr>快速界定</vt:lpstr>
      <vt:lpstr>插拔重试</vt:lpstr>
      <vt:lpstr>切换重定向方式</vt:lpstr>
      <vt:lpstr>更换驱动</vt:lpstr>
      <vt:lpstr>日志分析</vt:lpstr>
      <vt:lpstr>外设使用故障案例</vt:lpstr>
      <vt:lpstr>PowerPoint 演示文稿</vt:lpstr>
      <vt:lpstr>FusionAccess恢复数据通用流程</vt:lpstr>
      <vt:lpstr>FusionAccess恢复数据通用流程</vt:lpstr>
      <vt:lpstr>PowerPoint 演示文稿</vt:lpstr>
      <vt:lpstr>FusionAccess 日志收集方式</vt:lpstr>
      <vt:lpstr>使用FusionCare收集系统日志信息</vt:lpstr>
      <vt:lpstr>收集Linux基础架构虚拟机日志</vt:lpstr>
      <vt:lpstr>收集用户虚拟机日志(1/3)</vt:lpstr>
      <vt:lpstr>收集用户虚拟机日志(2/3)</vt:lpstr>
      <vt:lpstr>收集用户虚拟机日志(3/3)</vt:lpstr>
      <vt:lpstr>收集用户终端日志</vt:lpstr>
      <vt:lpstr>PowerPoint 演示文稿</vt:lpstr>
      <vt:lpstr>PowerPoint 演示文稿</vt:lpstr>
      <vt:lpstr>PowerPoint 演示文稿</vt:lpstr>
    </vt:vector>
  </TitlesOfParts>
  <Company>Huawei Technologies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0</dc:title>
  <dc:creator>c37402</dc:creator>
  <cp:lastModifiedBy>hongfeilongzjhw</cp:lastModifiedBy>
  <cp:revision>2345</cp:revision>
  <dcterms:created xsi:type="dcterms:W3CDTF">2003-08-21T06:48:56Z</dcterms:created>
  <dcterms:modified xsi:type="dcterms:W3CDTF">2017-12-19T07:00:39Z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(11)3UhSoOyFRqszoDxskLpj5cCgHy0/Ke5a2v36AUt5KrgSjqJy4EvmEMiX5YGaXFvp9/UK33Tw_x000d_ RaJW6EwaME9+dHZpcw3Qvwx3X7+7GB6JsqeHubWWQ6I3ypfAK+5vZMWsyNDf33Q+yGzlBfYD_x000d_ OIxQyuEVYPacOcTgO0GGMLWMsFSrAduWXi7lDNFdBfllJdxWMbs3FZsryX4VjGFDgDu63a6N_x000d_ xu0BGaqu6EF4Ju8poQ</vt:lpwstr>
  </property>
  <property fmtid="{D5CDD505-2E9C-101B-9397-08002B2CF9AE}" pid="3" name="_ms_pID_7253431">
    <vt:lpwstr>BMOYFB6vneTRz7L1g0JJ22H5/isfqcfzh5pBpQdNEd/89Bu2iKf9rF_x000d_ 8op/8IkqLeMh+keGDgdcj0lWvNSDrOiKETLVLHKf0dAV/wbUZ1Pl7vsyjFd1JF5Sf0W2EphX_x000d_ kKThqtFyyfZrx1rpBmQNejSbMMFaLTOhJRIkS1kte6dPRjiNcn8xXAQwCfg3MVqEesS/QFUS_x000d_ 0434uENqVn3WpAxX7t7QHrSfmaRXx4stZ0aQ</vt:lpwstr>
  </property>
  <property fmtid="{D5CDD505-2E9C-101B-9397-08002B2CF9AE}" pid="4" name="_ms_pID_7253432">
    <vt:lpwstr>GlOhGokx+m1IQbE70sXTnuxTIMf68mvALZnx_x000d_ Ap3/iFwG1LihCpUCHf3Bn2ll5x23Yax8rhDQQtrN1FnZFQ+cIj2o+7GIyP6ibG2HnXSKhrF0_x000d_ vPb1zyvTEXDg5RRTl9mncM3qDJ57f7PknXx06TDv+x7A8WWQj9+kQijlJ2TzwFBui7LtkmpH_x000d_ +mYGiVPOsW+HAtEsl7A7QZExQOhpwhAKMowhwI7jB8gr0KFQzNskLY</vt:lpwstr>
  </property>
  <property fmtid="{D5CDD505-2E9C-101B-9397-08002B2CF9AE}" pid="5" name="_ms_pID_7253433">
    <vt:lpwstr>wdIY6NepULtXPaJiBT_x000d_ /NMRWPBa1Alrv+5zAztbQlwb14ItSrxj60fGWez57M9Y3Nc4tyEb941dzOsuIhoTncg4RVmX_x000d_ eIeh+kU6g7eOHI10wgRC7DyP2ooQ+zhQFN0L7N5Mhaj1f9/5QtY13CoxxVFyGTcNauHWJ/c/_x000d_ xy0hCj36m3LnI3+Mp3x+uuharMKms1ddOydlHr6th8+Xl0sscO+2Zg0PmeesnZ8SxgDRDgR/</vt:lpwstr>
  </property>
  <property fmtid="{D5CDD505-2E9C-101B-9397-08002B2CF9AE}" pid="6" name="_ms_pID_7253434">
    <vt:lpwstr>_x000d_ 06fuLz5Gs8F0062xWxQ4bNWmlQvUIY4ng3ooElJg7LpATs2N9FWODlMO09ItIhhhfBl71QoV_x000d_ TtICtiXbCRS8Mgf/00AXGY8En0/xvatrf6I7cF468IRRjRyCdV90XxXwVeExV5j1jZDrC2Jq_x000d_ l5GwJ4VyV9PDCqrI+drn/Y0ThOgfgW1VVXGo11fNi/vEjhI9/V83n6i9wMsMQkvlBqW/TwEs_x000d_ 6YoFjibjQLqH5ZQL</vt:lpwstr>
  </property>
  <property fmtid="{D5CDD505-2E9C-101B-9397-08002B2CF9AE}" pid="7" name="_ms_pID_7253435">
    <vt:lpwstr>aGcNmArSL7sKVRrXgCFeQCME3tSlGMGc1nn3F68Tlh0VzDGXMvPzk5kK_x000d_ zswiwHIYB5Bp7la8BzkurY4rONAlJzypOuUxaz8M6JW8maYWkfR3VJZ9uDKrtHfxmF7oTknV_x000d_ 0D0s5bhsrWyCgRnFkF9vpWQ0HdNdJ/2yrkO382WhWcp+N1RcxBubAoHCpm0gsHtQiWYFGoBM_x000d_ oL2nyqm6y/khwj5dIudnbisyKT+S1wWA/t</vt:lpwstr>
  </property>
  <property fmtid="{D5CDD505-2E9C-101B-9397-08002B2CF9AE}" pid="8" name="_ms_pID_7253436">
    <vt:lpwstr>TPllG6Veed9GUlfwC8cLvU8QTryE4UhobeLDXG_x000d_ ei/t7XTbTtZri5zsO3DNoARD9e5R0QxzxMu5us2xNAlqcl2eWKopk7Zmn3kTYohGakKPewGh_x000d_ +QpZycsMjFwTpwdQ8yEfaFYb67HvULkFee89Nr2/rJ/FIQdYMD2wcY1bIxGR3TNy2EhIqUh/_x000d_ 0UOiZ8P9lZw1EVxEj6INNKvwYGinwlBZGf2zpYz8UKIDbXx/LEzD</vt:lpwstr>
  </property>
  <property fmtid="{D5CDD505-2E9C-101B-9397-08002B2CF9AE}" pid="9" name="_ms_pID_7253437">
    <vt:lpwstr>ebjDDi5yUz3Atc4gUDb5_x000d_ +tv7+/b3L3sSem+xAm+C56IrhQpLVAKzS4HQh4O4UlqzYfcAOwFKAvwL4r6PwKKbnvmtnSvL_x000d_ fZ/ANFRbTWLaGmxYEefif/jPJGJYmp0uxtoD913402+R83n60akKT2NMT0MpTW3OvYxduzAB_x000d_ EQ2MqKNVY8rsHdLmLSoQxG0nO9feCHgC9YQHC85IolID0ED8MatySi5CL3Xn0lEqewCJQP</vt:lpwstr>
  </property>
  <property fmtid="{D5CDD505-2E9C-101B-9397-08002B2CF9AE}" pid="10" name="_ms_pID_7253438">
    <vt:lpwstr>ab_x000d_ PK8okltMeequt+iVcpdTAysW/K+KW8jBtQQllcDU8kVAs9MhO5sS3OhKCLlTLqy3BUamtgTs_x000d_ Jk3FN3LzrqdNsepuI/v+XhoJU/MWFWnfULsbESAO1BriRWfUJ/2S0GUIASb4l0oCNvkNmlxC_x000d_ 8lhvj9JQArDZg4yz3vBb400F0TLXD1E4n1bhjCvs56P9B4TP1zZ/O5FsGRAXJ+zl68+jNdVz_x000d_ kH+o8OlUWk4t9E</vt:lpwstr>
  </property>
  <property fmtid="{D5CDD505-2E9C-101B-9397-08002B2CF9AE}" pid="11" name="_ms_pID_7253439">
    <vt:lpwstr>gIXfEEoigI1CkVl4g0ENU/CyZuFKpB682zRrdiQadZJHgCspzF0zSSAXy4_x000d_ VKOo5XvgowQ73d4FADinc5+tJv8wHX1LsFToDkFhTzPJqbAUQX1vsQzGvZxlQr78WPj+SQIE_x000d_ fGxkVPlx+pDPs6rnSNZTbRUQwRlfuqU/DsssWUnWyv1gW04vkIWVpodKl604OJ1cms6HPzbe_x000d_ Mzwm3Gft3+DwKhutUMlITUa1+DZtcPe9</vt:lpwstr>
  </property>
  <property fmtid="{D5CDD505-2E9C-101B-9397-08002B2CF9AE}" pid="12" name="_ms_pID_72534310">
    <vt:lpwstr>9Yf9LGFXEnVCZfwfIBUFCxe3M9gP60jstDzRuK52_x000d_ Xcp8/qWzZGKHAdKR4PEqJ+oEpao/6Go6gc41a7KkCXK47Fwt7JL0XCUh</vt:lpwstr>
  </property>
  <property fmtid="{D5CDD505-2E9C-101B-9397-08002B2CF9AE}" pid="13" name="_new_ms_pID_72543">
    <vt:lpwstr>(4)jNL0gM28At52Ieaf1valQ0LhCJhckLvJxApn9P4IOGXs2CxMSeBUEQOsYE7UL6xHmrDTkB0U
8XrwX0U2eGOvdKAbibq/OwBogqOvwFaAolHRNqNy2szIx/vIxGV3RldByVnAXNghwAf/C+Ny
nC0kXXrwMXgmyFvH5Z6NNWCVsONiwda3mR+L5JpGhOxLoPqs7SuuHSITb197MVyCXsGsK2ms
+l0YVy49NdVVuXoIAG</vt:lpwstr>
  </property>
  <property fmtid="{D5CDD505-2E9C-101B-9397-08002B2CF9AE}" pid="14" name="_new_ms_pID_725431">
    <vt:lpwstr>WNXmtkOaoMvO+RtN+AF98axcECtcDzeutF/RA/MuVrkTeP8na2B2yy
m1HCyY09R6IPysdOkoFKaGF95jn8IPRP7dOExBbQlWgSPqEZNo21+gLMWeFfBt+6pUhKdwFx
7ZPjMNuUrMypYPEZngI1VIdsJf4NZKyTLKZJ0nK7WxKub3aP/MoU61sfNyyw1Icb4IGb7OFn
9w8sA6NUyvf/2CAmXCRdXcc6p9josuAb8E0f</vt:lpwstr>
  </property>
  <property fmtid="{D5CDD505-2E9C-101B-9397-08002B2CF9AE}" pid="15" name="_new_ms_pID_725432">
    <vt:lpwstr>VPOcRqDszuG9Ea/DM6UvbMLgh7KalquPd6s3
kDXgkxV66sccXBRFRpUSm24+++OZrzrFJlZ9+cTKshms+WpKgjZh/IhT4aCGlcWjlqWZhRut
yeE31Jc/cvQKXkucHQJfR38BDLb6HDqUWvPBQ8sa4eIzSeLgq189G0a1RIIGyCiIJjSWXf10
g2H9RhGj00eoqTF/R7ak+JOb3Uld8rKRh6p8+RZSbt3zCH/cPW7Uhk</vt:lpwstr>
  </property>
  <property fmtid="{D5CDD505-2E9C-101B-9397-08002B2CF9AE}" pid="16" name="_new_ms_pID_725433">
    <vt:lpwstr>w4/CdPx+g5NrTVBBFR
HKTc81zHE57lJ6Sfop/J3Md4zKo=</vt:lpwstr>
  </property>
  <property fmtid="{D5CDD505-2E9C-101B-9397-08002B2CF9AE}" pid="17" name="_2015_ms_pID_725343">
    <vt:lpwstr>(3)Ky1szQ8iyLKERvO96Iu4nERWSZdve2Gz9Y/N9B+mP6w9DtaFL2TW7ky3J4lfKAEcIohomgPz
VkwpRMMEfpDM+yi4XvIccIAHZxFD+U7Rgp35KBQhwIGD0D1cTtSnTVp/+mIfQ0e12k2ZUawy
lAr3hHqUxYkfpV1zR7VhBZcmtR9XHZoUsoZAzQH7ZS43btKcAOE5T7ciZ2BNt4ViIM9iiuQr
ztGR2QnZQnN+Hpe9xS</vt:lpwstr>
  </property>
  <property fmtid="{D5CDD505-2E9C-101B-9397-08002B2CF9AE}" pid="18" name="_2015_ms_pID_7253431">
    <vt:lpwstr>zUbrSe/EgOnh3OCxxTYDS6f6IyM/sDidrWvM7q8l2rr+hlVC8YVF+r
eNOgITR7NkxYaYf+byuqeblYZpRucUuV3+UZyYZjox5QR9t//G8zO99+MUPiGfj6JczvdnNK
SQI43aZUjkQMQ3V87SOvER1IIEn8m1h8hccYQ4H5Fz3Gbg3O2DuX5tQ5eH//WyOhoKHQVWPh
lhNWa5QAqI3dRtsjhqkbHWKiU4Z6UIdAcobb</vt:lpwstr>
  </property>
  <property fmtid="{D5CDD505-2E9C-101B-9397-08002B2CF9AE}" pid="19" name="_2015_ms_pID_7253432">
    <vt:lpwstr>j7uh5do/D4m+rTR9RgEs3TQdPhHHiYt6HO7j
vfVgUoSrWFGY4ERrOErpfXqT702ySA==</vt:lpwstr>
  </property>
  <property fmtid="{D5CDD505-2E9C-101B-9397-08002B2CF9AE}" pid="20" name="ContentTypeId">
    <vt:lpwstr>0x01010077333E8A2F07A74D848136A2C03778F8</vt:lpwstr>
  </property>
  <property fmtid="{D5CDD505-2E9C-101B-9397-08002B2CF9AE}" pid="21" name="_readonly">
    <vt:lpwstr/>
  </property>
  <property fmtid="{D5CDD505-2E9C-101B-9397-08002B2CF9AE}" pid="22" name="_change">
    <vt:lpwstr/>
  </property>
  <property fmtid="{D5CDD505-2E9C-101B-9397-08002B2CF9AE}" pid="23" name="_full-control">
    <vt:lpwstr/>
  </property>
  <property fmtid="{D5CDD505-2E9C-101B-9397-08002B2CF9AE}" pid="24" name="sflag">
    <vt:lpwstr>1513666815</vt:lpwstr>
  </property>
</Properties>
</file>