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9" r:id="rId4"/>
    <p:sldMasterId id="2147483859" r:id="rId5"/>
  </p:sldMasterIdLst>
  <p:notesMasterIdLst>
    <p:notesMasterId r:id="rId32"/>
  </p:notesMasterIdLst>
  <p:handoutMasterIdLst>
    <p:handoutMasterId r:id="rId33"/>
  </p:handoutMasterIdLst>
  <p:sldIdLst>
    <p:sldId id="287" r:id="rId6"/>
    <p:sldId id="257" r:id="rId7"/>
    <p:sldId id="286" r:id="rId8"/>
    <p:sldId id="258" r:id="rId9"/>
    <p:sldId id="259" r:id="rId10"/>
    <p:sldId id="281" r:id="rId11"/>
    <p:sldId id="261" r:id="rId12"/>
    <p:sldId id="282" r:id="rId13"/>
    <p:sldId id="262" r:id="rId14"/>
    <p:sldId id="263" r:id="rId15"/>
    <p:sldId id="264" r:id="rId16"/>
    <p:sldId id="265" r:id="rId17"/>
    <p:sldId id="266" r:id="rId18"/>
    <p:sldId id="267" r:id="rId19"/>
    <p:sldId id="268" r:id="rId20"/>
    <p:sldId id="269" r:id="rId21"/>
    <p:sldId id="270" r:id="rId22"/>
    <p:sldId id="279" r:id="rId23"/>
    <p:sldId id="271" r:id="rId24"/>
    <p:sldId id="272" r:id="rId25"/>
    <p:sldId id="273" r:id="rId26"/>
    <p:sldId id="274" r:id="rId27"/>
    <p:sldId id="275" r:id="rId28"/>
    <p:sldId id="283" r:id="rId29"/>
    <p:sldId id="276" r:id="rId30"/>
    <p:sldId id="277" r:id="rId31"/>
  </p:sldIdLst>
  <p:sldSz cx="9144000" cy="6858000" type="screen4x3"/>
  <p:notesSz cx="7099300" cy="10234613"/>
  <p:defaultTextStyle>
    <a:defPPr>
      <a:defRPr lang="zh-CN"/>
    </a:defPPr>
    <a:lvl1pPr algn="l" rtl="0" fontAlgn="t">
      <a:spcBef>
        <a:spcPct val="0"/>
      </a:spcBef>
      <a:spcAft>
        <a:spcPct val="0"/>
      </a:spcAft>
      <a:defRPr sz="1000" kern="1200">
        <a:solidFill>
          <a:schemeClr val="tx1"/>
        </a:solidFill>
        <a:latin typeface="FrutigerNext LT Regular" pitchFamily="34" charset="0"/>
        <a:ea typeface="宋体"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charset="-122"/>
        <a:cs typeface="+mn-cs"/>
      </a:defRPr>
    </a:lvl5pPr>
    <a:lvl6pPr marL="2286000" algn="l" defTabSz="914400" rtl="0" eaLnBrk="1" latinLnBrk="0" hangingPunct="1">
      <a:defRPr sz="1000" kern="1200">
        <a:solidFill>
          <a:schemeClr val="tx1"/>
        </a:solidFill>
        <a:latin typeface="FrutigerNext LT Regular" pitchFamily="34" charset="0"/>
        <a:ea typeface="宋体" charset="-122"/>
        <a:cs typeface="+mn-cs"/>
      </a:defRPr>
    </a:lvl6pPr>
    <a:lvl7pPr marL="2743200" algn="l" defTabSz="914400" rtl="0" eaLnBrk="1" latinLnBrk="0" hangingPunct="1">
      <a:defRPr sz="1000" kern="1200">
        <a:solidFill>
          <a:schemeClr val="tx1"/>
        </a:solidFill>
        <a:latin typeface="FrutigerNext LT Regular" pitchFamily="34" charset="0"/>
        <a:ea typeface="宋体" charset="-122"/>
        <a:cs typeface="+mn-cs"/>
      </a:defRPr>
    </a:lvl7pPr>
    <a:lvl8pPr marL="3200400" algn="l" defTabSz="914400" rtl="0" eaLnBrk="1" latinLnBrk="0" hangingPunct="1">
      <a:defRPr sz="1000" kern="1200">
        <a:solidFill>
          <a:schemeClr val="tx1"/>
        </a:solidFill>
        <a:latin typeface="FrutigerNext LT Regular" pitchFamily="34" charset="0"/>
        <a:ea typeface="宋体" charset="-122"/>
        <a:cs typeface="+mn-cs"/>
      </a:defRPr>
    </a:lvl8pPr>
    <a:lvl9pPr marL="3657600" algn="l" defTabSz="914400" rtl="0" eaLnBrk="1" latinLnBrk="0" hangingPunct="1">
      <a:defRPr sz="1000" kern="1200">
        <a:solidFill>
          <a:schemeClr val="tx1"/>
        </a:solidFill>
        <a:latin typeface="FrutigerNext LT Regular" pitchFamily="34" charset="0"/>
        <a:ea typeface="宋体" charset="-122"/>
        <a:cs typeface="+mn-cs"/>
      </a:defRPr>
    </a:lvl9pPr>
  </p:defaultTextStyle>
  <p:extLst>
    <p:ext uri="{EFAFB233-063F-42B5-8137-9DF3F51BA10A}">
      <p15:sldGuideLst xmlns:p15="http://schemas.microsoft.com/office/powerpoint/2012/main">
        <p15:guide id="1" orient="horz" pos="2341" userDrawn="1">
          <p15:clr>
            <a:srgbClr val="A4A3A4"/>
          </p15:clr>
        </p15:guide>
        <p15:guide id="2" orient="horz" pos="867" userDrawn="1">
          <p15:clr>
            <a:srgbClr val="A4A3A4"/>
          </p15:clr>
        </p15:guide>
        <p15:guide id="3" orient="horz" pos="3929" userDrawn="1">
          <p15:clr>
            <a:srgbClr val="A4A3A4"/>
          </p15:clr>
        </p15:guide>
        <p15:guide id="4" pos="2880" userDrawn="1">
          <p15:clr>
            <a:srgbClr val="A4A3A4"/>
          </p15:clr>
        </p15:guide>
        <p15:guide id="5" pos="476" userDrawn="1">
          <p15:clr>
            <a:srgbClr val="A4A3A4"/>
          </p15:clr>
        </p15:guide>
        <p15:guide id="6" pos="5420" userDrawn="1">
          <p15:clr>
            <a:srgbClr val="A4A3A4"/>
          </p15:clr>
        </p15:guide>
      </p15:sldGuideLst>
    </p:ext>
    <p:ext uri="{2D200454-40CA-4A62-9FC3-DE9A4176ACB9}">
      <p15:notesGuideLst xmlns:p15="http://schemas.microsoft.com/office/powerpoint/2012/main">
        <p15:guide id="1" orient="horz" pos="3087">
          <p15:clr>
            <a:srgbClr val="A4A3A4"/>
          </p15:clr>
        </p15:guide>
        <p15:guide id="2" orient="horz" pos="479">
          <p15:clr>
            <a:srgbClr val="A4A3A4"/>
          </p15:clr>
        </p15:guide>
        <p15:guide id="3" orient="horz" pos="2928">
          <p15:clr>
            <a:srgbClr val="A4A3A4"/>
          </p15:clr>
        </p15:guide>
        <p15:guide id="4" orient="horz" pos="5967">
          <p15:clr>
            <a:srgbClr val="A4A3A4"/>
          </p15:clr>
        </p15:guide>
        <p15:guide id="5" orient="horz" pos="3246">
          <p15:clr>
            <a:srgbClr val="A4A3A4"/>
          </p15:clr>
        </p15:guide>
        <p15:guide id="6" pos="2440">
          <p15:clr>
            <a:srgbClr val="A4A3A4"/>
          </p15:clr>
        </p15:guide>
        <p15:guide id="7" pos="431" userDrawn="1">
          <p15:clr>
            <a:srgbClr val="A4A3A4"/>
          </p15:clr>
        </p15:guide>
        <p15:guide id="8" pos="4028">
          <p15:clr>
            <a:srgbClr val="A4A3A4"/>
          </p15:clr>
        </p15:guide>
        <p15:guide id="9" pos="626">
          <p15:clr>
            <a:srgbClr val="A4A3A4"/>
          </p15:clr>
        </p15:guide>
        <p15:guide id="10" pos="384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00280246" initials="w" lastIdx="13" clrIdx="0"/>
  <p:cmAuthor id="1" name="huangwenyong" initials="h" lastIdx="22" clrIdx="1"/>
  <p:cmAuthor id="2" name="c00224892" initials="CML" lastIdx="2" clrIdx="2"/>
  <p:cmAuthor id="3" name="zhouyuanzjhw" initials="z" lastIdx="5" clrIdx="3">
    <p:extLst>
      <p:ext uri="{19B8F6BF-5375-455C-9EA6-DF929625EA0E}">
        <p15:presenceInfo xmlns:p15="http://schemas.microsoft.com/office/powerpoint/2012/main" userId="S-1-5-21-147214757-305610072-1517763936-316986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FF0909"/>
    <a:srgbClr val="CF6B63"/>
    <a:srgbClr val="E7CCC7"/>
    <a:srgbClr val="FFC1C1"/>
    <a:srgbClr val="EE0000"/>
    <a:srgbClr val="540000"/>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97" autoAdjust="0"/>
    <p:restoredTop sz="88129" autoAdjust="0"/>
  </p:normalViewPr>
  <p:slideViewPr>
    <p:cSldViewPr showGuides="1">
      <p:cViewPr varScale="1">
        <p:scale>
          <a:sx n="81" d="100"/>
          <a:sy n="81" d="100"/>
        </p:scale>
        <p:origin x="1458" y="84"/>
      </p:cViewPr>
      <p:guideLst>
        <p:guide orient="horz" pos="2341"/>
        <p:guide orient="horz" pos="867"/>
        <p:guide orient="horz" pos="3929"/>
        <p:guide pos="2880"/>
        <p:guide pos="476"/>
        <p:guide pos="5420"/>
      </p:guideLst>
    </p:cSldViewPr>
  </p:slideViewPr>
  <p:notesTextViewPr>
    <p:cViewPr>
      <p:scale>
        <a:sx n="75" d="100"/>
        <a:sy n="75" d="100"/>
      </p:scale>
      <p:origin x="0" y="0"/>
    </p:cViewPr>
  </p:notesTextViewPr>
  <p:sorterViewPr>
    <p:cViewPr>
      <p:scale>
        <a:sx n="66" d="100"/>
        <a:sy n="66" d="100"/>
      </p:scale>
      <p:origin x="0" y="3576"/>
    </p:cViewPr>
  </p:sorterViewPr>
  <p:notesViewPr>
    <p:cSldViewPr showGuides="1">
      <p:cViewPr varScale="1">
        <p:scale>
          <a:sx n="50" d="100"/>
          <a:sy n="50" d="100"/>
        </p:scale>
        <p:origin x="3154" y="45"/>
      </p:cViewPr>
      <p:guideLst>
        <p:guide orient="horz" pos="3087"/>
        <p:guide orient="horz" pos="479"/>
        <p:guide orient="horz" pos="2928"/>
        <p:guide orient="horz" pos="5967"/>
        <p:guide orient="horz" pos="3246"/>
        <p:guide pos="2440"/>
        <p:guide pos="431"/>
        <p:guide pos="4028"/>
        <p:guide pos="626"/>
        <p:guide pos="3846"/>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0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defTabSz="968375" fontAlgn="base">
              <a:defRPr sz="1300">
                <a:latin typeface="Arial" charset="0"/>
                <a:ea typeface="宋体" pitchFamily="2" charset="-122"/>
              </a:defRPr>
            </a:lvl1pPr>
          </a:lstStyle>
          <a:p>
            <a:pPr>
              <a:defRPr/>
            </a:pPr>
            <a:r>
              <a:rPr lang="zh-CN" altLang="en-US" smtClean="0"/>
              <a:t>请将此处改为本章标题</a:t>
            </a:r>
            <a:endParaRPr lang="en-US" altLang="zh-CN"/>
          </a:p>
        </p:txBody>
      </p:sp>
      <p:sp>
        <p:nvSpPr>
          <p:cNvPr id="512003" name="Rectangle 3"/>
          <p:cNvSpPr>
            <a:spLocks noGrp="1" noChangeArrowheads="1"/>
          </p:cNvSpPr>
          <p:nvPr>
            <p:ph type="dt" sz="quarter" idx="1"/>
          </p:nvPr>
        </p:nvSpPr>
        <p:spPr bwMode="auto">
          <a:xfrm>
            <a:off x="4021138"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algn="r" defTabSz="968375" fontAlgn="base">
              <a:defRPr sz="1300">
                <a:latin typeface="Arial" charset="0"/>
                <a:ea typeface="宋体" pitchFamily="2" charset="-122"/>
              </a:defRPr>
            </a:lvl1pPr>
          </a:lstStyle>
          <a:p>
            <a:pPr>
              <a:defRPr/>
            </a:pPr>
            <a:endParaRPr lang="en-US" altLang="zh-CN"/>
          </a:p>
        </p:txBody>
      </p:sp>
      <p:sp>
        <p:nvSpPr>
          <p:cNvPr id="512004" name="Rectangle 4"/>
          <p:cNvSpPr>
            <a:spLocks noGrp="1" noChangeArrowheads="1"/>
          </p:cNvSpPr>
          <p:nvPr>
            <p:ph type="ftr" sz="quarter" idx="2"/>
          </p:nvPr>
        </p:nvSpPr>
        <p:spPr bwMode="auto">
          <a:xfrm>
            <a:off x="0"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defTabSz="968375" fontAlgn="base">
              <a:defRPr sz="1300">
                <a:latin typeface="Arial" charset="0"/>
                <a:ea typeface="宋体" pitchFamily="2" charset="-122"/>
              </a:defRPr>
            </a:lvl1pPr>
          </a:lstStyle>
          <a:p>
            <a:pPr>
              <a:defRPr/>
            </a:pPr>
            <a:endParaRPr lang="en-US" altLang="zh-CN"/>
          </a:p>
        </p:txBody>
      </p:sp>
      <p:sp>
        <p:nvSpPr>
          <p:cNvPr id="512005" name="Rectangle 5"/>
          <p:cNvSpPr>
            <a:spLocks noGrp="1" noChangeArrowheads="1"/>
          </p:cNvSpPr>
          <p:nvPr>
            <p:ph type="sldNum" sz="quarter" idx="3"/>
          </p:nvPr>
        </p:nvSpPr>
        <p:spPr bwMode="auto">
          <a:xfrm>
            <a:off x="4021138"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algn="r" defTabSz="968375" fontAlgn="base">
              <a:defRPr sz="1300">
                <a:latin typeface="Arial" charset="0"/>
                <a:ea typeface="宋体" pitchFamily="2" charset="-122"/>
              </a:defRPr>
            </a:lvl1pPr>
          </a:lstStyle>
          <a:p>
            <a:pPr>
              <a:defRPr/>
            </a:pPr>
            <a:fld id="{DFB0E886-5559-4133-9D2D-4B2631545D0E}" type="slidenum">
              <a:rPr lang="en-US" altLang="zh-CN"/>
              <a:pPr>
                <a:defRPr/>
              </a:pPr>
              <a:t>‹#›</a:t>
            </a:fld>
            <a:endParaRPr lang="en-US" altLang="zh-CN"/>
          </a:p>
        </p:txBody>
      </p:sp>
    </p:spTree>
    <p:extLst>
      <p:ext uri="{BB962C8B-B14F-4D97-AF65-F5344CB8AC3E}">
        <p14:creationId xmlns:p14="http://schemas.microsoft.com/office/powerpoint/2010/main" val="28947443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4"/>
          <p:cNvSpPr>
            <a:spLocks noGrp="1" noRot="1" noChangeAspect="1" noChangeArrowheads="1" noTextEdit="1"/>
          </p:cNvSpPr>
          <p:nvPr>
            <p:ph type="sldImg" idx="2"/>
          </p:nvPr>
        </p:nvSpPr>
        <p:spPr bwMode="auto">
          <a:xfrm>
            <a:off x="992188" y="768350"/>
            <a:ext cx="5118100" cy="3838575"/>
          </a:xfrm>
          <a:prstGeom prst="rect">
            <a:avLst/>
          </a:prstGeom>
          <a:noFill/>
          <a:ln w="9525">
            <a:solidFill>
              <a:srgbClr val="000000"/>
            </a:solidFill>
            <a:miter lim="800000"/>
            <a:headEnd/>
            <a:tailEnd/>
          </a:ln>
        </p:spPr>
      </p:sp>
      <p:sp>
        <p:nvSpPr>
          <p:cNvPr id="14341" name="Rectangle 5"/>
          <p:cNvSpPr>
            <a:spLocks noGrp="1" noChangeArrowheads="1"/>
          </p:cNvSpPr>
          <p:nvPr>
            <p:ph type="body" sz="quarter" idx="3"/>
          </p:nvPr>
        </p:nvSpPr>
        <p:spPr bwMode="auto">
          <a:xfrm>
            <a:off x="701675" y="4860924"/>
            <a:ext cx="5676900" cy="4864894"/>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p>
            <a:pPr lvl="0"/>
            <a:r>
              <a:rPr lang="en-US" altLang="zh-CN" noProof="0" dirty="0" smtClean="0"/>
              <a:t>Click here to add content</a:t>
            </a:r>
          </a:p>
          <a:p>
            <a:pPr lvl="1"/>
            <a:r>
              <a:rPr lang="en-US" altLang="zh-CN" noProof="0" dirty="0" smtClean="0"/>
              <a:t>Click here to add content</a:t>
            </a:r>
          </a:p>
          <a:p>
            <a:pPr lvl="2"/>
            <a:r>
              <a:rPr lang="en-US" altLang="zh-CN" noProof="0" dirty="0" smtClean="0"/>
              <a:t>Click here to add content</a:t>
            </a:r>
          </a:p>
        </p:txBody>
      </p:sp>
    </p:spTree>
    <p:extLst>
      <p:ext uri="{BB962C8B-B14F-4D97-AF65-F5344CB8AC3E}">
        <p14:creationId xmlns:p14="http://schemas.microsoft.com/office/powerpoint/2010/main" val="688167284"/>
      </p:ext>
    </p:extLst>
  </p:cSld>
  <p:clrMap bg1="lt1" tx1="dk1" bg2="lt2" tx2="dk2" accent1="accent1" accent2="accent2" accent3="accent3" accent4="accent4" accent5="accent5" accent6="accent6" hlink="hlink" folHlink="folHlink"/>
  <p:hf hdr="0" dt="0"/>
  <p:notesStyle>
    <a:lvl1pPr marL="180975" indent="-180975" algn="l" rtl="0" eaLnBrk="1" fontAlgn="base" hangingPunct="1">
      <a:lnSpc>
        <a:spcPct val="125000"/>
      </a:lnSpc>
      <a:spcBef>
        <a:spcPct val="0"/>
      </a:spcBef>
      <a:spcAft>
        <a:spcPts val="600"/>
      </a:spcAft>
      <a:buSzPct val="60000"/>
      <a:buFont typeface="Wingdings" pitchFamily="2" charset="2"/>
      <a:buChar char="l"/>
      <a:defRPr sz="1100" kern="1200">
        <a:solidFill>
          <a:schemeClr val="tx1"/>
        </a:solidFill>
        <a:latin typeface="FrutigerNext LT Regular" pitchFamily="34" charset="0"/>
        <a:ea typeface="华文细黑" pitchFamily="2" charset="-122"/>
        <a:cs typeface="+mn-cs"/>
      </a:defRPr>
    </a:lvl1pPr>
    <a:lvl2pPr marL="541338" indent="-180975" algn="l" rtl="0" eaLnBrk="1" fontAlgn="base" hangingPunct="1">
      <a:lnSpc>
        <a:spcPct val="125000"/>
      </a:lnSpc>
      <a:spcBef>
        <a:spcPct val="0"/>
      </a:spcBef>
      <a:spcAft>
        <a:spcPts val="600"/>
      </a:spcAft>
      <a:buSzPct val="50000"/>
      <a:buFont typeface="Wingdings" pitchFamily="2" charset="2"/>
      <a:buChar char="p"/>
      <a:defRPr sz="1100" kern="1200">
        <a:solidFill>
          <a:schemeClr val="tx1"/>
        </a:solidFill>
        <a:latin typeface="FrutigerNext LT Regular" pitchFamily="34" charset="0"/>
        <a:ea typeface="华文细黑" pitchFamily="2" charset="-122"/>
        <a:cs typeface="+mn-cs"/>
      </a:defRPr>
    </a:lvl2pPr>
    <a:lvl3pPr marL="895350" indent="-174625" algn="l" rtl="0" eaLnBrk="1" fontAlgn="base" hangingPunct="1">
      <a:lnSpc>
        <a:spcPct val="125000"/>
      </a:lnSpc>
      <a:spcBef>
        <a:spcPct val="0"/>
      </a:spcBef>
      <a:spcAft>
        <a:spcPts val="600"/>
      </a:spcAft>
      <a:buSzPct val="50000"/>
      <a:buFont typeface="Wingdings" pitchFamily="2" charset="2"/>
      <a:buChar char="n"/>
      <a:defRPr sz="1100" kern="1200">
        <a:solidFill>
          <a:schemeClr val="tx1"/>
        </a:solidFill>
        <a:latin typeface="FrutigerNext LT Regular" pitchFamily="34" charset="0"/>
        <a:ea typeface="华文细黑" pitchFamily="2" charset="-122"/>
        <a:cs typeface="+mn-cs"/>
      </a:defRPr>
    </a:lvl3pPr>
    <a:lvl4pPr marL="16002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4pPr>
    <a:lvl5pPr marL="20574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ibm.com/developerworks/cn/cloud/library/1409_zhaojian_openstacknovacell/index.html"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2015.7.4</a:t>
            </a:r>
          </a:p>
          <a:p>
            <a:pPr lvl="1"/>
            <a:r>
              <a:rPr lang="zh-CN" altLang="en-US" smtClean="0"/>
              <a:t>调整版权和页码对齐，位于参考线</a:t>
            </a:r>
            <a:r>
              <a:rPr lang="en-US" altLang="zh-CN" smtClean="0"/>
              <a:t>8.5</a:t>
            </a:r>
            <a:r>
              <a:rPr lang="zh-CN" altLang="en-US" smtClean="0"/>
              <a:t>到</a:t>
            </a:r>
            <a:r>
              <a:rPr lang="en-US" altLang="zh-CN" smtClean="0"/>
              <a:t>8.9</a:t>
            </a:r>
            <a:r>
              <a:rPr lang="zh-CN" altLang="en-US" smtClean="0"/>
              <a:t>之间。</a:t>
            </a:r>
          </a:p>
          <a:p>
            <a:pPr lvl="1"/>
            <a:r>
              <a:rPr lang="zh-CN" altLang="en-US" smtClean="0"/>
              <a:t>调整编辑框行距为单倍行距。</a:t>
            </a:r>
            <a:endParaRPr lang="en-US" altLang="zh-CN" smtClean="0"/>
          </a:p>
          <a:p>
            <a:pPr lvl="0"/>
            <a:r>
              <a:rPr lang="en-US" altLang="zh-CN" smtClean="0"/>
              <a:t>2015.7.9</a:t>
            </a:r>
          </a:p>
          <a:p>
            <a:pPr lvl="1"/>
            <a:r>
              <a:rPr lang="zh-CN" altLang="en-US" smtClean="0"/>
              <a:t>删除此页课程版本后的“</a:t>
            </a:r>
            <a:r>
              <a:rPr lang="en-US" altLang="zh-CN" smtClean="0"/>
              <a:t>ISSUE</a:t>
            </a:r>
            <a:r>
              <a:rPr lang="zh-CN" altLang="en-US" smtClean="0"/>
              <a:t>”。</a:t>
            </a:r>
            <a:endParaRPr lang="en-US" altLang="zh-CN" smtClean="0"/>
          </a:p>
          <a:p>
            <a:pPr lvl="1"/>
            <a:r>
              <a:rPr lang="zh-CN" altLang="en-US" smtClean="0"/>
              <a:t>新增“产品版本”和“课程版本”的示例。</a:t>
            </a:r>
            <a:endParaRPr lang="en-US" altLang="zh-CN" smtClean="0"/>
          </a:p>
          <a:p>
            <a:pPr lvl="0"/>
            <a:r>
              <a:rPr lang="en-US" altLang="zh-CN" smtClean="0"/>
              <a:t>2015.8.3</a:t>
            </a:r>
          </a:p>
          <a:p>
            <a:pPr lvl="1"/>
            <a:r>
              <a:rPr lang="zh-CN" altLang="en-US" smtClean="0"/>
              <a:t>调整母板主体和备注，段落格式为“允许标点溢出边界”。</a:t>
            </a:r>
            <a:endParaRPr lang="en-US" altLang="zh-CN" smtClean="0"/>
          </a:p>
          <a:p>
            <a:pPr lvl="0"/>
            <a:r>
              <a:rPr lang="en-US" altLang="zh-CN" smtClean="0"/>
              <a:t>2015.8.4</a:t>
            </a:r>
          </a:p>
          <a:p>
            <a:pPr lvl="1"/>
            <a:r>
              <a:rPr lang="zh-CN" altLang="en-US" smtClean="0"/>
              <a:t>删除缩略语页；</a:t>
            </a:r>
            <a:endParaRPr lang="en-US" altLang="zh-CN" smtClean="0"/>
          </a:p>
          <a:p>
            <a:pPr lvl="1"/>
            <a:r>
              <a:rPr lang="zh-CN" altLang="en-US" smtClean="0"/>
              <a:t>重命名版式“</a:t>
            </a:r>
            <a:r>
              <a:rPr lang="en-US" altLang="zh-CN" smtClean="0"/>
              <a:t>8#</a:t>
            </a:r>
            <a:r>
              <a:rPr lang="zh-CN" altLang="en-US" smtClean="0"/>
              <a:t>空白”为“</a:t>
            </a:r>
            <a:r>
              <a:rPr lang="en-US" altLang="zh-CN" smtClean="0"/>
              <a:t>8#</a:t>
            </a:r>
            <a:r>
              <a:rPr lang="zh-CN" altLang="en-US" smtClean="0"/>
              <a:t>仅标题”。</a:t>
            </a:r>
            <a:endParaRPr lang="en-US" altLang="zh-CN" smtClean="0"/>
          </a:p>
          <a:p>
            <a:r>
              <a:rPr lang="en-US" altLang="zh-CN" smtClean="0"/>
              <a:t>2015.9.2</a:t>
            </a:r>
          </a:p>
          <a:p>
            <a:pPr lvl="1"/>
            <a:r>
              <a:rPr lang="zh-CN" altLang="en-US" smtClean="0"/>
              <a:t>新增备注模板，备注页正上方添加页眉，显示本章标题。</a:t>
            </a:r>
            <a:endParaRPr lang="en-US" altLang="zh-CN" smtClean="0"/>
          </a:p>
          <a:p>
            <a:pPr lvl="0"/>
            <a:r>
              <a:rPr lang="en-US" altLang="zh-CN" smtClean="0"/>
              <a:t>2015.9.14</a:t>
            </a:r>
          </a:p>
          <a:p>
            <a:pPr lvl="1"/>
            <a:r>
              <a:rPr lang="zh-CN" altLang="en-US" smtClean="0"/>
              <a:t>删除“谢谢”那页的白色“谢谢”。</a:t>
            </a:r>
            <a:endParaRPr lang="en-US" altLang="zh-CN" smtClean="0"/>
          </a:p>
          <a:p>
            <a:pPr lvl="0"/>
            <a:r>
              <a:rPr lang="en-US" altLang="zh-CN" smtClean="0"/>
              <a:t>2017.11.8</a:t>
            </a:r>
          </a:p>
          <a:p>
            <a:pPr lvl="1"/>
            <a:r>
              <a:rPr lang="zh-CN" altLang="en-US" smtClean="0"/>
              <a:t>调整母版中标题宽度。</a:t>
            </a:r>
            <a:endParaRPr lang="en-US" altLang="zh-CN" smtClean="0"/>
          </a:p>
          <a:p>
            <a:r>
              <a:rPr lang="en-US" altLang="zh-CN" smtClean="0"/>
              <a:t>2017.12.8</a:t>
            </a:r>
          </a:p>
          <a:p>
            <a:pPr lvl="1"/>
            <a:r>
              <a:rPr lang="zh-CN" altLang="en-US" smtClean="0"/>
              <a:t>适当拉长了备注页文本框长度，防止</a:t>
            </a:r>
            <a:r>
              <a:rPr lang="en-US" altLang="zh-CN" smtClean="0"/>
              <a:t>2013</a:t>
            </a:r>
            <a:r>
              <a:rPr lang="zh-CN" altLang="en-US" smtClean="0"/>
              <a:t>版后的</a:t>
            </a:r>
            <a:r>
              <a:rPr lang="en-US" altLang="zh-CN" smtClean="0"/>
              <a:t>PPT</a:t>
            </a:r>
            <a:r>
              <a:rPr lang="zh-CN" altLang="en-US" smtClean="0"/>
              <a:t>会自动换页。</a:t>
            </a:r>
            <a:endParaRPr lang="en-US" altLang="zh-CN" dirty="0" smtClean="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19020508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32677138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ln/>
        </p:spPr>
      </p:sp>
      <p:sp>
        <p:nvSpPr>
          <p:cNvPr id="337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t>1</a:t>
            </a:r>
            <a:r>
              <a:rPr lang="zh-CN" altLang="en-US" dirty="0" smtClean="0"/>
              <a:t>、</a:t>
            </a:r>
            <a:r>
              <a:rPr lang="en-US" altLang="zh-CN" dirty="0" smtClean="0"/>
              <a:t>VDC</a:t>
            </a:r>
            <a:r>
              <a:rPr lang="zh-CN" altLang="en-US" dirty="0" smtClean="0"/>
              <a:t>创建的时候，配置安装</a:t>
            </a:r>
            <a:r>
              <a:rPr lang="en-US" altLang="zh-CN" dirty="0" err="1" smtClean="0"/>
              <a:t>openstack</a:t>
            </a:r>
            <a:r>
              <a:rPr lang="zh-CN" altLang="en-US" dirty="0" smtClean="0"/>
              <a:t>的时候，</a:t>
            </a:r>
            <a:r>
              <a:rPr lang="en-US" altLang="zh-CN" dirty="0" smtClean="0"/>
              <a:t>cps</a:t>
            </a:r>
            <a:r>
              <a:rPr lang="zh-CN" altLang="en-US" dirty="0" smtClean="0"/>
              <a:t>界面配置存储集群指定</a:t>
            </a:r>
            <a:r>
              <a:rPr lang="en-US" altLang="zh-CN" dirty="0" smtClean="0"/>
              <a:t>fc</a:t>
            </a:r>
            <a:r>
              <a:rPr lang="zh-CN" altLang="en-US" dirty="0" smtClean="0"/>
              <a:t>的</a:t>
            </a:r>
            <a:r>
              <a:rPr lang="en-US" altLang="zh-CN" dirty="0" err="1" smtClean="0"/>
              <a:t>datastore</a:t>
            </a:r>
            <a:r>
              <a:rPr lang="zh-CN" altLang="en-US" dirty="0" smtClean="0"/>
              <a:t>，名字要对应上。</a:t>
            </a:r>
            <a:endParaRPr lang="en-US" altLang="zh-CN" dirty="0" smtClean="0"/>
          </a:p>
          <a:p>
            <a:r>
              <a:rPr lang="en-US" altLang="zh-CN" dirty="0" smtClean="0"/>
              <a:t>2</a:t>
            </a:r>
            <a:r>
              <a:rPr lang="zh-CN" altLang="en-US" dirty="0" smtClean="0"/>
              <a:t>、配置</a:t>
            </a:r>
            <a:r>
              <a:rPr lang="en-US" altLang="zh-CN" dirty="0" err="1" smtClean="0"/>
              <a:t>openstack</a:t>
            </a:r>
            <a:r>
              <a:rPr lang="zh-CN" altLang="en-US" dirty="0" smtClean="0"/>
              <a:t>的时候，配置主机组的时候，指定可用分区（这个可用分区就是</a:t>
            </a:r>
            <a:r>
              <a:rPr lang="en-US" altLang="zh-CN" dirty="0" smtClean="0"/>
              <a:t>cps</a:t>
            </a:r>
            <a:r>
              <a:rPr lang="zh-CN" altLang="en-US" dirty="0" smtClean="0"/>
              <a:t>创建指定的可用分区），并关联到集群。</a:t>
            </a:r>
            <a:endParaRPr lang="en-US" altLang="zh-CN" dirty="0" smtClean="0"/>
          </a:p>
          <a:p>
            <a:r>
              <a:rPr lang="en-US" altLang="zh-CN" dirty="0" smtClean="0"/>
              <a:t>3</a:t>
            </a:r>
            <a:r>
              <a:rPr lang="zh-CN" altLang="en-US" dirty="0" smtClean="0"/>
              <a:t>、创建主机组的时候，可以创建可用分区，该可用分区是只有计算集群资源的。但是没有存储资源（这个是</a:t>
            </a:r>
            <a:r>
              <a:rPr lang="en-US" altLang="zh-CN" dirty="0" smtClean="0"/>
              <a:t>SPC700</a:t>
            </a:r>
            <a:r>
              <a:rPr lang="zh-CN" altLang="en-US" dirty="0" smtClean="0"/>
              <a:t>的新增需求，一般不会使用）。</a:t>
            </a:r>
            <a:endParaRPr lang="en-US" altLang="zh-CN" dirty="0" smtClean="0"/>
          </a:p>
          <a:p>
            <a:r>
              <a:rPr lang="en-US" altLang="zh-CN" dirty="0" smtClean="0"/>
              <a:t>4</a:t>
            </a:r>
            <a:r>
              <a:rPr lang="zh-CN" altLang="en-US" dirty="0" smtClean="0"/>
              <a:t>、主机关联一个集群。</a:t>
            </a:r>
            <a:endParaRPr lang="en-US" altLang="zh-CN" dirty="0" smtClean="0"/>
          </a:p>
          <a:p>
            <a:r>
              <a:rPr lang="en-US" altLang="zh-CN" dirty="0" smtClean="0"/>
              <a:t>5</a:t>
            </a:r>
            <a:r>
              <a:rPr lang="zh-CN" altLang="en-US" dirty="0" smtClean="0"/>
              <a:t>、主机组可以关联多个主机。</a:t>
            </a:r>
            <a:endParaRPr lang="en-US" altLang="zh-CN" dirty="0" smtClean="0"/>
          </a:p>
          <a:p>
            <a:r>
              <a:rPr lang="en-US" altLang="zh-CN" dirty="0" smtClean="0"/>
              <a:t>6</a:t>
            </a:r>
            <a:r>
              <a:rPr lang="zh-CN" altLang="en-US" dirty="0" smtClean="0"/>
              <a:t>、一个存储</a:t>
            </a:r>
            <a:r>
              <a:rPr lang="en-US" altLang="zh-CN" dirty="0" err="1" smtClean="0"/>
              <a:t>datastore</a:t>
            </a:r>
            <a:r>
              <a:rPr lang="zh-CN" altLang="en-US" dirty="0" smtClean="0"/>
              <a:t>可以关联到多个</a:t>
            </a:r>
            <a:r>
              <a:rPr lang="en-US" altLang="zh-CN" dirty="0" err="1" smtClean="0"/>
              <a:t>az</a:t>
            </a:r>
            <a:r>
              <a:rPr lang="zh-CN" altLang="en-US" dirty="0" smtClean="0"/>
              <a:t>。（如上图的，确认一下是否需要创建多个</a:t>
            </a:r>
            <a:r>
              <a:rPr lang="en-US" altLang="zh-CN" dirty="0" smtClean="0"/>
              <a:t>cinder</a:t>
            </a:r>
            <a:r>
              <a:rPr lang="zh-CN" altLang="en-US" dirty="0" smtClean="0"/>
              <a:t>实例</a:t>
            </a:r>
            <a:r>
              <a:rPr lang="en-US" altLang="zh-CN" dirty="0" smtClean="0"/>
              <a:t>—</a:t>
            </a:r>
            <a:r>
              <a:rPr lang="zh-CN" altLang="en-US" dirty="0" smtClean="0"/>
              <a:t>逻辑主机）</a:t>
            </a:r>
            <a:endParaRPr lang="en-US" altLang="zh-CN" dirty="0" smtClean="0"/>
          </a:p>
          <a:p>
            <a:r>
              <a:rPr lang="en-US" altLang="zh-CN" dirty="0" smtClean="0"/>
              <a:t>8</a:t>
            </a:r>
            <a:r>
              <a:rPr lang="zh-CN" altLang="en-US" dirty="0" smtClean="0"/>
              <a:t>、多个</a:t>
            </a:r>
            <a:r>
              <a:rPr lang="en-US" altLang="zh-CN" dirty="0" err="1" smtClean="0"/>
              <a:t>datastore</a:t>
            </a:r>
            <a:r>
              <a:rPr lang="zh-CN" altLang="en-US" dirty="0" smtClean="0"/>
              <a:t>对应</a:t>
            </a:r>
            <a:r>
              <a:rPr lang="en-US" altLang="zh-CN" dirty="0" smtClean="0"/>
              <a:t>1</a:t>
            </a:r>
            <a:r>
              <a:rPr lang="zh-CN" altLang="en-US" dirty="0" smtClean="0"/>
              <a:t>个</a:t>
            </a:r>
            <a:r>
              <a:rPr lang="en-US" altLang="zh-CN" dirty="0" smtClean="0"/>
              <a:t>cinder</a:t>
            </a:r>
            <a:r>
              <a:rPr lang="zh-CN" altLang="en-US" dirty="0" smtClean="0"/>
              <a:t>逻辑主机（如果属于一个</a:t>
            </a:r>
            <a:r>
              <a:rPr lang="en-US" altLang="zh-CN" dirty="0" err="1" smtClean="0"/>
              <a:t>az</a:t>
            </a:r>
            <a:r>
              <a:rPr lang="zh-CN" altLang="en-US" dirty="0" smtClean="0"/>
              <a:t>的话），在</a:t>
            </a:r>
            <a:r>
              <a:rPr lang="en-US" altLang="zh-CN" dirty="0" smtClean="0"/>
              <a:t>az03</a:t>
            </a:r>
            <a:r>
              <a:rPr lang="zh-CN" altLang="en-US" dirty="0" smtClean="0"/>
              <a:t>和</a:t>
            </a:r>
            <a:r>
              <a:rPr lang="en-US" altLang="zh-CN" dirty="0" smtClean="0"/>
              <a:t>az04</a:t>
            </a:r>
            <a:r>
              <a:rPr lang="zh-CN" altLang="en-US" dirty="0" smtClean="0"/>
              <a:t>同时看到一份同样大小的存储容量。但是是共享使用的。任何一个</a:t>
            </a:r>
            <a:r>
              <a:rPr lang="en-US" altLang="zh-CN" dirty="0" err="1" smtClean="0"/>
              <a:t>az</a:t>
            </a:r>
            <a:r>
              <a:rPr lang="zh-CN" altLang="en-US" dirty="0" smtClean="0"/>
              <a:t>消耗</a:t>
            </a:r>
            <a:r>
              <a:rPr lang="en-US" altLang="zh-CN" dirty="0" smtClean="0"/>
              <a:t>100G</a:t>
            </a:r>
            <a:r>
              <a:rPr lang="zh-CN" altLang="en-US" dirty="0" smtClean="0"/>
              <a:t>，则另个</a:t>
            </a:r>
            <a:r>
              <a:rPr lang="en-US" altLang="zh-CN" dirty="0" err="1" smtClean="0"/>
              <a:t>az</a:t>
            </a:r>
            <a:r>
              <a:rPr lang="zh-CN" altLang="en-US" dirty="0" smtClean="0"/>
              <a:t>都消耗。</a:t>
            </a:r>
            <a:endParaRPr lang="en-US" altLang="zh-CN" dirty="0" smtClean="0"/>
          </a:p>
          <a:p>
            <a:r>
              <a:rPr lang="en-US" altLang="zh-CN" dirty="0" smtClean="0"/>
              <a:t>  </a:t>
            </a:r>
            <a:r>
              <a:rPr lang="zh-CN" altLang="en-US" dirty="0" smtClean="0"/>
              <a:t>建议</a:t>
            </a:r>
            <a:r>
              <a:rPr lang="en-US" altLang="zh-CN" dirty="0" err="1" smtClean="0"/>
              <a:t>fusionstorage</a:t>
            </a:r>
            <a:r>
              <a:rPr lang="en-US" altLang="zh-CN" dirty="0" smtClean="0"/>
              <a:t> 3.2</a:t>
            </a:r>
            <a:r>
              <a:rPr lang="zh-CN" altLang="en-US" dirty="0" smtClean="0"/>
              <a:t>版本采用多池特性做故障域隔离。</a:t>
            </a:r>
            <a:endParaRPr lang="en-US" altLang="zh-CN" dirty="0" smtClean="0"/>
          </a:p>
          <a:p>
            <a:endParaRPr lang="en-US" altLang="zh-CN" dirty="0" smtClean="0"/>
          </a:p>
          <a:p>
            <a:endParaRPr lang="zh-CN" altLang="en-US" dirty="0" smtClean="0"/>
          </a:p>
        </p:txBody>
      </p:sp>
    </p:spTree>
    <p:extLst>
      <p:ext uri="{BB962C8B-B14F-4D97-AF65-F5344CB8AC3E}">
        <p14:creationId xmlns:p14="http://schemas.microsoft.com/office/powerpoint/2010/main" val="10559627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normAutofit/>
          </a:bodyPr>
          <a:lstStyle/>
          <a:p>
            <a:pPr marL="180975" indent="-180975" algn="l" defTabSz="990478" eaLnBrk="1" hangingPunct="1">
              <a:lnSpc>
                <a:spcPct val="100000"/>
              </a:lnSpc>
              <a:spcAft>
                <a:spcPct val="0"/>
              </a:spcAft>
              <a:buClr>
                <a:srgbClr val="808080"/>
              </a:buClr>
              <a:buSzPct val="60000"/>
              <a:defRPr/>
            </a:pPr>
            <a:r>
              <a:rPr lang="zh-CN" altLang="en-US" sz="1300" baseline="0" dirty="0" smtClean="0">
                <a:latin typeface="FrutigerNext LT Regular" panose="020B0503040504020204" pitchFamily="34" charset="0"/>
                <a:ea typeface="华文细黑" panose="02010600040101010101" pitchFamily="2" charset="-122"/>
              </a:rPr>
              <a:t>直连网络：</a:t>
            </a:r>
            <a:r>
              <a:rPr lang="en-US" altLang="zh-CN" sz="1300" baseline="0" dirty="0" err="1" smtClean="0">
                <a:latin typeface="FrutigerNext LT Regular" panose="020B0503040504020204" pitchFamily="34" charset="0"/>
                <a:ea typeface="华文细黑" panose="02010600040101010101" pitchFamily="2" charset="-122"/>
              </a:rPr>
              <a:t>vpc</a:t>
            </a:r>
            <a:r>
              <a:rPr lang="zh-CN" altLang="en-US" sz="1300" baseline="0" dirty="0" smtClean="0">
                <a:latin typeface="FrutigerNext LT Regular" panose="020B0503040504020204" pitchFamily="34" charset="0"/>
                <a:ea typeface="华文细黑" panose="02010600040101010101" pitchFamily="2" charset="-122"/>
              </a:rPr>
              <a:t>之间共享</a:t>
            </a:r>
            <a:r>
              <a:rPr lang="en-US" altLang="zh-CN" sz="1300" baseline="0" dirty="0" smtClean="0">
                <a:latin typeface="FrutigerNext LT Regular" panose="020B0503040504020204" pitchFamily="34" charset="0"/>
                <a:ea typeface="华文细黑" panose="02010600040101010101" pitchFamily="2" charset="-122"/>
              </a:rPr>
              <a:t>---</a:t>
            </a:r>
            <a:r>
              <a:rPr lang="zh-CN" altLang="en-US" sz="1300" baseline="0" dirty="0" smtClean="0">
                <a:latin typeface="FrutigerNext LT Regular" panose="020B0503040504020204" pitchFamily="34" charset="0"/>
                <a:ea typeface="华文细黑" panose="02010600040101010101" pitchFamily="2" charset="-122"/>
              </a:rPr>
              <a:t>物理网络的租户网络对应。</a:t>
            </a:r>
            <a:endParaRPr lang="en-US" altLang="zh-CN" sz="1300" baseline="0" dirty="0" smtClean="0">
              <a:latin typeface="FrutigerNext LT Regular" panose="020B0503040504020204" pitchFamily="34" charset="0"/>
              <a:ea typeface="华文细黑" panose="02010600040101010101" pitchFamily="2" charset="-122"/>
            </a:endParaRPr>
          </a:p>
          <a:p>
            <a:pPr marL="180975" indent="-180975" algn="l" defTabSz="990478" eaLnBrk="1" hangingPunct="1">
              <a:lnSpc>
                <a:spcPct val="100000"/>
              </a:lnSpc>
              <a:spcAft>
                <a:spcPct val="0"/>
              </a:spcAft>
              <a:buClr>
                <a:srgbClr val="808080"/>
              </a:buClr>
              <a:buSzPct val="60000"/>
              <a:defRPr/>
            </a:pPr>
            <a:r>
              <a:rPr lang="zh-CN" altLang="en-US" sz="1300" baseline="0" dirty="0" smtClean="0">
                <a:latin typeface="FrutigerNext LT Regular" panose="020B0503040504020204" pitchFamily="34" charset="0"/>
                <a:ea typeface="华文细黑" panose="02010600040101010101" pitchFamily="2" charset="-122"/>
              </a:rPr>
              <a:t>物理网络：</a:t>
            </a:r>
            <a:r>
              <a:rPr lang="en-US" altLang="zh-CN" sz="1300" baseline="0" dirty="0" smtClean="0">
                <a:latin typeface="FrutigerNext LT Regular" panose="020B0503040504020204" pitchFamily="34" charset="0"/>
                <a:ea typeface="华文细黑" panose="02010600040101010101" pitchFamily="2" charset="-122"/>
              </a:rPr>
              <a:t>physical net--》</a:t>
            </a:r>
            <a:r>
              <a:rPr lang="zh-CN" altLang="en-US" sz="1300" baseline="0" dirty="0" smtClean="0">
                <a:latin typeface="FrutigerNext LT Regular" panose="020B0503040504020204" pitchFamily="34" charset="0"/>
                <a:ea typeface="华文细黑" panose="02010600040101010101" pitchFamily="2" charset="-122"/>
              </a:rPr>
              <a:t>映射物理服务器的网卡（对应</a:t>
            </a:r>
            <a:r>
              <a:rPr lang="en-US" altLang="zh-CN" sz="1300" baseline="0" dirty="0" smtClean="0">
                <a:latin typeface="FrutigerNext LT Regular" panose="020B0503040504020204" pitchFamily="34" charset="0"/>
                <a:ea typeface="华文细黑" panose="02010600040101010101" pitchFamily="2" charset="-122"/>
              </a:rPr>
              <a:t>FC</a:t>
            </a:r>
            <a:r>
              <a:rPr lang="zh-CN" altLang="en-US" sz="1300" baseline="0" dirty="0" smtClean="0">
                <a:latin typeface="FrutigerNext LT Regular" panose="020B0503040504020204" pitchFamily="34" charset="0"/>
                <a:ea typeface="华文细黑" panose="02010600040101010101" pitchFamily="2" charset="-122"/>
              </a:rPr>
              <a:t>的</a:t>
            </a:r>
            <a:r>
              <a:rPr lang="en-US" altLang="zh-CN" sz="1300" baseline="0" dirty="0" err="1" smtClean="0">
                <a:latin typeface="FrutigerNext LT Regular" panose="020B0503040504020204" pitchFamily="34" charset="0"/>
                <a:ea typeface="华文细黑" panose="02010600040101010101" pitchFamily="2" charset="-122"/>
              </a:rPr>
              <a:t>vswitch</a:t>
            </a:r>
            <a:r>
              <a:rPr lang="zh-CN" altLang="en-US" sz="1300" baseline="0" dirty="0" smtClean="0">
                <a:latin typeface="FrutigerNext LT Regular" panose="020B0503040504020204" pitchFamily="34" charset="0"/>
                <a:ea typeface="华文细黑" panose="02010600040101010101" pitchFamily="2" charset="-122"/>
              </a:rPr>
              <a:t>的上行链路）。</a:t>
            </a:r>
            <a:endParaRPr lang="en-US" altLang="zh-CN" sz="1300" baseline="0" dirty="0" smtClean="0">
              <a:latin typeface="FrutigerNext LT Regular" panose="020B0503040504020204" pitchFamily="34" charset="0"/>
              <a:ea typeface="华文细黑" panose="02010600040101010101" pitchFamily="2" charset="-122"/>
            </a:endParaRPr>
          </a:p>
          <a:p>
            <a:pPr marL="180975" indent="-180975" algn="l" defTabSz="990478" eaLnBrk="1" hangingPunct="1">
              <a:lnSpc>
                <a:spcPct val="100000"/>
              </a:lnSpc>
              <a:spcAft>
                <a:spcPct val="0"/>
              </a:spcAft>
              <a:buClr>
                <a:srgbClr val="808080"/>
              </a:buClr>
              <a:buSzPct val="60000"/>
              <a:defRPr/>
            </a:pPr>
            <a:r>
              <a:rPr lang="zh-CN" altLang="en-US" sz="1300" baseline="0" dirty="0" smtClean="0">
                <a:latin typeface="FrutigerNext LT Regular" panose="020B0503040504020204" pitchFamily="34" charset="0"/>
                <a:ea typeface="华文细黑" panose="02010600040101010101" pitchFamily="2" charset="-122"/>
              </a:rPr>
              <a:t>租户网络：云主机使用的计算和存储确定了</a:t>
            </a:r>
            <a:r>
              <a:rPr lang="en-US" altLang="zh-CN" sz="1300" baseline="0" dirty="0" err="1" smtClean="0">
                <a:latin typeface="FrutigerNext LT Regular" panose="020B0503040504020204" pitchFamily="34" charset="0"/>
                <a:ea typeface="华文细黑" panose="02010600040101010101" pitchFamily="2" charset="-122"/>
              </a:rPr>
              <a:t>az</a:t>
            </a:r>
            <a:r>
              <a:rPr lang="zh-CN" altLang="en-US" sz="1300" baseline="0" dirty="0" smtClean="0">
                <a:latin typeface="FrutigerNext LT Regular" panose="020B0503040504020204" pitchFamily="34" charset="0"/>
                <a:ea typeface="华文细黑" panose="02010600040101010101" pitchFamily="2" charset="-122"/>
              </a:rPr>
              <a:t>，但是网络资源不确定</a:t>
            </a:r>
            <a:r>
              <a:rPr lang="en-US" altLang="zh-CN" sz="1300" baseline="0" dirty="0" err="1" smtClean="0">
                <a:latin typeface="FrutigerNext LT Regular" panose="020B0503040504020204" pitchFamily="34" charset="0"/>
                <a:ea typeface="华文细黑" panose="02010600040101010101" pitchFamily="2" charset="-122"/>
              </a:rPr>
              <a:t>az</a:t>
            </a:r>
            <a:r>
              <a:rPr lang="zh-CN" altLang="en-US" sz="1300" baseline="0" dirty="0" smtClean="0">
                <a:latin typeface="FrutigerNext LT Regular" panose="020B0503040504020204" pitchFamily="34" charset="0"/>
                <a:ea typeface="华文细黑" panose="02010600040101010101" pitchFamily="2" charset="-122"/>
              </a:rPr>
              <a:t>。通过关联的计算和存储确定</a:t>
            </a:r>
            <a:r>
              <a:rPr lang="en-US" altLang="zh-CN" sz="1300" baseline="0" dirty="0" err="1" smtClean="0">
                <a:latin typeface="FrutigerNext LT Regular" panose="020B0503040504020204" pitchFamily="34" charset="0"/>
                <a:ea typeface="华文细黑" panose="02010600040101010101" pitchFamily="2" charset="-122"/>
              </a:rPr>
              <a:t>az</a:t>
            </a:r>
            <a:r>
              <a:rPr lang="zh-CN" altLang="en-US" sz="1300" baseline="0" dirty="0" smtClean="0">
                <a:latin typeface="FrutigerNext LT Regular" panose="020B0503040504020204" pitchFamily="34" charset="0"/>
                <a:ea typeface="华文细黑" panose="02010600040101010101" pitchFamily="2" charset="-122"/>
              </a:rPr>
              <a:t>。</a:t>
            </a:r>
            <a:endParaRPr lang="en-US" altLang="zh-CN" sz="1300" baseline="0" dirty="0" smtClean="0">
              <a:latin typeface="FrutigerNext LT Regular" panose="020B0503040504020204" pitchFamily="34" charset="0"/>
              <a:ea typeface="华文细黑" panose="02010600040101010101" pitchFamily="2" charset="-122"/>
            </a:endParaRPr>
          </a:p>
          <a:p>
            <a:pPr marL="180975" indent="-180975" algn="l" defTabSz="990478" eaLnBrk="1" hangingPunct="1">
              <a:lnSpc>
                <a:spcPct val="100000"/>
              </a:lnSpc>
              <a:spcAft>
                <a:spcPct val="0"/>
              </a:spcAft>
              <a:buClr>
                <a:srgbClr val="808080"/>
              </a:buClr>
              <a:buSzPct val="60000"/>
              <a:defRPr/>
            </a:pPr>
            <a:r>
              <a:rPr lang="en-US" altLang="zh-CN" sz="1300" baseline="0" dirty="0" smtClean="0">
                <a:latin typeface="FrutigerNext LT Regular" panose="020B0503040504020204" pitchFamily="34" charset="0"/>
                <a:ea typeface="华文细黑" panose="02010600040101010101" pitchFamily="2" charset="-122"/>
              </a:rPr>
              <a:t>Physical net</a:t>
            </a:r>
            <a:r>
              <a:rPr lang="zh-CN" altLang="en-US" sz="1300" baseline="0" dirty="0" smtClean="0">
                <a:latin typeface="FrutigerNext LT Regular" panose="020B0503040504020204" pitchFamily="34" charset="0"/>
                <a:ea typeface="华文细黑" panose="02010600040101010101" pitchFamily="2" charset="-122"/>
              </a:rPr>
              <a:t>需要建立服务器的具体网卡。</a:t>
            </a:r>
            <a:endParaRPr lang="en-US" altLang="zh-CN" sz="1300" baseline="0" dirty="0" smtClean="0">
              <a:latin typeface="FrutigerNext LT Regular" panose="020B0503040504020204" pitchFamily="34" charset="0"/>
              <a:ea typeface="华文细黑" panose="02010600040101010101" pitchFamily="2" charset="-122"/>
            </a:endParaRPr>
          </a:p>
          <a:p>
            <a:pPr marL="180975" indent="-180975" algn="l" defTabSz="990478" eaLnBrk="1" hangingPunct="1">
              <a:lnSpc>
                <a:spcPct val="100000"/>
              </a:lnSpc>
              <a:spcAft>
                <a:spcPct val="0"/>
              </a:spcAft>
              <a:buClr>
                <a:srgbClr val="808080"/>
              </a:buClr>
              <a:buSzPct val="60000"/>
              <a:defRPr/>
            </a:pPr>
            <a:r>
              <a:rPr lang="zh-CN" altLang="en-US" sz="1300" baseline="0" dirty="0" smtClean="0">
                <a:latin typeface="FrutigerNext LT Regular" panose="020B0503040504020204" pitchFamily="34" charset="0"/>
                <a:ea typeface="华文细黑" panose="02010600040101010101" pitchFamily="2" charset="-122"/>
              </a:rPr>
              <a:t>默认的</a:t>
            </a:r>
            <a:r>
              <a:rPr lang="en-US" altLang="zh-CN" sz="1300" baseline="0" dirty="0" smtClean="0">
                <a:latin typeface="FrutigerNext LT Regular" panose="020B0503040504020204" pitchFamily="34" charset="0"/>
                <a:ea typeface="华文细黑" panose="02010600040101010101" pitchFamily="2" charset="-122"/>
              </a:rPr>
              <a:t>az1.com</a:t>
            </a:r>
            <a:r>
              <a:rPr lang="zh-CN" altLang="en-US" sz="1300" baseline="0" dirty="0" smtClean="0">
                <a:latin typeface="FrutigerNext LT Regular" panose="020B0503040504020204" pitchFamily="34" charset="0"/>
                <a:ea typeface="华文细黑" panose="02010600040101010101" pitchFamily="2" charset="-122"/>
              </a:rPr>
              <a:t>，一套</a:t>
            </a:r>
            <a:r>
              <a:rPr lang="en-US" altLang="zh-CN" sz="1300" baseline="0" dirty="0" err="1" smtClean="0">
                <a:latin typeface="FrutigerNext LT Regular" panose="020B0503040504020204" pitchFamily="34" charset="0"/>
                <a:ea typeface="华文细黑" panose="02010600040101010101" pitchFamily="2" charset="-122"/>
              </a:rPr>
              <a:t>openstack</a:t>
            </a:r>
            <a:r>
              <a:rPr lang="zh-CN" altLang="en-US" sz="1300" baseline="0" dirty="0" smtClean="0">
                <a:latin typeface="FrutigerNext LT Regular" panose="020B0503040504020204" pitchFamily="34" charset="0"/>
                <a:ea typeface="华文细黑" panose="02010600040101010101" pitchFamily="2" charset="-122"/>
              </a:rPr>
              <a:t>一个。</a:t>
            </a:r>
            <a:endParaRPr lang="en-US" altLang="zh-CN" sz="1300" baseline="0" dirty="0" smtClean="0">
              <a:latin typeface="FrutigerNext LT Regular" panose="020B0503040504020204" pitchFamily="34" charset="0"/>
              <a:ea typeface="华文细黑" panose="02010600040101010101" pitchFamily="2" charset="-122"/>
            </a:endParaRPr>
          </a:p>
          <a:p>
            <a:pPr marL="180975" indent="-180975" algn="l" defTabSz="990478" eaLnBrk="1" hangingPunct="1">
              <a:lnSpc>
                <a:spcPct val="100000"/>
              </a:lnSpc>
              <a:spcAft>
                <a:spcPct val="0"/>
              </a:spcAft>
              <a:buClr>
                <a:srgbClr val="808080"/>
              </a:buClr>
              <a:buSzPct val="60000"/>
              <a:defRPr/>
            </a:pPr>
            <a:r>
              <a:rPr lang="zh-CN" altLang="en-US" sz="1300" baseline="0" dirty="0" smtClean="0">
                <a:latin typeface="FrutigerNext LT Regular" panose="020B0503040504020204" pitchFamily="34" charset="0"/>
                <a:ea typeface="华文细黑" panose="02010600040101010101" pitchFamily="2" charset="-122"/>
              </a:rPr>
              <a:t>内部网络、路由网络。</a:t>
            </a:r>
            <a:endParaRPr lang="en-US" altLang="zh-CN" baseline="0" dirty="0" smtClean="0">
              <a:latin typeface="FrutigerNext LT Regular" panose="020B0503040504020204" pitchFamily="34" charset="0"/>
              <a:ea typeface="华文细黑" panose="02010600040101010101" pitchFamily="2" charset="-122"/>
            </a:endParaRPr>
          </a:p>
          <a:p>
            <a:pPr>
              <a:defRPr/>
            </a:pPr>
            <a:endParaRPr lang="en-US" altLang="zh-CN" dirty="0" smtClean="0"/>
          </a:p>
          <a:p>
            <a:pPr>
              <a:defRPr/>
            </a:pPr>
            <a:endParaRPr lang="en-US" altLang="zh-CN" dirty="0" smtClean="0"/>
          </a:p>
          <a:p>
            <a:pPr>
              <a:defRPr/>
            </a:pPr>
            <a:endParaRPr lang="zh-CN" altLang="en-US" dirty="0"/>
          </a:p>
        </p:txBody>
      </p:sp>
    </p:spTree>
    <p:extLst>
      <p:ext uri="{BB962C8B-B14F-4D97-AF65-F5344CB8AC3E}">
        <p14:creationId xmlns:p14="http://schemas.microsoft.com/office/powerpoint/2010/main" val="18608249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3361313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11509757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27048464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39249406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31556541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16610220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2184886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791490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6985507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21964288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38102276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19005887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参考答案：</a:t>
            </a:r>
            <a:endParaRPr lang="en-US" altLang="zh-CN" dirty="0" smtClean="0"/>
          </a:p>
          <a:p>
            <a:pPr lvl="1"/>
            <a:r>
              <a:rPr lang="en-US" altLang="zh-CN" dirty="0" smtClean="0"/>
              <a:t>1. C</a:t>
            </a:r>
          </a:p>
          <a:p>
            <a:pPr lvl="1"/>
            <a:r>
              <a:rPr lang="en-US" altLang="zh-CN" dirty="0" smtClean="0"/>
              <a:t>2. B</a:t>
            </a:r>
            <a:endParaRPr lang="zh-CN" altLang="en-US" dirty="0"/>
          </a:p>
        </p:txBody>
      </p:sp>
    </p:spTree>
    <p:extLst>
      <p:ext uri="{BB962C8B-B14F-4D97-AF65-F5344CB8AC3E}">
        <p14:creationId xmlns:p14="http://schemas.microsoft.com/office/powerpoint/2010/main" val="35519931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41522517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3555763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904517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3125856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dirty="0" smtClean="0"/>
              <a:t>1. region</a:t>
            </a:r>
          </a:p>
          <a:p>
            <a:r>
              <a:rPr lang="zh-CN" altLang="en-US" dirty="0" smtClean="0"/>
              <a:t>更像是一个地理上的概念，每个</a:t>
            </a:r>
            <a:r>
              <a:rPr lang="en-US" altLang="zh-CN" dirty="0" smtClean="0"/>
              <a:t>region</a:t>
            </a:r>
            <a:r>
              <a:rPr lang="zh-CN" altLang="en-US" dirty="0" smtClean="0"/>
              <a:t>有自己独立的</a:t>
            </a:r>
            <a:r>
              <a:rPr lang="en-US" altLang="zh-CN" dirty="0" smtClean="0"/>
              <a:t>endpoint</a:t>
            </a:r>
            <a:r>
              <a:rPr lang="zh-CN" altLang="en-US" dirty="0" smtClean="0"/>
              <a:t>，</a:t>
            </a:r>
            <a:r>
              <a:rPr lang="en-US" altLang="zh-CN" dirty="0" smtClean="0"/>
              <a:t>regions</a:t>
            </a:r>
            <a:r>
              <a:rPr lang="zh-CN" altLang="en-US" dirty="0" smtClean="0"/>
              <a:t>之间完全隔离，但是多个</a:t>
            </a:r>
            <a:r>
              <a:rPr lang="en-US" altLang="zh-CN" dirty="0" smtClean="0"/>
              <a:t>regions</a:t>
            </a:r>
            <a:r>
              <a:rPr lang="zh-CN" altLang="en-US" dirty="0" smtClean="0"/>
              <a:t>之间共享同一个</a:t>
            </a:r>
            <a:r>
              <a:rPr lang="en-US" altLang="zh-CN" dirty="0" smtClean="0"/>
              <a:t>keystone</a:t>
            </a:r>
            <a:r>
              <a:rPr lang="zh-CN" altLang="en-US" dirty="0" smtClean="0"/>
              <a:t>和</a:t>
            </a:r>
            <a:r>
              <a:rPr lang="en-US" altLang="zh-CN" dirty="0" smtClean="0"/>
              <a:t>dashboard</a:t>
            </a:r>
            <a:r>
              <a:rPr lang="zh-CN" altLang="en-US" dirty="0" smtClean="0"/>
              <a:t>。（注：目前</a:t>
            </a:r>
            <a:r>
              <a:rPr lang="en-US" altLang="zh-CN" dirty="0" err="1" smtClean="0"/>
              <a:t>openstack</a:t>
            </a:r>
            <a:r>
              <a:rPr lang="zh-CN" altLang="en-US" dirty="0" smtClean="0"/>
              <a:t>的</a:t>
            </a:r>
            <a:r>
              <a:rPr lang="en-US" altLang="zh-CN" dirty="0" smtClean="0"/>
              <a:t>dashboard</a:t>
            </a:r>
            <a:r>
              <a:rPr lang="zh-CN" altLang="en-US" dirty="0" smtClean="0"/>
              <a:t>还不支持多</a:t>
            </a:r>
            <a:r>
              <a:rPr lang="en-US" altLang="zh-CN" dirty="0" smtClean="0"/>
              <a:t>region</a:t>
            </a:r>
            <a:r>
              <a:rPr lang="zh-CN" altLang="en-US" dirty="0" smtClean="0"/>
              <a:t>）</a:t>
            </a:r>
          </a:p>
          <a:p>
            <a:r>
              <a:rPr lang="zh-CN" altLang="en-US" dirty="0" smtClean="0"/>
              <a:t>所以除了提供隔离的功能，</a:t>
            </a:r>
            <a:r>
              <a:rPr lang="en-US" altLang="zh-CN" dirty="0" smtClean="0"/>
              <a:t>region</a:t>
            </a:r>
            <a:r>
              <a:rPr lang="zh-CN" altLang="en-US" dirty="0" smtClean="0"/>
              <a:t>的设计更多侧重地理位置的概念，用户可以选择离自己更近的</a:t>
            </a:r>
            <a:r>
              <a:rPr lang="en-US" altLang="zh-CN" dirty="0" smtClean="0"/>
              <a:t>region</a:t>
            </a:r>
            <a:r>
              <a:rPr lang="zh-CN" altLang="en-US" dirty="0" smtClean="0"/>
              <a:t>来部署自己的服务。</a:t>
            </a:r>
          </a:p>
          <a:p>
            <a:r>
              <a:rPr lang="en-US" altLang="zh-CN" dirty="0" smtClean="0"/>
              <a:t>2. Availability Zone</a:t>
            </a:r>
          </a:p>
          <a:p>
            <a:r>
              <a:rPr lang="en-US" altLang="zh-CN" dirty="0" smtClean="0"/>
              <a:t>AZ</a:t>
            </a:r>
            <a:r>
              <a:rPr lang="zh-CN" altLang="en-US" dirty="0" smtClean="0"/>
              <a:t>可以简单理解为一组节点的集合，这组节点具有独立的电力供应设备，比如一个个独立供电的机房，一个个独立供电的机架都可以被划分成</a:t>
            </a:r>
            <a:r>
              <a:rPr lang="en-US" altLang="zh-CN" dirty="0" smtClean="0"/>
              <a:t>AZ</a:t>
            </a:r>
            <a:r>
              <a:rPr lang="zh-CN" altLang="en-US" dirty="0" smtClean="0"/>
              <a:t>。所以，</a:t>
            </a:r>
            <a:r>
              <a:rPr lang="en-US" altLang="zh-CN" dirty="0" smtClean="0"/>
              <a:t>AZ</a:t>
            </a:r>
            <a:r>
              <a:rPr lang="zh-CN" altLang="en-US" dirty="0" smtClean="0"/>
              <a:t>主要是通过冗余来解决可用性问题。　　</a:t>
            </a:r>
          </a:p>
          <a:p>
            <a:r>
              <a:rPr lang="en-US" altLang="zh-CN" dirty="0" smtClean="0"/>
              <a:t>AZ</a:t>
            </a:r>
            <a:r>
              <a:rPr lang="zh-CN" altLang="en-US" dirty="0" smtClean="0"/>
              <a:t>是用户可见的一个概念，用户在创建</a:t>
            </a:r>
            <a:r>
              <a:rPr lang="en-US" altLang="zh-CN" dirty="0" smtClean="0"/>
              <a:t>instance</a:t>
            </a:r>
            <a:r>
              <a:rPr lang="zh-CN" altLang="en-US" dirty="0" smtClean="0"/>
              <a:t>的时候可以选择创建到哪些</a:t>
            </a:r>
            <a:r>
              <a:rPr lang="en-US" altLang="zh-CN" dirty="0" smtClean="0"/>
              <a:t>AZ</a:t>
            </a:r>
            <a:r>
              <a:rPr lang="zh-CN" altLang="en-US" dirty="0" smtClean="0"/>
              <a:t>中，以保证</a:t>
            </a:r>
            <a:r>
              <a:rPr lang="en-US" altLang="zh-CN" dirty="0" smtClean="0"/>
              <a:t>instance</a:t>
            </a:r>
            <a:r>
              <a:rPr lang="zh-CN" altLang="en-US" dirty="0" smtClean="0"/>
              <a:t>的可用性。</a:t>
            </a:r>
          </a:p>
          <a:p>
            <a:r>
              <a:rPr lang="en-US" altLang="zh-CN" dirty="0" smtClean="0"/>
              <a:t>3. Host </a:t>
            </a:r>
            <a:r>
              <a:rPr lang="en-US" altLang="zh-CN" smtClean="0"/>
              <a:t>Aggregate </a:t>
            </a:r>
            <a:endParaRPr lang="en-US" altLang="zh-CN" smtClean="0"/>
          </a:p>
          <a:p>
            <a:r>
              <a:rPr lang="en-US" altLang="zh-CN" smtClean="0"/>
              <a:t>AZ</a:t>
            </a:r>
            <a:r>
              <a:rPr lang="zh-CN" altLang="en-US" dirty="0" smtClean="0"/>
              <a:t>是一个面向用户的概念和能力，而</a:t>
            </a:r>
            <a:r>
              <a:rPr lang="en-US" altLang="zh-CN" dirty="0" smtClean="0"/>
              <a:t>host aggregate</a:t>
            </a:r>
            <a:r>
              <a:rPr lang="zh-CN" altLang="en-US" dirty="0" smtClean="0"/>
              <a:t>是管理员用来根据硬件资源的某一属性来对硬件进行划分的功能，只对管理员可见，主要用来给</a:t>
            </a:r>
            <a:r>
              <a:rPr lang="en-US" altLang="zh-CN" dirty="0" smtClean="0"/>
              <a:t>nova-scheduler</a:t>
            </a:r>
            <a:r>
              <a:rPr lang="zh-CN" altLang="en-US" dirty="0" smtClean="0"/>
              <a:t>通过某一属性来 进行</a:t>
            </a:r>
            <a:r>
              <a:rPr lang="en-US" altLang="zh-CN" dirty="0" smtClean="0"/>
              <a:t>instance</a:t>
            </a:r>
            <a:r>
              <a:rPr lang="zh-CN" altLang="en-US" dirty="0" smtClean="0"/>
              <a:t>的调度。其主要功能就是实现根据某一属性来划分物理机，比如按照地理位置，使用固态硬盘的机器，内存超过</a:t>
            </a:r>
            <a:r>
              <a:rPr lang="en-US" altLang="zh-CN" dirty="0" smtClean="0"/>
              <a:t>32G</a:t>
            </a:r>
            <a:r>
              <a:rPr lang="zh-CN" altLang="en-US" dirty="0" smtClean="0"/>
              <a:t>的机器，根据这些指标 来构成一个</a:t>
            </a:r>
            <a:r>
              <a:rPr lang="en-US" altLang="zh-CN" dirty="0" smtClean="0"/>
              <a:t>host group</a:t>
            </a:r>
            <a:r>
              <a:rPr lang="zh-CN" altLang="en-US" dirty="0" smtClean="0"/>
              <a:t>。</a:t>
            </a:r>
          </a:p>
          <a:p>
            <a:endParaRPr lang="zh-CN" altLang="en-US"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3932009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备注占位符 2"/>
          <p:cNvSpPr>
            <a:spLocks noGrp="1"/>
          </p:cNvSpPr>
          <p:nvPr>
            <p:ph type="body" idx="1"/>
          </p:nvPr>
        </p:nvSpPr>
        <p:spPr>
          <a:xfrm>
            <a:off x="701675" y="760413"/>
            <a:ext cx="5676900" cy="8705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另外，</a:t>
            </a:r>
            <a:r>
              <a:rPr lang="en-US" altLang="zh-CN" dirty="0" smtClean="0"/>
              <a:t>G</a:t>
            </a:r>
            <a:r>
              <a:rPr lang="zh-CN" altLang="en-US" dirty="0" smtClean="0"/>
              <a:t>版中，默认情况下，对</a:t>
            </a:r>
            <a:r>
              <a:rPr lang="en-US" altLang="zh-CN" dirty="0" smtClean="0"/>
              <a:t>Nova</a:t>
            </a:r>
            <a:r>
              <a:rPr lang="zh-CN" altLang="en-US" dirty="0" smtClean="0"/>
              <a:t>服务分为两类，一类是</a:t>
            </a:r>
            <a:r>
              <a:rPr lang="en-US" altLang="zh-CN" dirty="0" smtClean="0"/>
              <a:t>controller</a:t>
            </a:r>
            <a:r>
              <a:rPr lang="zh-CN" altLang="en-US" dirty="0" smtClean="0"/>
              <a:t>节点的服务进程，如</a:t>
            </a:r>
            <a:r>
              <a:rPr lang="en-US" altLang="zh-CN" dirty="0" smtClean="0"/>
              <a:t>nova-</a:t>
            </a:r>
            <a:r>
              <a:rPr lang="en-US" altLang="zh-CN" dirty="0" err="1" smtClean="0"/>
              <a:t>api</a:t>
            </a:r>
            <a:r>
              <a:rPr lang="en-US" altLang="zh-CN" dirty="0" smtClean="0"/>
              <a:t>, nova-scheduler, nova-conductor</a:t>
            </a:r>
            <a:r>
              <a:rPr lang="zh-CN" altLang="en-US" dirty="0" smtClean="0"/>
              <a:t>等；另一类是计算节点进程，</a:t>
            </a:r>
            <a:r>
              <a:rPr lang="en-US" altLang="zh-CN" dirty="0" smtClean="0"/>
              <a:t>nova-compute</a:t>
            </a:r>
            <a:r>
              <a:rPr lang="zh-CN" altLang="en-US" dirty="0" smtClean="0"/>
              <a:t>。对于第一类服务，默认的</a:t>
            </a:r>
            <a:r>
              <a:rPr lang="en-US" altLang="zh-CN" dirty="0" smtClean="0"/>
              <a:t>zone</a:t>
            </a:r>
            <a:r>
              <a:rPr lang="zh-CN" altLang="en-US" dirty="0" smtClean="0"/>
              <a:t>是配置项 </a:t>
            </a:r>
            <a:r>
              <a:rPr lang="en-US" altLang="zh-CN" dirty="0" err="1" smtClean="0"/>
              <a:t>internal_service_availability_zone</a:t>
            </a:r>
            <a:r>
              <a:rPr lang="zh-CN" altLang="en-US" dirty="0" smtClean="0"/>
              <a:t>，而</a:t>
            </a:r>
            <a:r>
              <a:rPr lang="en-US" altLang="zh-CN" dirty="0" smtClean="0"/>
              <a:t>nova-compute</a:t>
            </a:r>
            <a:r>
              <a:rPr lang="zh-CN" altLang="en-US" dirty="0" smtClean="0"/>
              <a:t>所属的</a:t>
            </a:r>
            <a:r>
              <a:rPr lang="en-US" altLang="zh-CN" dirty="0" smtClean="0"/>
              <a:t>zone</a:t>
            </a:r>
            <a:r>
              <a:rPr lang="zh-CN" altLang="en-US" dirty="0" smtClean="0"/>
              <a:t>由配置项 </a:t>
            </a:r>
            <a:r>
              <a:rPr lang="en-US" altLang="zh-CN" dirty="0" err="1" smtClean="0"/>
              <a:t>default_availability_zone</a:t>
            </a:r>
            <a:r>
              <a:rPr lang="zh-CN" altLang="en-US" dirty="0" smtClean="0"/>
              <a:t>决定。（这两个配置项仅在</a:t>
            </a:r>
            <a:r>
              <a:rPr lang="en-US" altLang="zh-CN" dirty="0" smtClean="0"/>
              <a:t>nova-</a:t>
            </a:r>
            <a:r>
              <a:rPr lang="en-US" altLang="zh-CN" dirty="0" err="1" smtClean="0"/>
              <a:t>api</a:t>
            </a:r>
            <a:r>
              <a:rPr lang="zh-CN" altLang="en-US" dirty="0" smtClean="0"/>
              <a:t>的节点起作用，</a:t>
            </a:r>
            <a:r>
              <a:rPr lang="en-US" altLang="zh-CN" dirty="0" smtClean="0"/>
              <a:t>horizon</a:t>
            </a:r>
            <a:r>
              <a:rPr lang="zh-CN" altLang="en-US" dirty="0" smtClean="0"/>
              <a:t>界面才会刷新）。</a:t>
            </a:r>
          </a:p>
          <a:p>
            <a:r>
              <a:rPr lang="zh-CN" altLang="en-US" dirty="0" smtClean="0"/>
              <a:t>可能是社区的开发人员意识到，让管理员通过配置的方式管理</a:t>
            </a:r>
            <a:r>
              <a:rPr lang="en-US" altLang="zh-CN" dirty="0" smtClean="0"/>
              <a:t>zone</a:t>
            </a:r>
            <a:r>
              <a:rPr lang="zh-CN" altLang="en-US" dirty="0" smtClean="0"/>
              <a:t>不太合适，不够灵活，所以在</a:t>
            </a:r>
            <a:r>
              <a:rPr lang="en-US" altLang="zh-CN" dirty="0" smtClean="0"/>
              <a:t>G</a:t>
            </a:r>
            <a:r>
              <a:rPr lang="zh-CN" altLang="en-US" dirty="0" smtClean="0"/>
              <a:t>版中将这一方式修改。就改用</a:t>
            </a:r>
            <a:r>
              <a:rPr lang="en-US" altLang="zh-CN" dirty="0" smtClean="0"/>
              <a:t>nova  aggregate-create </a:t>
            </a:r>
            <a:r>
              <a:rPr lang="zh-CN" altLang="en-US" dirty="0" smtClean="0"/>
              <a:t>命令，在创建一个</a:t>
            </a:r>
            <a:r>
              <a:rPr lang="en-US" altLang="zh-CN" dirty="0" smtClean="0"/>
              <a:t>aggregate</a:t>
            </a:r>
            <a:r>
              <a:rPr lang="zh-CN" altLang="en-US" dirty="0" smtClean="0"/>
              <a:t>的同时，指定一个</a:t>
            </a:r>
            <a:r>
              <a:rPr lang="en-US" altLang="zh-CN" dirty="0" smtClean="0"/>
              <a:t>AZ</a:t>
            </a:r>
            <a:r>
              <a:rPr lang="zh-CN" altLang="en-US" dirty="0" smtClean="0"/>
              <a:t>。</a:t>
            </a:r>
          </a:p>
          <a:p>
            <a:r>
              <a:rPr lang="zh-CN" altLang="en-US" dirty="0" smtClean="0"/>
              <a:t>因此创建一个</a:t>
            </a:r>
            <a:r>
              <a:rPr lang="en-US" altLang="zh-CN" dirty="0" smtClean="0"/>
              <a:t>aggregate</a:t>
            </a:r>
            <a:r>
              <a:rPr lang="zh-CN" altLang="en-US" dirty="0" smtClean="0"/>
              <a:t>后，同时把它作为一个</a:t>
            </a:r>
            <a:r>
              <a:rPr lang="en-US" altLang="zh-CN" dirty="0" smtClean="0"/>
              <a:t>zone</a:t>
            </a:r>
            <a:r>
              <a:rPr lang="zh-CN" altLang="en-US" dirty="0" smtClean="0"/>
              <a:t>，此时</a:t>
            </a:r>
            <a:r>
              <a:rPr lang="en-US" altLang="zh-CN" dirty="0" smtClean="0"/>
              <a:t>aggregate=zone</a:t>
            </a:r>
            <a:r>
              <a:rPr lang="zh-CN" altLang="en-US" dirty="0" smtClean="0"/>
              <a:t>。因为大家知道，</a:t>
            </a:r>
            <a:r>
              <a:rPr lang="en-US" altLang="zh-CN" dirty="0" smtClean="0"/>
              <a:t>aggregate</a:t>
            </a:r>
            <a:r>
              <a:rPr lang="zh-CN" altLang="en-US" dirty="0" smtClean="0"/>
              <a:t>是管理员可见，普通用户不可见的对象，那么这个改变，就可以使普通用户能够通过使用</a:t>
            </a:r>
            <a:r>
              <a:rPr lang="en-US" altLang="zh-CN" dirty="0" smtClean="0"/>
              <a:t>zone</a:t>
            </a:r>
            <a:r>
              <a:rPr lang="zh-CN" altLang="en-US" dirty="0" smtClean="0"/>
              <a:t>的方式来使用</a:t>
            </a:r>
            <a:r>
              <a:rPr lang="en-US" altLang="zh-CN" dirty="0" smtClean="0"/>
              <a:t>aggregate</a:t>
            </a:r>
            <a:r>
              <a:rPr lang="zh-CN" altLang="en-US" dirty="0" smtClean="0"/>
              <a:t>。</a:t>
            </a:r>
          </a:p>
          <a:p>
            <a:r>
              <a:rPr lang="zh-CN" altLang="en-US" dirty="0" smtClean="0"/>
              <a:t>创建完</a:t>
            </a:r>
            <a:r>
              <a:rPr lang="en-US" altLang="zh-CN" dirty="0" smtClean="0"/>
              <a:t>aggregate</a:t>
            </a:r>
            <a:r>
              <a:rPr lang="zh-CN" altLang="en-US" dirty="0" smtClean="0"/>
              <a:t>之后，向</a:t>
            </a:r>
            <a:r>
              <a:rPr lang="en-US" altLang="zh-CN" dirty="0" smtClean="0"/>
              <a:t>aggregate</a:t>
            </a:r>
            <a:r>
              <a:rPr lang="zh-CN" altLang="en-US" dirty="0" smtClean="0"/>
              <a:t>里加主机时，该主机就自动属于</a:t>
            </a:r>
            <a:r>
              <a:rPr lang="en-US" altLang="zh-CN" dirty="0" smtClean="0"/>
              <a:t>aggregate</a:t>
            </a:r>
            <a:r>
              <a:rPr lang="zh-CN" altLang="en-US" dirty="0" smtClean="0"/>
              <a:t>表示的</a:t>
            </a:r>
            <a:r>
              <a:rPr lang="en-US" altLang="zh-CN" dirty="0" smtClean="0"/>
              <a:t>zone</a:t>
            </a:r>
            <a:r>
              <a:rPr lang="zh-CN" altLang="en-US" dirty="0" smtClean="0"/>
              <a:t>。</a:t>
            </a:r>
          </a:p>
          <a:p>
            <a:r>
              <a:rPr lang="zh-CN" altLang="en-US" dirty="0" smtClean="0"/>
              <a:t>在</a:t>
            </a:r>
            <a:r>
              <a:rPr lang="en-US" altLang="zh-CN" dirty="0" smtClean="0"/>
              <a:t>G</a:t>
            </a:r>
            <a:r>
              <a:rPr lang="zh-CN" altLang="en-US" dirty="0" smtClean="0"/>
              <a:t>版之后，可以认为</a:t>
            </a:r>
            <a:r>
              <a:rPr lang="en-US" altLang="zh-CN" dirty="0" smtClean="0"/>
              <a:t>aggregate</a:t>
            </a:r>
            <a:r>
              <a:rPr lang="zh-CN" altLang="en-US" dirty="0" smtClean="0"/>
              <a:t>在操作层面与</a:t>
            </a:r>
            <a:r>
              <a:rPr lang="en-US" altLang="zh-CN" dirty="0" smtClean="0"/>
              <a:t>AZ</a:t>
            </a:r>
            <a:r>
              <a:rPr lang="zh-CN" altLang="en-US" dirty="0" smtClean="0"/>
              <a:t>融合在一起了，但同时又不影响</a:t>
            </a:r>
            <a:r>
              <a:rPr lang="en-US" altLang="zh-CN" dirty="0" smtClean="0"/>
              <a:t>aggregate</a:t>
            </a:r>
            <a:r>
              <a:rPr lang="zh-CN" altLang="en-US" dirty="0" smtClean="0"/>
              <a:t>与</a:t>
            </a:r>
            <a:r>
              <a:rPr lang="en-US" altLang="zh-CN" dirty="0" smtClean="0"/>
              <a:t>flavor</a:t>
            </a:r>
            <a:r>
              <a:rPr lang="zh-CN" altLang="en-US" dirty="0" smtClean="0"/>
              <a:t>的配合使用，因为这是两个调度层面。同时又要注意，</a:t>
            </a:r>
            <a:r>
              <a:rPr lang="zh-CN" altLang="en-US" b="1" dirty="0" smtClean="0"/>
              <a:t>一个主机可以加入多个</a:t>
            </a:r>
            <a:r>
              <a:rPr lang="en-US" altLang="zh-CN" b="1" dirty="0" smtClean="0"/>
              <a:t>aggregate</a:t>
            </a:r>
            <a:r>
              <a:rPr lang="zh-CN" altLang="en-US" b="1" dirty="0" smtClean="0"/>
              <a:t>中，所以</a:t>
            </a:r>
            <a:r>
              <a:rPr lang="en-US" altLang="zh-CN" b="1" dirty="0" smtClean="0"/>
              <a:t>G</a:t>
            </a:r>
            <a:r>
              <a:rPr lang="zh-CN" altLang="en-US" b="1" dirty="0" smtClean="0"/>
              <a:t>版中一个主机可以同时属于多个</a:t>
            </a:r>
            <a:r>
              <a:rPr lang="en-US" altLang="zh-CN" b="1" dirty="0" smtClean="0"/>
              <a:t>Availability Zone</a:t>
            </a:r>
            <a:r>
              <a:rPr lang="zh-CN" altLang="en-US" dirty="0" smtClean="0"/>
              <a:t>，这一点也与之前的版本不同。</a:t>
            </a:r>
          </a:p>
          <a:p>
            <a:endParaRPr lang="zh-CN" altLang="en-US" dirty="0" smtClean="0"/>
          </a:p>
        </p:txBody>
      </p:sp>
    </p:spTree>
    <p:extLst>
      <p:ext uri="{BB962C8B-B14F-4D97-AF65-F5344CB8AC3E}">
        <p14:creationId xmlns:p14="http://schemas.microsoft.com/office/powerpoint/2010/main" val="28961490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dirty="0" smtClean="0"/>
              <a:t>cell</a:t>
            </a:r>
            <a:r>
              <a:rPr lang="zh-CN" altLang="en-US" dirty="0" smtClean="0"/>
              <a:t>是</a:t>
            </a:r>
            <a:r>
              <a:rPr lang="en-US" altLang="zh-CN" dirty="0" err="1" smtClean="0"/>
              <a:t>openstack</a:t>
            </a:r>
            <a:r>
              <a:rPr lang="zh-CN" altLang="en-US" dirty="0" smtClean="0"/>
              <a:t>一个非常重要的概念，主要用来解决</a:t>
            </a:r>
            <a:r>
              <a:rPr lang="en-US" altLang="zh-CN" dirty="0" err="1" smtClean="0"/>
              <a:t>openstack</a:t>
            </a:r>
            <a:r>
              <a:rPr lang="zh-CN" altLang="en-US" dirty="0" smtClean="0"/>
              <a:t>的扩展性和规模瓶颈。众所周知，</a:t>
            </a:r>
            <a:r>
              <a:rPr lang="en-US" altLang="zh-CN" dirty="0" err="1" smtClean="0"/>
              <a:t>openstack</a:t>
            </a:r>
            <a:r>
              <a:rPr lang="zh-CN" altLang="en-US" dirty="0" smtClean="0"/>
              <a:t>是由很多的组件通过松耦合构成，那么当达到一定的规模后，某些模块必然成为整个系统的瓶颈。比较典型的组件就是 </a:t>
            </a:r>
            <a:r>
              <a:rPr lang="en-US" altLang="zh-CN" dirty="0" smtClean="0"/>
              <a:t>database</a:t>
            </a:r>
            <a:r>
              <a:rPr lang="zh-CN" altLang="en-US" dirty="0" smtClean="0"/>
              <a:t>和</a:t>
            </a:r>
            <a:r>
              <a:rPr lang="en-US" altLang="zh-CN" dirty="0" smtClean="0"/>
              <a:t>AMQP</a:t>
            </a:r>
            <a:r>
              <a:rPr lang="zh-CN" altLang="en-US" dirty="0" smtClean="0"/>
              <a:t>了，所以，每个</a:t>
            </a:r>
            <a:r>
              <a:rPr lang="en-US" altLang="zh-CN" dirty="0" smtClean="0"/>
              <a:t>cell</a:t>
            </a:r>
            <a:r>
              <a:rPr lang="zh-CN" altLang="en-US" dirty="0" smtClean="0"/>
              <a:t>有自己独立的</a:t>
            </a:r>
            <a:r>
              <a:rPr lang="en-US" altLang="zh-CN" dirty="0" smtClean="0"/>
              <a:t>DB</a:t>
            </a:r>
            <a:r>
              <a:rPr lang="zh-CN" altLang="en-US" dirty="0" smtClean="0"/>
              <a:t>和</a:t>
            </a:r>
            <a:r>
              <a:rPr lang="en-US" altLang="zh-CN" dirty="0" smtClean="0"/>
              <a:t>AMQP</a:t>
            </a:r>
            <a:r>
              <a:rPr lang="zh-CN" altLang="en-US" dirty="0" smtClean="0"/>
              <a:t>。</a:t>
            </a:r>
          </a:p>
          <a:p>
            <a:r>
              <a:rPr lang="zh-CN" altLang="en-US" dirty="0" smtClean="0"/>
              <a:t>另外，由于</a:t>
            </a:r>
            <a:r>
              <a:rPr lang="en-US" altLang="zh-CN" dirty="0" smtClean="0"/>
              <a:t>cell</a:t>
            </a:r>
            <a:r>
              <a:rPr lang="zh-CN" altLang="en-US" dirty="0" smtClean="0"/>
              <a:t>被实现为树形结构，自然而然引入了分级调度的概念。通过在每级</a:t>
            </a:r>
            <a:r>
              <a:rPr lang="en-US" altLang="zh-CN" dirty="0" smtClean="0"/>
              <a:t>cell</a:t>
            </a:r>
            <a:r>
              <a:rPr lang="zh-CN" altLang="en-US" dirty="0" smtClean="0"/>
              <a:t>引入</a:t>
            </a:r>
            <a:r>
              <a:rPr lang="en-US" altLang="zh-CN" dirty="0" smtClean="0"/>
              <a:t>nova-cell</a:t>
            </a:r>
            <a:r>
              <a:rPr lang="zh-CN" altLang="en-US" dirty="0" smtClean="0"/>
              <a:t>服务，实现了以下功能：</a:t>
            </a:r>
          </a:p>
          <a:p>
            <a:r>
              <a:rPr lang="en-US" altLang="zh-CN" dirty="0" smtClean="0"/>
              <a:t>Messages</a:t>
            </a:r>
            <a:r>
              <a:rPr lang="zh-CN" altLang="en-US" dirty="0" smtClean="0"/>
              <a:t>的路由，即父</a:t>
            </a:r>
            <a:r>
              <a:rPr lang="en-US" altLang="zh-CN" dirty="0" smtClean="0"/>
              <a:t>cell</a:t>
            </a:r>
            <a:r>
              <a:rPr lang="zh-CN" altLang="en-US" dirty="0" smtClean="0"/>
              <a:t>通过</a:t>
            </a:r>
            <a:r>
              <a:rPr lang="en-US" altLang="zh-CN" dirty="0" smtClean="0"/>
              <a:t>nova-cell</a:t>
            </a:r>
            <a:r>
              <a:rPr lang="zh-CN" altLang="en-US" dirty="0" smtClean="0"/>
              <a:t>将</a:t>
            </a:r>
            <a:r>
              <a:rPr lang="en-US" altLang="zh-CN" dirty="0" smtClean="0"/>
              <a:t>Messages</a:t>
            </a:r>
            <a:r>
              <a:rPr lang="zh-CN" altLang="en-US" dirty="0" smtClean="0"/>
              <a:t>路由到子</a:t>
            </a:r>
            <a:r>
              <a:rPr lang="en-US" altLang="zh-CN" dirty="0" smtClean="0"/>
              <a:t>cell</a:t>
            </a:r>
            <a:r>
              <a:rPr lang="zh-CN" altLang="en-US" dirty="0" smtClean="0"/>
              <a:t>的</a:t>
            </a:r>
            <a:r>
              <a:rPr lang="en-US" altLang="zh-CN" dirty="0" smtClean="0"/>
              <a:t>AMQP</a:t>
            </a:r>
            <a:r>
              <a:rPr lang="zh-CN" altLang="en-US" dirty="0" smtClean="0"/>
              <a:t>模块</a:t>
            </a:r>
          </a:p>
          <a:p>
            <a:r>
              <a:rPr lang="zh-CN" altLang="en-US" dirty="0" smtClean="0"/>
              <a:t>分级调度功能，即调度某个</a:t>
            </a:r>
            <a:r>
              <a:rPr lang="en-US" altLang="zh-CN" dirty="0" smtClean="0"/>
              <a:t>instances</a:t>
            </a:r>
            <a:r>
              <a:rPr lang="zh-CN" altLang="en-US" dirty="0" smtClean="0"/>
              <a:t>的时候先要进行</a:t>
            </a:r>
            <a:r>
              <a:rPr lang="en-US" altLang="zh-CN" dirty="0" smtClean="0"/>
              <a:t>cell</a:t>
            </a:r>
            <a:r>
              <a:rPr lang="zh-CN" altLang="en-US" dirty="0" smtClean="0"/>
              <a:t>的选择，目前只支持随机调度，后续会增加基于</a:t>
            </a:r>
            <a:r>
              <a:rPr lang="en-US" altLang="zh-CN" dirty="0" smtClean="0"/>
              <a:t>filter</a:t>
            </a:r>
            <a:r>
              <a:rPr lang="zh-CN" altLang="en-US" dirty="0" smtClean="0"/>
              <a:t>和</a:t>
            </a:r>
            <a:r>
              <a:rPr lang="en-US" altLang="zh-CN" dirty="0" smtClean="0"/>
              <a:t>weighing</a:t>
            </a:r>
            <a:r>
              <a:rPr lang="zh-CN" altLang="en-US" dirty="0" smtClean="0"/>
              <a:t>策略的调度</a:t>
            </a:r>
          </a:p>
          <a:p>
            <a:r>
              <a:rPr lang="zh-CN" altLang="en-US" dirty="0" smtClean="0"/>
              <a:t>资源统计，子</a:t>
            </a:r>
            <a:r>
              <a:rPr lang="en-US" altLang="zh-CN" dirty="0" smtClean="0"/>
              <a:t>cell</a:t>
            </a:r>
            <a:r>
              <a:rPr lang="zh-CN" altLang="en-US" dirty="0" smtClean="0"/>
              <a:t>定时的将自己的资源信息上报给父</a:t>
            </a:r>
            <a:r>
              <a:rPr lang="en-US" altLang="zh-CN" dirty="0" smtClean="0"/>
              <a:t>cell</a:t>
            </a:r>
            <a:r>
              <a:rPr lang="zh-CN" altLang="en-US" dirty="0" smtClean="0"/>
              <a:t>，用来给分级调度策略提供决策数据和基于</a:t>
            </a:r>
            <a:r>
              <a:rPr lang="en-US" altLang="zh-CN" dirty="0" smtClean="0"/>
              <a:t>cell</a:t>
            </a:r>
            <a:r>
              <a:rPr lang="zh-CN" altLang="en-US" dirty="0" smtClean="0"/>
              <a:t>的资源监控</a:t>
            </a:r>
          </a:p>
          <a:p>
            <a:r>
              <a:rPr lang="en-US" altLang="zh-CN" dirty="0" smtClean="0"/>
              <a:t>cell</a:t>
            </a:r>
            <a:r>
              <a:rPr lang="zh-CN" altLang="en-US" dirty="0" smtClean="0"/>
              <a:t>之间的通信</a:t>
            </a:r>
            <a:r>
              <a:rPr lang="en-US" altLang="zh-CN" dirty="0" smtClean="0"/>
              <a:t>(</a:t>
            </a:r>
            <a:r>
              <a:rPr lang="zh-CN" altLang="en-US" dirty="0" smtClean="0"/>
              <a:t>通过</a:t>
            </a:r>
            <a:r>
              <a:rPr lang="en-US" altLang="zh-CN" dirty="0" err="1" smtClean="0"/>
              <a:t>rpc</a:t>
            </a:r>
            <a:r>
              <a:rPr lang="zh-CN" altLang="en-US" dirty="0" smtClean="0"/>
              <a:t>完成</a:t>
            </a:r>
            <a:r>
              <a:rPr lang="en-US" altLang="zh-CN" dirty="0" smtClean="0"/>
              <a:t>)</a:t>
            </a:r>
          </a:p>
          <a:p>
            <a:r>
              <a:rPr lang="zh-CN" altLang="en-US" dirty="0" smtClean="0"/>
              <a:t>最后，所有的子</a:t>
            </a:r>
            <a:r>
              <a:rPr lang="en-US" altLang="zh-CN" dirty="0" smtClean="0"/>
              <a:t>cell</a:t>
            </a:r>
            <a:r>
              <a:rPr lang="zh-CN" altLang="en-US" dirty="0" smtClean="0"/>
              <a:t>公用底层</a:t>
            </a:r>
            <a:r>
              <a:rPr lang="en-US" altLang="zh-CN" dirty="0" smtClean="0"/>
              <a:t>cell</a:t>
            </a:r>
            <a:r>
              <a:rPr lang="zh-CN" altLang="en-US" dirty="0" smtClean="0"/>
              <a:t>的</a:t>
            </a:r>
            <a:r>
              <a:rPr lang="en-US" altLang="zh-CN" dirty="0" smtClean="0"/>
              <a:t>nova-</a:t>
            </a:r>
            <a:r>
              <a:rPr lang="en-US" altLang="zh-CN" dirty="0" err="1" smtClean="0"/>
              <a:t>api</a:t>
            </a:r>
            <a:r>
              <a:rPr lang="zh-CN" altLang="en-US" dirty="0" smtClean="0"/>
              <a:t>，子</a:t>
            </a:r>
            <a:r>
              <a:rPr lang="en-US" altLang="zh-CN" dirty="0" smtClean="0"/>
              <a:t>cell</a:t>
            </a:r>
            <a:r>
              <a:rPr lang="zh-CN" altLang="en-US" dirty="0" smtClean="0"/>
              <a:t>包含除了</a:t>
            </a:r>
            <a:r>
              <a:rPr lang="en-US" altLang="zh-CN" dirty="0" smtClean="0"/>
              <a:t>nova-</a:t>
            </a:r>
            <a:r>
              <a:rPr lang="en-US" altLang="zh-CN" dirty="0" err="1" smtClean="0"/>
              <a:t>api</a:t>
            </a:r>
            <a:r>
              <a:rPr lang="zh-CN" altLang="en-US" dirty="0" smtClean="0"/>
              <a:t>之外的其他</a:t>
            </a:r>
            <a:r>
              <a:rPr lang="en-US" altLang="zh-CN" dirty="0" smtClean="0"/>
              <a:t>nova</a:t>
            </a:r>
            <a:r>
              <a:rPr lang="zh-CN" altLang="en-US" dirty="0" smtClean="0"/>
              <a:t>服务，当然所有的</a:t>
            </a:r>
            <a:r>
              <a:rPr lang="en-US" altLang="zh-CN" dirty="0" smtClean="0"/>
              <a:t>cell</a:t>
            </a:r>
            <a:r>
              <a:rPr lang="zh-CN" altLang="en-US" dirty="0" smtClean="0"/>
              <a:t>都共用</a:t>
            </a:r>
            <a:r>
              <a:rPr lang="en-US" altLang="zh-CN" dirty="0" smtClean="0"/>
              <a:t>keystone</a:t>
            </a:r>
            <a:r>
              <a:rPr lang="zh-CN" altLang="en-US" dirty="0" smtClean="0"/>
              <a:t>服务。</a:t>
            </a:r>
          </a:p>
          <a:p>
            <a:r>
              <a:rPr lang="zh-CN" altLang="en-US" dirty="0" smtClean="0"/>
              <a:t>（注：</a:t>
            </a:r>
            <a:r>
              <a:rPr lang="en-US" altLang="zh-CN" dirty="0" smtClean="0"/>
              <a:t>nova-*</a:t>
            </a:r>
            <a:r>
              <a:rPr lang="zh-CN" altLang="en-US" dirty="0" smtClean="0"/>
              <a:t>是指除了</a:t>
            </a:r>
            <a:r>
              <a:rPr lang="en-US" altLang="zh-CN" dirty="0" smtClean="0"/>
              <a:t>nova-</a:t>
            </a:r>
            <a:r>
              <a:rPr lang="en-US" altLang="zh-CN" dirty="0" err="1" smtClean="0"/>
              <a:t>api</a:t>
            </a:r>
            <a:r>
              <a:rPr lang="zh-CN" altLang="en-US" dirty="0" smtClean="0"/>
              <a:t>之外的其他</a:t>
            </a:r>
            <a:r>
              <a:rPr lang="en-US" altLang="zh-CN" dirty="0" smtClean="0"/>
              <a:t>nova</a:t>
            </a:r>
            <a:r>
              <a:rPr lang="zh-CN" altLang="en-US" dirty="0" smtClean="0"/>
              <a:t>服务，子</a:t>
            </a:r>
            <a:r>
              <a:rPr lang="en-US" altLang="zh-CN" dirty="0" smtClean="0"/>
              <a:t>cell + </a:t>
            </a:r>
            <a:r>
              <a:rPr lang="zh-CN" altLang="en-US" dirty="0" smtClean="0"/>
              <a:t>父</a:t>
            </a:r>
            <a:r>
              <a:rPr lang="en-US" altLang="zh-CN" dirty="0" smtClean="0"/>
              <a:t>cell</a:t>
            </a:r>
            <a:r>
              <a:rPr lang="zh-CN" altLang="en-US" dirty="0" smtClean="0"/>
              <a:t>才构成了完整的</a:t>
            </a:r>
            <a:r>
              <a:rPr lang="en-US" altLang="zh-CN" dirty="0" smtClean="0"/>
              <a:t>nova</a:t>
            </a:r>
            <a:r>
              <a:rPr lang="zh-CN" altLang="en-US" dirty="0" smtClean="0"/>
              <a:t>服务）</a:t>
            </a:r>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1504426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备注占位符 2"/>
          <p:cNvSpPr>
            <a:spLocks noGrp="1"/>
          </p:cNvSpPr>
          <p:nvPr>
            <p:ph type="body" idx="1"/>
          </p:nvPr>
        </p:nvSpPr>
        <p:spPr>
          <a:xfrm>
            <a:off x="701675" y="760413"/>
            <a:ext cx="5676900" cy="8705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每一个 </a:t>
            </a:r>
            <a:r>
              <a:rPr lang="en-US" altLang="zh-CN" dirty="0" smtClean="0"/>
              <a:t>Cell </a:t>
            </a:r>
            <a:r>
              <a:rPr lang="zh-CN" altLang="en-US" dirty="0" smtClean="0"/>
              <a:t>包含独立的 </a:t>
            </a:r>
            <a:r>
              <a:rPr lang="en-US" altLang="zh-CN" dirty="0" smtClean="0"/>
              <a:t>Message Broker </a:t>
            </a:r>
            <a:r>
              <a:rPr lang="zh-CN" altLang="en-US" dirty="0" smtClean="0"/>
              <a:t>以及 </a:t>
            </a:r>
            <a:r>
              <a:rPr lang="en-US" altLang="zh-CN" dirty="0" smtClean="0"/>
              <a:t>Database</a:t>
            </a:r>
            <a:r>
              <a:rPr lang="zh-CN" altLang="en-US" dirty="0" smtClean="0"/>
              <a:t>，其中 </a:t>
            </a:r>
            <a:r>
              <a:rPr lang="en-US" altLang="zh-CN" dirty="0" smtClean="0"/>
              <a:t>API Cell </a:t>
            </a:r>
            <a:r>
              <a:rPr lang="zh-CN" altLang="en-US" dirty="0" smtClean="0"/>
              <a:t>主要包含 </a:t>
            </a:r>
            <a:r>
              <a:rPr lang="en-US" altLang="zh-CN" dirty="0" smtClean="0"/>
              <a:t>nova-</a:t>
            </a:r>
            <a:r>
              <a:rPr lang="en-US" altLang="zh-CN" dirty="0" err="1" smtClean="0"/>
              <a:t>api</a:t>
            </a:r>
            <a:r>
              <a:rPr lang="en-US" altLang="zh-CN" dirty="0" smtClean="0"/>
              <a:t> </a:t>
            </a:r>
            <a:r>
              <a:rPr lang="zh-CN" altLang="en-US" dirty="0" smtClean="0"/>
              <a:t>服务，用于接收用户请求，并将用户请求通过 </a:t>
            </a:r>
            <a:r>
              <a:rPr lang="en-US" altLang="zh-CN" dirty="0" smtClean="0"/>
              <a:t>message </a:t>
            </a:r>
            <a:r>
              <a:rPr lang="zh-CN" altLang="en-US" dirty="0" smtClean="0"/>
              <a:t>的形式发送至指定的 </a:t>
            </a:r>
            <a:r>
              <a:rPr lang="en-US" altLang="zh-CN" dirty="0" smtClean="0"/>
              <a:t>Cell</a:t>
            </a:r>
            <a:r>
              <a:rPr lang="zh-CN" altLang="en-US" dirty="0" smtClean="0"/>
              <a:t>；</a:t>
            </a:r>
            <a:r>
              <a:rPr lang="en-US" altLang="zh-CN" dirty="0" smtClean="0"/>
              <a:t>Child Cell </a:t>
            </a:r>
            <a:r>
              <a:rPr lang="zh-CN" altLang="en-US" dirty="0" smtClean="0"/>
              <a:t>包含除 </a:t>
            </a:r>
            <a:r>
              <a:rPr lang="en-US" altLang="zh-CN" dirty="0" smtClean="0"/>
              <a:t>nova-</a:t>
            </a:r>
            <a:r>
              <a:rPr lang="en-US" altLang="zh-CN" dirty="0" err="1" smtClean="0"/>
              <a:t>api</a:t>
            </a:r>
            <a:r>
              <a:rPr lang="en-US" altLang="zh-CN" dirty="0" smtClean="0"/>
              <a:t> </a:t>
            </a:r>
            <a:r>
              <a:rPr lang="zh-CN" altLang="en-US" dirty="0" smtClean="0"/>
              <a:t>之外的所有 </a:t>
            </a:r>
            <a:r>
              <a:rPr lang="en-US" altLang="zh-CN" dirty="0" smtClean="0"/>
              <a:t>nova-*</a:t>
            </a:r>
            <a:r>
              <a:rPr lang="zh-CN" altLang="en-US" dirty="0" smtClean="0"/>
              <a:t>服务，实现具体的 </a:t>
            </a:r>
            <a:r>
              <a:rPr lang="en-US" altLang="zh-CN" dirty="0" smtClean="0"/>
              <a:t>Nova Compute </a:t>
            </a:r>
            <a:r>
              <a:rPr lang="zh-CN" altLang="en-US" dirty="0" smtClean="0"/>
              <a:t>节点服务</a:t>
            </a:r>
            <a:r>
              <a:rPr lang="en-US" altLang="zh-CN" dirty="0" smtClean="0"/>
              <a:t>;API Cell </a:t>
            </a:r>
            <a:r>
              <a:rPr lang="zh-CN" altLang="en-US" dirty="0" smtClean="0"/>
              <a:t>与 </a:t>
            </a:r>
            <a:r>
              <a:rPr lang="en-US" altLang="zh-CN" dirty="0" smtClean="0"/>
              <a:t>Child Cell </a:t>
            </a:r>
            <a:r>
              <a:rPr lang="zh-CN" altLang="en-US" dirty="0" smtClean="0"/>
              <a:t>共享 </a:t>
            </a:r>
            <a:r>
              <a:rPr lang="en-US" altLang="zh-CN" dirty="0" smtClean="0"/>
              <a:t>Glance </a:t>
            </a:r>
            <a:r>
              <a:rPr lang="zh-CN" altLang="en-US" dirty="0" smtClean="0"/>
              <a:t>服务，且各 </a:t>
            </a:r>
            <a:r>
              <a:rPr lang="en-US" altLang="zh-CN" dirty="0" smtClean="0"/>
              <a:t>Cells </a:t>
            </a:r>
            <a:r>
              <a:rPr lang="zh-CN" altLang="en-US" dirty="0" smtClean="0"/>
              <a:t>之间的通信均通过 </a:t>
            </a:r>
            <a:r>
              <a:rPr lang="en-US" altLang="zh-CN" dirty="0" smtClean="0"/>
              <a:t>nova cells </a:t>
            </a:r>
            <a:r>
              <a:rPr lang="zh-CN" altLang="en-US" dirty="0" smtClean="0"/>
              <a:t>服务进行。</a:t>
            </a:r>
            <a:r>
              <a:rPr lang="en-US" altLang="zh-CN" dirty="0" smtClean="0"/>
              <a:t>Cell </a:t>
            </a:r>
            <a:r>
              <a:rPr lang="zh-CN" altLang="en-US" dirty="0" smtClean="0"/>
              <a:t>调度独立于与 </a:t>
            </a:r>
            <a:r>
              <a:rPr lang="en-US" altLang="zh-CN" dirty="0" smtClean="0"/>
              <a:t>host </a:t>
            </a:r>
            <a:r>
              <a:rPr lang="zh-CN" altLang="en-US" dirty="0" smtClean="0"/>
              <a:t>调度，在创建新的实例时，首先由 </a:t>
            </a:r>
            <a:r>
              <a:rPr lang="en-US" altLang="zh-CN" dirty="0" smtClean="0"/>
              <a:t>nova-cells </a:t>
            </a:r>
            <a:r>
              <a:rPr lang="zh-CN" altLang="en-US" dirty="0" smtClean="0"/>
              <a:t>选择一个 </a:t>
            </a:r>
            <a:r>
              <a:rPr lang="en-US" altLang="zh-CN" dirty="0" smtClean="0"/>
              <a:t>Cell</a:t>
            </a:r>
            <a:r>
              <a:rPr lang="zh-CN" altLang="en-US" dirty="0" smtClean="0"/>
              <a:t>。当 </a:t>
            </a:r>
            <a:r>
              <a:rPr lang="en-US" altLang="zh-CN" dirty="0" smtClean="0"/>
              <a:t>Cell </a:t>
            </a:r>
            <a:r>
              <a:rPr lang="zh-CN" altLang="en-US" dirty="0" smtClean="0"/>
              <a:t>确定后，实例创建请求会被送达目标 </a:t>
            </a:r>
            <a:r>
              <a:rPr lang="en-US" altLang="zh-CN" dirty="0" smtClean="0"/>
              <a:t>Cell </a:t>
            </a:r>
            <a:r>
              <a:rPr lang="zh-CN" altLang="en-US" dirty="0" smtClean="0"/>
              <a:t>的 </a:t>
            </a:r>
            <a:r>
              <a:rPr lang="en-US" altLang="zh-CN" dirty="0" smtClean="0"/>
              <a:t>nova-cells </a:t>
            </a:r>
            <a:r>
              <a:rPr lang="zh-CN" altLang="en-US" dirty="0" smtClean="0"/>
              <a:t>服务，随后该请求会被交给本 </a:t>
            </a:r>
            <a:r>
              <a:rPr lang="en-US" altLang="zh-CN" dirty="0" smtClean="0"/>
              <a:t>Cell </a:t>
            </a:r>
            <a:r>
              <a:rPr lang="zh-CN" altLang="en-US" dirty="0" smtClean="0"/>
              <a:t>的主机调度机制处理，此时主机调度机制会像未配置 </a:t>
            </a:r>
            <a:r>
              <a:rPr lang="en-US" altLang="zh-CN" dirty="0" smtClean="0"/>
              <a:t>Cell </a:t>
            </a:r>
            <a:r>
              <a:rPr lang="zh-CN" altLang="en-US" dirty="0" smtClean="0"/>
              <a:t>的环境一样处理该请求。</a:t>
            </a:r>
          </a:p>
          <a:p>
            <a:r>
              <a:rPr lang="en-US" altLang="zh-CN" dirty="0" smtClean="0">
                <a:hlinkClick r:id="rId3"/>
              </a:rPr>
              <a:t>http://www.ibm.com/developerworks/cn/cloud/library/1409_zhaojian_openstacknovacell/index.html</a:t>
            </a:r>
            <a:endParaRPr lang="zh-CN" altLang="en-US" dirty="0"/>
          </a:p>
        </p:txBody>
      </p:sp>
    </p:spTree>
    <p:extLst>
      <p:ext uri="{BB962C8B-B14F-4D97-AF65-F5344CB8AC3E}">
        <p14:creationId xmlns:p14="http://schemas.microsoft.com/office/powerpoint/2010/main" val="26145086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2641016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17" name="Group 3"/>
          <p:cNvGraphicFramePr>
            <a:graphicFrameLocks noGrp="1"/>
          </p:cNvGraphicFramePr>
          <p:nvPr userDrawn="1"/>
        </p:nvGraphicFramePr>
        <p:xfrm>
          <a:off x="755649" y="1417638"/>
          <a:ext cx="7848601" cy="1082675"/>
        </p:xfrm>
        <a:graphic>
          <a:graphicData uri="http://schemas.openxmlformats.org/drawingml/2006/table">
            <a:tbl>
              <a:tblPr/>
              <a:tblGrid>
                <a:gridCol w="2340187"/>
                <a:gridCol w="1476164"/>
                <a:gridCol w="2268252"/>
                <a:gridCol w="1763998"/>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课程编码</a:t>
                      </a:r>
                    </a:p>
                  </a:txBody>
                  <a:tcPr marL="77024" marR="77024"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适用产品</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产品版本</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课程版本</a:t>
                      </a:r>
                      <a:endParaRPr kumimoji="1" lang="en-US" altLang="zh-CN" sz="1800" b="1"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7024" marR="77024"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8" name="Group 21"/>
          <p:cNvGraphicFramePr>
            <a:graphicFrameLocks noGrp="1"/>
          </p:cNvGraphicFramePr>
          <p:nvPr userDrawn="1"/>
        </p:nvGraphicFramePr>
        <p:xfrm>
          <a:off x="755650" y="2940050"/>
          <a:ext cx="7848600" cy="3038475"/>
        </p:xfrm>
        <a:graphic>
          <a:graphicData uri="http://schemas.openxmlformats.org/drawingml/2006/table">
            <a:tbl>
              <a:tblPr/>
              <a:tblGrid>
                <a:gridCol w="2340186"/>
                <a:gridCol w="1476164"/>
                <a:gridCol w="2268252"/>
                <a:gridCol w="1763998"/>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作者</a:t>
                      </a:r>
                      <a:r>
                        <a:rPr kumimoji="1" lang="en-US" altLang="zh-CN" sz="1800" b="1" i="0" u="none" strike="noStrike" cap="none" normalizeH="0" baseline="0" dirty="0" smtClean="0">
                          <a:ln>
                            <a:noFill/>
                          </a:ln>
                          <a:solidFill>
                            <a:schemeClr val="tx1"/>
                          </a:solidFill>
                          <a:effectLst/>
                          <a:latin typeface="FrutigerNext LT Regular" pitchFamily="34" charset="0"/>
                          <a:ea typeface="华文细黑" pitchFamily="2" charset="-122"/>
                        </a:rPr>
                        <a:t>/</a:t>
                      </a: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工号</a:t>
                      </a:r>
                    </a:p>
                  </a:txBody>
                  <a:tcPr marL="77024" marR="77024"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时间</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审核人</a:t>
                      </a:r>
                      <a:r>
                        <a:rPr kumimoji="1" lang="en-US" altLang="zh-CN" sz="1800" b="1" i="0" u="none" strike="noStrike" cap="none" normalizeH="0" baseline="0" dirty="0" smtClean="0">
                          <a:ln>
                            <a:noFill/>
                          </a:ln>
                          <a:solidFill>
                            <a:schemeClr val="tx1"/>
                          </a:solidFill>
                          <a:effectLst/>
                          <a:latin typeface="FrutigerNext LT Regular" pitchFamily="34" charset="0"/>
                          <a:ea typeface="华文细黑" pitchFamily="2" charset="-122"/>
                        </a:rPr>
                        <a:t>/</a:t>
                      </a: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工号</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smtClean="0">
                          <a:ln>
                            <a:noFill/>
                          </a:ln>
                          <a:solidFill>
                            <a:schemeClr val="tx1"/>
                          </a:solidFill>
                          <a:effectLst/>
                          <a:latin typeface="FrutigerNext LT Regular" pitchFamily="34" charset="0"/>
                          <a:ea typeface="华文细黑" pitchFamily="2" charset="-122"/>
                        </a:rPr>
                        <a:t>新开发/优化</a:t>
                      </a:r>
                      <a:endPar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7024" marR="77024"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5" name="文本占位符 7"/>
          <p:cNvSpPr>
            <a:spLocks noGrp="1"/>
          </p:cNvSpPr>
          <p:nvPr>
            <p:ph type="body" sz="quarter" idx="17" hasCustomPrompt="1"/>
          </p:nvPr>
        </p:nvSpPr>
        <p:spPr>
          <a:xfrm>
            <a:off x="755650" y="1988840"/>
            <a:ext cx="2340186" cy="504887"/>
          </a:xfrm>
          <a:prstGeom prst="rect">
            <a:avLst/>
          </a:prstGeom>
        </p:spPr>
        <p:txBody>
          <a:bodyPr anchor="ctr"/>
          <a:lstStyle>
            <a:lvl1pPr algn="ctr">
              <a:lnSpc>
                <a:spcPct val="100000"/>
              </a:lnSpc>
              <a:buNone/>
              <a:defRPr sz="1600"/>
            </a:lvl1pPr>
          </a:lstStyle>
          <a:p>
            <a:pPr lvl="0"/>
            <a:r>
              <a:rPr lang="zh-CN" altLang="en-US" dirty="0" smtClean="0"/>
              <a:t>课程编码</a:t>
            </a:r>
            <a:endParaRPr lang="zh-CN" altLang="en-US" dirty="0"/>
          </a:p>
        </p:txBody>
      </p:sp>
      <p:sp>
        <p:nvSpPr>
          <p:cNvPr id="36" name="文本占位符 7"/>
          <p:cNvSpPr>
            <a:spLocks noGrp="1"/>
          </p:cNvSpPr>
          <p:nvPr>
            <p:ph type="body" sz="quarter" idx="18" hasCustomPrompt="1"/>
          </p:nvPr>
        </p:nvSpPr>
        <p:spPr>
          <a:xfrm>
            <a:off x="3095836" y="1988840"/>
            <a:ext cx="1476164" cy="504887"/>
          </a:xfrm>
          <a:prstGeom prst="rect">
            <a:avLst/>
          </a:prstGeom>
        </p:spPr>
        <p:txBody>
          <a:bodyPr anchor="ctr"/>
          <a:lstStyle>
            <a:lvl1pPr algn="ctr">
              <a:lnSpc>
                <a:spcPct val="100000"/>
              </a:lnSpc>
              <a:buNone/>
              <a:defRPr sz="1600"/>
            </a:lvl1pPr>
          </a:lstStyle>
          <a:p>
            <a:pPr lvl="0"/>
            <a:r>
              <a:rPr lang="zh-CN" altLang="en-US" dirty="0" smtClean="0"/>
              <a:t>适用的产品</a:t>
            </a:r>
            <a:endParaRPr lang="zh-CN" altLang="en-US" dirty="0"/>
          </a:p>
        </p:txBody>
      </p:sp>
      <p:sp>
        <p:nvSpPr>
          <p:cNvPr id="37" name="文本占位符 7"/>
          <p:cNvSpPr>
            <a:spLocks noGrp="1"/>
          </p:cNvSpPr>
          <p:nvPr>
            <p:ph type="body" sz="quarter" idx="19" hasCustomPrompt="1"/>
          </p:nvPr>
        </p:nvSpPr>
        <p:spPr>
          <a:xfrm>
            <a:off x="4572000" y="1988840"/>
            <a:ext cx="2268252" cy="504887"/>
          </a:xfrm>
          <a:prstGeom prst="rect">
            <a:avLst/>
          </a:prstGeom>
        </p:spPr>
        <p:txBody>
          <a:bodyPr anchor="ctr"/>
          <a:lstStyle>
            <a:lvl1pPr algn="ctr">
              <a:lnSpc>
                <a:spcPct val="100000"/>
              </a:lnSpc>
              <a:buNone/>
              <a:defRPr sz="1600"/>
            </a:lvl1pPr>
          </a:lstStyle>
          <a:p>
            <a:pPr lvl="0"/>
            <a:r>
              <a:rPr lang="en-US" altLang="zh-CN" dirty="0" smtClean="0"/>
              <a:t>V5R2</a:t>
            </a:r>
            <a:endParaRPr lang="zh-CN" altLang="en-US" dirty="0"/>
          </a:p>
        </p:txBody>
      </p:sp>
      <p:sp>
        <p:nvSpPr>
          <p:cNvPr id="38" name="文本占位符 7"/>
          <p:cNvSpPr>
            <a:spLocks noGrp="1"/>
          </p:cNvSpPr>
          <p:nvPr>
            <p:ph type="body" sz="quarter" idx="20" hasCustomPrompt="1"/>
          </p:nvPr>
        </p:nvSpPr>
        <p:spPr>
          <a:xfrm>
            <a:off x="6840252" y="1988840"/>
            <a:ext cx="1763998" cy="504887"/>
          </a:xfrm>
          <a:prstGeom prst="rect">
            <a:avLst/>
          </a:prstGeom>
        </p:spPr>
        <p:txBody>
          <a:bodyPr anchor="ctr"/>
          <a:lstStyle>
            <a:lvl1pPr algn="ctr">
              <a:lnSpc>
                <a:spcPct val="100000"/>
              </a:lnSpc>
              <a:buNone/>
              <a:defRPr sz="1600"/>
            </a:lvl1pPr>
          </a:lstStyle>
          <a:p>
            <a:pPr lvl="0"/>
            <a:r>
              <a:rPr lang="en-US" altLang="zh-CN" dirty="0" smtClean="0"/>
              <a:t>V1R1</a:t>
            </a:r>
            <a:endParaRPr lang="zh-CN" altLang="en-US" dirty="0"/>
          </a:p>
        </p:txBody>
      </p:sp>
      <p:sp>
        <p:nvSpPr>
          <p:cNvPr id="43" name="文本占位符 7"/>
          <p:cNvSpPr>
            <a:spLocks noGrp="1"/>
          </p:cNvSpPr>
          <p:nvPr>
            <p:ph type="body" sz="quarter" idx="13" hasCustomPrompt="1"/>
          </p:nvPr>
        </p:nvSpPr>
        <p:spPr>
          <a:xfrm>
            <a:off x="755576" y="3537012"/>
            <a:ext cx="2340260"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4" name="文本占位符 7"/>
          <p:cNvSpPr>
            <a:spLocks noGrp="1"/>
          </p:cNvSpPr>
          <p:nvPr>
            <p:ph type="body" sz="quarter" idx="14" hasCustomPrompt="1"/>
          </p:nvPr>
        </p:nvSpPr>
        <p:spPr>
          <a:xfrm>
            <a:off x="3095836" y="3537012"/>
            <a:ext cx="1476164" cy="468052"/>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45" name="文本占位符 7"/>
          <p:cNvSpPr>
            <a:spLocks noGrp="1"/>
          </p:cNvSpPr>
          <p:nvPr>
            <p:ph type="body" sz="quarter" idx="15" hasCustomPrompt="1"/>
          </p:nvPr>
        </p:nvSpPr>
        <p:spPr>
          <a:xfrm>
            <a:off x="4572000" y="3537012"/>
            <a:ext cx="2268252"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6" name="文本占位符 7"/>
          <p:cNvSpPr>
            <a:spLocks noGrp="1"/>
          </p:cNvSpPr>
          <p:nvPr>
            <p:ph type="body" sz="quarter" idx="16" hasCustomPrompt="1"/>
          </p:nvPr>
        </p:nvSpPr>
        <p:spPr>
          <a:xfrm>
            <a:off x="6840252" y="3501008"/>
            <a:ext cx="1764196" cy="504056"/>
          </a:xfrm>
          <a:prstGeom prst="rect">
            <a:avLst/>
          </a:prstGeom>
        </p:spPr>
        <p:txBody>
          <a:bodyPr anchor="ctr"/>
          <a:lstStyle>
            <a:lvl1pPr algn="ctr">
              <a:lnSpc>
                <a:spcPct val="100000"/>
              </a:lnSpc>
              <a:buNone/>
              <a:defRPr sz="1600"/>
            </a:lvl1pPr>
          </a:lstStyle>
          <a:p>
            <a:pPr lvl="0"/>
            <a:r>
              <a:rPr lang="zh-CN" altLang="en-US" dirty="0" smtClean="0"/>
              <a:t>新开发</a:t>
            </a:r>
            <a:endParaRPr lang="zh-CN" altLang="en-US" dirty="0"/>
          </a:p>
        </p:txBody>
      </p:sp>
      <p:sp>
        <p:nvSpPr>
          <p:cNvPr id="63" name="Rectangle 2"/>
          <p:cNvSpPr>
            <a:spLocks noChangeArrowheads="1"/>
          </p:cNvSpPr>
          <p:nvPr userDrawn="1"/>
        </p:nvSpPr>
        <p:spPr bwMode="auto">
          <a:xfrm>
            <a:off x="714375" y="609315"/>
            <a:ext cx="7051675" cy="479425"/>
          </a:xfrm>
          <a:prstGeom prst="rect">
            <a:avLst/>
          </a:prstGeom>
          <a:noFill/>
          <a:ln w="9525">
            <a:noFill/>
            <a:miter lim="800000"/>
            <a:headEnd/>
            <a:tailEnd/>
          </a:ln>
        </p:spPr>
        <p:txBody>
          <a:bodyPr lIns="78258" tIns="39127" rIns="78258" bIns="39127" anchor="ctr"/>
          <a:lstStyle/>
          <a:p>
            <a:pPr defTabSz="801688" fontAlgn="base"/>
            <a:r>
              <a:rPr lang="zh-CN" altLang="en-US" sz="3500" dirty="0">
                <a:solidFill>
                  <a:srgbClr val="990000"/>
                </a:solidFill>
                <a:latin typeface="FrutigerNext LT Medium" pitchFamily="34" charset="0"/>
                <a:ea typeface="黑体" pitchFamily="2" charset="-122"/>
              </a:rPr>
              <a:t>修订记录</a:t>
            </a:r>
          </a:p>
        </p:txBody>
      </p:sp>
      <p:sp>
        <p:nvSpPr>
          <p:cNvPr id="64" name="Text Box 58"/>
          <p:cNvSpPr txBox="1">
            <a:spLocks noChangeArrowheads="1"/>
          </p:cNvSpPr>
          <p:nvPr userDrawn="1"/>
        </p:nvSpPr>
        <p:spPr bwMode="auto">
          <a:xfrm>
            <a:off x="6059488" y="360363"/>
            <a:ext cx="2873375" cy="701675"/>
          </a:xfrm>
          <a:prstGeom prst="rect">
            <a:avLst/>
          </a:prstGeom>
          <a:noFill/>
          <a:ln w="9525" algn="ctr">
            <a:noFill/>
            <a:miter lim="800000"/>
            <a:headEnd/>
            <a:tailEnd/>
          </a:ln>
        </p:spPr>
        <p:txBody>
          <a:bodyPr>
            <a:spAutoFit/>
          </a:bodyPr>
          <a:lstStyle/>
          <a:p>
            <a:pPr>
              <a:spcBef>
                <a:spcPct val="50000"/>
              </a:spcBef>
            </a:pPr>
            <a:r>
              <a:rPr lang="zh-CN" altLang="en-US" sz="4000" i="1" dirty="0">
                <a:solidFill>
                  <a:srgbClr val="4D4D4D"/>
                </a:solidFill>
                <a:latin typeface="Arial" charset="0"/>
              </a:rPr>
              <a:t>本页不打印</a:t>
            </a:r>
          </a:p>
        </p:txBody>
      </p:sp>
      <p:sp>
        <p:nvSpPr>
          <p:cNvPr id="39" name="文本占位符 7"/>
          <p:cNvSpPr>
            <a:spLocks noGrp="1"/>
          </p:cNvSpPr>
          <p:nvPr>
            <p:ph type="body" sz="quarter" idx="21" hasCustomPrompt="1"/>
          </p:nvPr>
        </p:nvSpPr>
        <p:spPr>
          <a:xfrm>
            <a:off x="755576" y="4041068"/>
            <a:ext cx="2340260"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0" name="文本占位符 7"/>
          <p:cNvSpPr>
            <a:spLocks noGrp="1"/>
          </p:cNvSpPr>
          <p:nvPr>
            <p:ph type="body" sz="quarter" idx="22" hasCustomPrompt="1"/>
          </p:nvPr>
        </p:nvSpPr>
        <p:spPr>
          <a:xfrm>
            <a:off x="3095836" y="4041068"/>
            <a:ext cx="1476164" cy="468052"/>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41" name="文本占位符 7"/>
          <p:cNvSpPr>
            <a:spLocks noGrp="1"/>
          </p:cNvSpPr>
          <p:nvPr>
            <p:ph type="body" sz="quarter" idx="23" hasCustomPrompt="1"/>
          </p:nvPr>
        </p:nvSpPr>
        <p:spPr>
          <a:xfrm>
            <a:off x="4572000" y="4041068"/>
            <a:ext cx="2268252"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2" name="文本占位符 7"/>
          <p:cNvSpPr>
            <a:spLocks noGrp="1"/>
          </p:cNvSpPr>
          <p:nvPr>
            <p:ph type="body" sz="quarter" idx="24" hasCustomPrompt="1"/>
          </p:nvPr>
        </p:nvSpPr>
        <p:spPr>
          <a:xfrm>
            <a:off x="6840252" y="4005064"/>
            <a:ext cx="1764196" cy="504056"/>
          </a:xfrm>
          <a:prstGeom prst="rect">
            <a:avLst/>
          </a:prstGeom>
        </p:spPr>
        <p:txBody>
          <a:bodyPr anchor="ctr"/>
          <a:lstStyle>
            <a:lvl1pPr algn="ctr">
              <a:lnSpc>
                <a:spcPct val="100000"/>
              </a:lnSpc>
              <a:buNone/>
              <a:defRPr sz="1600"/>
            </a:lvl1pPr>
          </a:lstStyle>
          <a:p>
            <a:pPr lvl="0"/>
            <a:r>
              <a:rPr lang="zh-CN" altLang="en-US" dirty="0" smtClean="0"/>
              <a:t>优化</a:t>
            </a:r>
            <a:endParaRPr lang="zh-CN" altLang="en-US" dirty="0"/>
          </a:p>
        </p:txBody>
      </p:sp>
      <p:sp>
        <p:nvSpPr>
          <p:cNvPr id="65" name="文本占位符 7"/>
          <p:cNvSpPr>
            <a:spLocks noGrp="1"/>
          </p:cNvSpPr>
          <p:nvPr>
            <p:ph type="body" sz="quarter" idx="25" hasCustomPrompt="1"/>
          </p:nvPr>
        </p:nvSpPr>
        <p:spPr>
          <a:xfrm>
            <a:off x="755576" y="4509120"/>
            <a:ext cx="2340260"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66" name="文本占位符 7"/>
          <p:cNvSpPr>
            <a:spLocks noGrp="1"/>
          </p:cNvSpPr>
          <p:nvPr>
            <p:ph type="body" sz="quarter" idx="26" hasCustomPrompt="1"/>
          </p:nvPr>
        </p:nvSpPr>
        <p:spPr>
          <a:xfrm>
            <a:off x="3095836" y="4509120"/>
            <a:ext cx="1476164" cy="468052"/>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67" name="文本占位符 7"/>
          <p:cNvSpPr>
            <a:spLocks noGrp="1"/>
          </p:cNvSpPr>
          <p:nvPr>
            <p:ph type="body" sz="quarter" idx="27" hasCustomPrompt="1"/>
          </p:nvPr>
        </p:nvSpPr>
        <p:spPr>
          <a:xfrm>
            <a:off x="4572000" y="4509120"/>
            <a:ext cx="2268252"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68" name="文本占位符 7"/>
          <p:cNvSpPr>
            <a:spLocks noGrp="1"/>
          </p:cNvSpPr>
          <p:nvPr>
            <p:ph type="body" sz="quarter" idx="28" hasCustomPrompt="1"/>
          </p:nvPr>
        </p:nvSpPr>
        <p:spPr>
          <a:xfrm>
            <a:off x="6840252" y="4509120"/>
            <a:ext cx="1764196" cy="468052"/>
          </a:xfrm>
          <a:prstGeom prst="rect">
            <a:avLst/>
          </a:prstGeom>
        </p:spPr>
        <p:txBody>
          <a:bodyPr anchor="ctr"/>
          <a:lstStyle>
            <a:lvl1pPr algn="ctr">
              <a:lnSpc>
                <a:spcPct val="100000"/>
              </a:lnSpc>
              <a:buNone/>
              <a:defRPr sz="1600"/>
            </a:lvl1pPr>
          </a:lstStyle>
          <a:p>
            <a:pPr lvl="0"/>
            <a:r>
              <a:rPr lang="zh-CN" altLang="en-US" dirty="0" smtClean="0"/>
              <a:t>优化</a:t>
            </a:r>
            <a:endParaRPr lang="zh-CN" altLang="en-US" dirty="0"/>
          </a:p>
        </p:txBody>
      </p:sp>
      <p:sp>
        <p:nvSpPr>
          <p:cNvPr id="69" name="文本占位符 7"/>
          <p:cNvSpPr>
            <a:spLocks noGrp="1"/>
          </p:cNvSpPr>
          <p:nvPr>
            <p:ph type="body" sz="quarter" idx="29" hasCustomPrompt="1"/>
          </p:nvPr>
        </p:nvSpPr>
        <p:spPr>
          <a:xfrm>
            <a:off x="755576" y="5049180"/>
            <a:ext cx="2340260"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70" name="文本占位符 7"/>
          <p:cNvSpPr>
            <a:spLocks noGrp="1"/>
          </p:cNvSpPr>
          <p:nvPr>
            <p:ph type="body" sz="quarter" idx="30" hasCustomPrompt="1"/>
          </p:nvPr>
        </p:nvSpPr>
        <p:spPr>
          <a:xfrm>
            <a:off x="3095836" y="5049180"/>
            <a:ext cx="1476164" cy="468052"/>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71" name="文本占位符 7"/>
          <p:cNvSpPr>
            <a:spLocks noGrp="1"/>
          </p:cNvSpPr>
          <p:nvPr>
            <p:ph type="body" sz="quarter" idx="31" hasCustomPrompt="1"/>
          </p:nvPr>
        </p:nvSpPr>
        <p:spPr>
          <a:xfrm>
            <a:off x="4572000" y="5049180"/>
            <a:ext cx="2268252"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72" name="文本占位符 7"/>
          <p:cNvSpPr>
            <a:spLocks noGrp="1"/>
          </p:cNvSpPr>
          <p:nvPr>
            <p:ph type="body" sz="quarter" idx="32" hasCustomPrompt="1"/>
          </p:nvPr>
        </p:nvSpPr>
        <p:spPr>
          <a:xfrm>
            <a:off x="6840252" y="5049180"/>
            <a:ext cx="1764196" cy="468052"/>
          </a:xfrm>
          <a:prstGeom prst="rect">
            <a:avLst/>
          </a:prstGeom>
        </p:spPr>
        <p:txBody>
          <a:bodyPr anchor="ctr"/>
          <a:lstStyle>
            <a:lvl1pPr algn="ctr">
              <a:lnSpc>
                <a:spcPct val="100000"/>
              </a:lnSpc>
              <a:buNone/>
              <a:defRPr sz="1600"/>
            </a:lvl1pPr>
          </a:lstStyle>
          <a:p>
            <a:pPr lvl="0"/>
            <a:r>
              <a:rPr lang="zh-CN" altLang="en-US" dirty="0" smtClean="0"/>
              <a:t>优化</a:t>
            </a:r>
            <a:endParaRPr lang="zh-CN" altLang="en-US" dirty="0"/>
          </a:p>
        </p:txBody>
      </p:sp>
      <p:sp>
        <p:nvSpPr>
          <p:cNvPr id="73" name="文本占位符 7"/>
          <p:cNvSpPr>
            <a:spLocks noGrp="1"/>
          </p:cNvSpPr>
          <p:nvPr>
            <p:ph type="body" sz="quarter" idx="33" hasCustomPrompt="1"/>
          </p:nvPr>
        </p:nvSpPr>
        <p:spPr>
          <a:xfrm>
            <a:off x="755576" y="5517232"/>
            <a:ext cx="2340260"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74" name="文本占位符 7"/>
          <p:cNvSpPr>
            <a:spLocks noGrp="1"/>
          </p:cNvSpPr>
          <p:nvPr>
            <p:ph type="body" sz="quarter" idx="34" hasCustomPrompt="1"/>
          </p:nvPr>
        </p:nvSpPr>
        <p:spPr>
          <a:xfrm>
            <a:off x="3095836" y="5517232"/>
            <a:ext cx="1476164" cy="468052"/>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75" name="文本占位符 7"/>
          <p:cNvSpPr>
            <a:spLocks noGrp="1"/>
          </p:cNvSpPr>
          <p:nvPr>
            <p:ph type="body" sz="quarter" idx="35" hasCustomPrompt="1"/>
          </p:nvPr>
        </p:nvSpPr>
        <p:spPr>
          <a:xfrm>
            <a:off x="4572000" y="5517232"/>
            <a:ext cx="2268252"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76" name="文本占位符 7"/>
          <p:cNvSpPr>
            <a:spLocks noGrp="1"/>
          </p:cNvSpPr>
          <p:nvPr>
            <p:ph type="body" sz="quarter" idx="36" hasCustomPrompt="1"/>
          </p:nvPr>
        </p:nvSpPr>
        <p:spPr>
          <a:xfrm>
            <a:off x="6840252" y="5517232"/>
            <a:ext cx="1764196" cy="468052"/>
          </a:xfrm>
          <a:prstGeom prst="rect">
            <a:avLst/>
          </a:prstGeom>
        </p:spPr>
        <p:txBody>
          <a:bodyPr anchor="ctr"/>
          <a:lstStyle>
            <a:lvl1pPr algn="ctr">
              <a:lnSpc>
                <a:spcPct val="100000"/>
              </a:lnSpc>
              <a:buNone/>
              <a:defRPr sz="1600"/>
            </a:lvl1pPr>
          </a:lstStyle>
          <a:p>
            <a:pPr lvl="0"/>
            <a:r>
              <a:rPr lang="zh-CN" altLang="en-US" dirty="0" smtClean="0"/>
              <a:t>优化</a:t>
            </a:r>
            <a:endParaRPr lang="zh-CN" altLang="en-US"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pic>
        <p:nvPicPr>
          <p:cNvPr id="3" name="Picture 4" descr="问题 copy"/>
          <p:cNvPicPr>
            <a:picLocks noChangeAspect="1" noChangeArrowheads="1"/>
          </p:cNvPicPr>
          <p:nvPr userDrawn="1"/>
        </p:nvPicPr>
        <p:blipFill>
          <a:blip r:embed="rId2" cstate="print"/>
          <a:srcRect/>
          <a:stretch>
            <a:fillRect/>
          </a:stretch>
        </p:blipFill>
        <p:spPr bwMode="auto">
          <a:xfrm>
            <a:off x="751694" y="549411"/>
            <a:ext cx="615950" cy="617537"/>
          </a:xfrm>
          <a:prstGeom prst="rect">
            <a:avLst/>
          </a:prstGeom>
          <a:noFill/>
          <a:ln w="9525">
            <a:noFill/>
            <a:miter lim="800000"/>
            <a:headEnd/>
            <a:tailEnd/>
          </a:ln>
        </p:spPr>
      </p:pic>
      <p:sp>
        <p:nvSpPr>
          <p:cNvPr id="4" name="文本占位符 6"/>
          <p:cNvSpPr>
            <a:spLocks noGrp="1"/>
          </p:cNvSpPr>
          <p:nvPr>
            <p:ph type="body" sz="quarter" idx="10" hasCustomPrompt="1"/>
          </p:nvPr>
        </p:nvSpPr>
        <p:spPr>
          <a:xfrm>
            <a:off x="684213" y="1376363"/>
            <a:ext cx="7920037" cy="3924300"/>
          </a:xfrm>
        </p:spPr>
        <p:txBody>
          <a:bodyPr/>
          <a:lstStyle>
            <a:lvl1pPr marL="457200" marR="0" indent="-457200" algn="l" defTabSz="801688" rtl="0" eaLnBrk="1" fontAlgn="base" latinLnBrk="0" hangingPunct="1">
              <a:lnSpc>
                <a:spcPct val="140000"/>
              </a:lnSpc>
              <a:spcBef>
                <a:spcPct val="30000"/>
              </a:spcBef>
              <a:spcAft>
                <a:spcPct val="0"/>
              </a:spcAft>
              <a:buClr>
                <a:srgbClr val="808080"/>
              </a:buClr>
              <a:buSzPct val="100000"/>
              <a:buFont typeface="+mj-lt"/>
              <a:buAutoNum type="arabicPeriod"/>
              <a:tabLst/>
              <a:defRPr sz="2000"/>
            </a:lvl1pPr>
            <a:lvl2pPr marL="858837" indent="-457200">
              <a:buSzPct val="100000"/>
              <a:buFont typeface="+mj-lt"/>
              <a:buAutoNum type="alphaUcPeriod"/>
              <a:defRPr sz="1800"/>
            </a:lvl2pPr>
            <a:lvl3pPr>
              <a:defRPr/>
            </a:lvl3pPr>
            <a:lvl5pPr>
              <a:buNone/>
              <a:defRPr/>
            </a:lvl5pPr>
          </a:lstStyle>
          <a:p>
            <a:r>
              <a:rPr lang="zh-CN" altLang="en-US" dirty="0" smtClean="0"/>
              <a:t>此版式用于思考题</a:t>
            </a:r>
            <a:r>
              <a:rPr lang="en-US" altLang="zh-CN" dirty="0" smtClean="0"/>
              <a:t>-201501</a:t>
            </a:r>
            <a:r>
              <a:rPr lang="zh-CN" altLang="en-US" dirty="0" smtClean="0"/>
              <a:t>具体格式（序号格式需以模板展示）</a:t>
            </a:r>
            <a:endParaRPr lang="en-US" altLang="zh-CN" dirty="0" smtClean="0"/>
          </a:p>
          <a:p>
            <a:pPr lvl="1"/>
            <a:endParaRPr lang="en-US" altLang="zh-CN" dirty="0" smtClean="0"/>
          </a:p>
          <a:p>
            <a:pPr lvl="1"/>
            <a:endParaRPr lang="zh-CN" altLang="en-US" dirty="0" smtClean="0"/>
          </a:p>
          <a:p>
            <a:pPr marL="457200" indent="-457200">
              <a:buSzPct val="100000"/>
              <a:buFont typeface="+mj-lt"/>
              <a:buAutoNum type="arabicPeriod"/>
            </a:pPr>
            <a:endParaRPr lang="en-US" altLang="zh-CN" dirty="0" smtClean="0"/>
          </a:p>
          <a:p>
            <a:endParaRPr lang="zh-CN" altLang="en-US" dirty="0"/>
          </a:p>
        </p:txBody>
      </p:sp>
      <p:sp>
        <p:nvSpPr>
          <p:cNvPr id="5" name="TextBox 4"/>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思考题</a:t>
            </a: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684213" y="1376363"/>
            <a:ext cx="7920037" cy="3924300"/>
          </a:xfrm>
        </p:spPr>
        <p:txBody>
          <a:bodyPr/>
          <a:lstStyle>
            <a:lvl1pPr>
              <a:defRPr/>
            </a:lvl1pPr>
            <a:lvl5pPr>
              <a:buNone/>
              <a:defRPr/>
            </a:lvl5pPr>
          </a:lstStyle>
          <a:p>
            <a:r>
              <a:rPr lang="zh-CN" altLang="en-US" dirty="0" smtClean="0"/>
              <a:t>此版式用于每一节的总结</a:t>
            </a:r>
            <a:r>
              <a:rPr lang="en-US" altLang="zh-CN" dirty="0" smtClean="0"/>
              <a:t>-201501</a:t>
            </a:r>
            <a:endParaRPr lang="zh-CN" altLang="en-US" dirty="0"/>
          </a:p>
        </p:txBody>
      </p:sp>
      <p:sp>
        <p:nvSpPr>
          <p:cNvPr id="5" name="TextBox 4"/>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本节小结</a:t>
            </a:r>
          </a:p>
        </p:txBody>
      </p:sp>
      <p:pic>
        <p:nvPicPr>
          <p:cNvPr id="4" name="Picture 8" descr="总结 copy"/>
          <p:cNvPicPr>
            <a:picLocks noChangeAspect="1" noChangeArrowheads="1"/>
          </p:cNvPicPr>
          <p:nvPr userDrawn="1"/>
        </p:nvPicPr>
        <p:blipFill>
          <a:blip r:embed="rId2" cstate="print"/>
          <a:srcRect/>
          <a:stretch>
            <a:fillRect/>
          </a:stretch>
        </p:blipFill>
        <p:spPr bwMode="auto">
          <a:xfrm>
            <a:off x="750106" y="543211"/>
            <a:ext cx="617538" cy="617537"/>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pic>
        <p:nvPicPr>
          <p:cNvPr id="5" name="Picture 8" descr="总结 copy"/>
          <p:cNvPicPr>
            <a:picLocks noChangeAspect="1" noChangeArrowheads="1"/>
          </p:cNvPicPr>
          <p:nvPr userDrawn="1"/>
        </p:nvPicPr>
        <p:blipFill>
          <a:blip r:embed="rId2" cstate="print"/>
          <a:srcRect/>
          <a:stretch>
            <a:fillRect/>
          </a:stretch>
        </p:blipFill>
        <p:spPr bwMode="auto">
          <a:xfrm>
            <a:off x="750106" y="543211"/>
            <a:ext cx="617538" cy="617537"/>
          </a:xfrm>
          <a:prstGeom prst="rect">
            <a:avLst/>
          </a:prstGeom>
          <a:noFill/>
          <a:ln w="9525">
            <a:noFill/>
            <a:miter lim="800000"/>
            <a:headEnd/>
            <a:tailEnd/>
          </a:ln>
        </p:spPr>
      </p:pic>
      <p:sp>
        <p:nvSpPr>
          <p:cNvPr id="9" name="TextBox 8"/>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本章总结</a:t>
            </a:r>
          </a:p>
        </p:txBody>
      </p:sp>
      <p:sp>
        <p:nvSpPr>
          <p:cNvPr id="7" name="内容占位符 6"/>
          <p:cNvSpPr>
            <a:spLocks noGrp="1"/>
          </p:cNvSpPr>
          <p:nvPr>
            <p:ph sz="quarter" idx="10"/>
          </p:nvPr>
        </p:nvSpPr>
        <p:spPr>
          <a:xfrm>
            <a:off x="684213" y="1376363"/>
            <a:ext cx="7920037" cy="3889375"/>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
    <p:spTree>
      <p:nvGrpSpPr>
        <p:cNvPr id="1" name=""/>
        <p:cNvGrpSpPr/>
        <p:nvPr/>
      </p:nvGrpSpPr>
      <p:grpSpPr>
        <a:xfrm>
          <a:off x="0" y="0"/>
          <a:ext cx="0" cy="0"/>
          <a:chOff x="0" y="0"/>
          <a:chExt cx="0" cy="0"/>
        </a:xfrm>
      </p:grpSpPr>
      <p:sp>
        <p:nvSpPr>
          <p:cNvPr id="6" name="TextBox 5"/>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更多信息</a:t>
            </a:r>
          </a:p>
        </p:txBody>
      </p:sp>
      <p:pic>
        <p:nvPicPr>
          <p:cNvPr id="5" name="Picture 19" descr="前言 copy"/>
          <p:cNvPicPr preferRelativeResize="0">
            <a:picLocks noChangeAspect="1" noChangeArrowheads="1"/>
          </p:cNvPicPr>
          <p:nvPr userDrawn="1"/>
        </p:nvPicPr>
        <p:blipFill>
          <a:blip r:embed="rId2" cstate="print"/>
          <a:srcRect/>
          <a:stretch>
            <a:fillRect/>
          </a:stretch>
        </p:blipFill>
        <p:spPr bwMode="auto">
          <a:xfrm>
            <a:off x="745344" y="536861"/>
            <a:ext cx="622300" cy="623887"/>
          </a:xfrm>
          <a:prstGeom prst="rect">
            <a:avLst/>
          </a:prstGeom>
          <a:noFill/>
          <a:ln w="9525">
            <a:noFill/>
            <a:miter lim="800000"/>
            <a:headEnd/>
            <a:tailEnd/>
          </a:ln>
        </p:spPr>
      </p:pic>
      <p:sp>
        <p:nvSpPr>
          <p:cNvPr id="9" name="文本占位符 6"/>
          <p:cNvSpPr>
            <a:spLocks noGrp="1"/>
          </p:cNvSpPr>
          <p:nvPr>
            <p:ph type="body" sz="quarter" idx="10" hasCustomPrompt="1"/>
          </p:nvPr>
        </p:nvSpPr>
        <p:spPr>
          <a:xfrm>
            <a:off x="684213" y="1376363"/>
            <a:ext cx="7920037" cy="3924300"/>
          </a:xfrm>
        </p:spPr>
        <p:txBody>
          <a:bodyPr/>
          <a:lstStyle>
            <a:lvl1pPr>
              <a:defRPr/>
            </a:lvl1pPr>
            <a:lvl5pPr>
              <a:buNone/>
              <a:defRPr/>
            </a:lvl5pPr>
          </a:lstStyle>
          <a:p>
            <a:r>
              <a:rPr lang="zh-CN" altLang="en-US" dirty="0" smtClean="0"/>
              <a:t>此版式用于提供给学员更多学习信息。</a:t>
            </a:r>
            <a:endParaRPr lang="zh-CN" alt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
    <p:spTree>
      <p:nvGrpSpPr>
        <p:cNvPr id="1" name=""/>
        <p:cNvGrpSpPr/>
        <p:nvPr/>
      </p:nvGrpSpPr>
      <p:grpSpPr>
        <a:xfrm>
          <a:off x="0" y="0"/>
          <a:ext cx="0" cy="0"/>
          <a:chOff x="0" y="0"/>
          <a:chExt cx="0" cy="0"/>
        </a:xfrm>
      </p:grpSpPr>
      <p:pic>
        <p:nvPicPr>
          <p:cNvPr id="3" name="Picture 19" descr="前言 copy"/>
          <p:cNvPicPr preferRelativeResize="0">
            <a:picLocks noChangeAspect="1" noChangeArrowheads="1"/>
          </p:cNvPicPr>
          <p:nvPr userDrawn="1"/>
        </p:nvPicPr>
        <p:blipFill>
          <a:blip r:embed="rId2" cstate="print"/>
          <a:srcRect/>
          <a:stretch>
            <a:fillRect/>
          </a:stretch>
        </p:blipFill>
        <p:spPr bwMode="auto">
          <a:xfrm>
            <a:off x="745344" y="536861"/>
            <a:ext cx="622300" cy="623887"/>
          </a:xfrm>
          <a:prstGeom prst="rect">
            <a:avLst/>
          </a:prstGeom>
          <a:noFill/>
          <a:ln w="9525">
            <a:noFill/>
            <a:miter lim="800000"/>
            <a:headEnd/>
            <a:tailEnd/>
          </a:ln>
        </p:spPr>
      </p:pic>
      <p:sp>
        <p:nvSpPr>
          <p:cNvPr id="4" name="TextBox 3"/>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学习推荐</a:t>
            </a:r>
          </a:p>
        </p:txBody>
      </p:sp>
      <p:sp>
        <p:nvSpPr>
          <p:cNvPr id="6" name="文本占位符 6"/>
          <p:cNvSpPr>
            <a:spLocks noGrp="1"/>
          </p:cNvSpPr>
          <p:nvPr>
            <p:ph type="body" sz="quarter" idx="10"/>
          </p:nvPr>
        </p:nvSpPr>
        <p:spPr>
          <a:xfrm>
            <a:off x="684213" y="1376363"/>
            <a:ext cx="7920037" cy="3924300"/>
          </a:xfrm>
        </p:spPr>
        <p:txBody>
          <a:bodyPr/>
          <a:lstStyle/>
          <a:p>
            <a:endParaRPr lang="zh-CN" altLang="en-US"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6972721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sp>
        <p:nvSpPr>
          <p:cNvPr id="4" name="Text Box 8"/>
          <p:cNvSpPr txBox="1">
            <a:spLocks noChangeArrowheads="1"/>
          </p:cNvSpPr>
          <p:nvPr userDrawn="1"/>
        </p:nvSpPr>
        <p:spPr bwMode="auto">
          <a:xfrm>
            <a:off x="3967092" y="2503487"/>
            <a:ext cx="1209816" cy="710065"/>
          </a:xfrm>
          <a:prstGeom prst="rect">
            <a:avLst/>
          </a:prstGeom>
          <a:noFill/>
          <a:ln w="9525">
            <a:noFill/>
            <a:miter lim="800000"/>
            <a:headEnd/>
            <a:tailEnd/>
          </a:ln>
        </p:spPr>
        <p:txBody>
          <a:bodyPr wrap="none" lIns="78358" tIns="39179" rIns="78358" bIns="39179">
            <a:spAutoFit/>
          </a:bodyPr>
          <a:lstStyle/>
          <a:p>
            <a:pPr defTabSz="784225" eaLnBrk="0" fontAlgn="base" hangingPunct="0">
              <a:buSzPct val="100000"/>
              <a:defRPr/>
            </a:pPr>
            <a:r>
              <a:rPr lang="zh-CN" altLang="en-US" sz="4100" dirty="0" smtClean="0">
                <a:solidFill>
                  <a:srgbClr val="990000"/>
                </a:solidFill>
                <a:latin typeface="Arial" charset="0"/>
                <a:ea typeface="华文细黑" pitchFamily="2" charset="-122"/>
                <a:sym typeface="FrutigerNext LT Regular" pitchFamily="34" charset="0"/>
              </a:rPr>
              <a:t>谢谢</a:t>
            </a:r>
            <a:endParaRPr lang="zh-CN" altLang="zh-CN" sz="4100" dirty="0">
              <a:solidFill>
                <a:srgbClr val="990000"/>
              </a:solidFill>
              <a:latin typeface="Arial" charset="0"/>
              <a:ea typeface="华文细黑" pitchFamily="2" charset="-122"/>
              <a:sym typeface="FrutigerNext LT Regular" pitchFamily="34" charset="0"/>
            </a:endParaRPr>
          </a:p>
        </p:txBody>
      </p:sp>
    </p:spTree>
    <p:extLst>
      <p:ext uri="{BB962C8B-B14F-4D97-AF65-F5344CB8AC3E}">
        <p14:creationId xmlns:p14="http://schemas.microsoft.com/office/powerpoint/2010/main" val="160162944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2#总标题">
    <p:spTree>
      <p:nvGrpSpPr>
        <p:cNvPr id="1" name=""/>
        <p:cNvGrpSpPr/>
        <p:nvPr/>
      </p:nvGrpSpPr>
      <p:grpSpPr>
        <a:xfrm>
          <a:off x="0" y="0"/>
          <a:ext cx="0" cy="0"/>
          <a:chOff x="0" y="0"/>
          <a:chExt cx="0" cy="0"/>
        </a:xfrm>
      </p:grpSpPr>
      <p:pic>
        <p:nvPicPr>
          <p:cNvPr id="3" name="Picture 46" descr="Logo"/>
          <p:cNvPicPr>
            <a:picLocks noChangeAspect="1" noChangeArrowheads="1"/>
          </p:cNvPicPr>
          <p:nvPr/>
        </p:nvPicPr>
        <p:blipFill>
          <a:blip r:embed="rId2" cstate="print"/>
          <a:srcRect/>
          <a:stretch>
            <a:fillRect/>
          </a:stretch>
        </p:blipFill>
        <p:spPr bwMode="auto">
          <a:xfrm>
            <a:off x="7508875" y="5578475"/>
            <a:ext cx="820738" cy="820738"/>
          </a:xfrm>
          <a:prstGeom prst="rect">
            <a:avLst/>
          </a:prstGeom>
          <a:noFill/>
          <a:ln w="9525">
            <a:noFill/>
            <a:miter lim="800000"/>
            <a:headEnd/>
            <a:tailEnd/>
          </a:ln>
        </p:spPr>
      </p:pic>
      <p:pic>
        <p:nvPicPr>
          <p:cNvPr id="4" name="Picture 47" descr="2"/>
          <p:cNvPicPr>
            <a:picLocks noChangeAspect="1" noChangeArrowheads="1"/>
          </p:cNvPicPr>
          <p:nvPr/>
        </p:nvPicPr>
        <p:blipFill>
          <a:blip r:embed="rId3" cstate="print"/>
          <a:srcRect/>
          <a:stretch>
            <a:fillRect/>
          </a:stretch>
        </p:blipFill>
        <p:spPr bwMode="auto">
          <a:xfrm>
            <a:off x="0" y="782638"/>
            <a:ext cx="9144000" cy="3810000"/>
          </a:xfrm>
          <a:prstGeom prst="rect">
            <a:avLst/>
          </a:prstGeom>
          <a:noFill/>
          <a:ln w="9525">
            <a:noFill/>
            <a:miter lim="800000"/>
            <a:headEnd/>
            <a:tailEnd/>
          </a:ln>
        </p:spPr>
      </p:pic>
      <p:sp>
        <p:nvSpPr>
          <p:cNvPr id="5" name="Text Box 48"/>
          <p:cNvSpPr txBox="1">
            <a:spLocks noChangeArrowheads="1"/>
          </p:cNvSpPr>
          <p:nvPr/>
        </p:nvSpPr>
        <p:spPr bwMode="auto">
          <a:xfrm>
            <a:off x="7224713" y="4094163"/>
            <a:ext cx="1333500" cy="261937"/>
          </a:xfrm>
          <a:prstGeom prst="rect">
            <a:avLst/>
          </a:prstGeom>
          <a:noFill/>
          <a:ln w="9525">
            <a:noFill/>
            <a:miter lim="800000"/>
            <a:headEnd/>
            <a:tailEnd/>
          </a:ln>
        </p:spPr>
        <p:txBody>
          <a:bodyPr wrap="none" lIns="80114" tIns="40058" rIns="80114" bIns="40058">
            <a:spAutoFit/>
          </a:bodyPr>
          <a:lstStyle/>
          <a:p>
            <a:pPr defTabSz="801688" eaLnBrk="0" fontAlgn="base" hangingPunct="0">
              <a:defRPr/>
            </a:pPr>
            <a:r>
              <a:rPr lang="en-US" altLang="zh-CN" sz="1200" dirty="0">
                <a:solidFill>
                  <a:schemeClr val="bg1"/>
                </a:solidFill>
                <a:ea typeface="MS PGothic" pitchFamily="34" charset="-128"/>
              </a:rPr>
              <a:t>www.huawei.com</a:t>
            </a:r>
          </a:p>
        </p:txBody>
      </p:sp>
      <p:sp>
        <p:nvSpPr>
          <p:cNvPr id="1414185" name="Rectangle 41"/>
          <p:cNvSpPr>
            <a:spLocks noGrp="1" noChangeArrowheads="1"/>
          </p:cNvSpPr>
          <p:nvPr>
            <p:ph type="ctrTitle" sz="quarter"/>
          </p:nvPr>
        </p:nvSpPr>
        <p:spPr>
          <a:xfrm>
            <a:off x="755650" y="1419225"/>
            <a:ext cx="6012594" cy="1470025"/>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a:t>
            </a:r>
            <a:r>
              <a:rPr lang="zh-CN" altLang="en-US" dirty="0" smtClean="0"/>
              <a:t>式</a:t>
            </a:r>
            <a:endParaRPr lang="zh-CN" altLang="en-US" dirty="0"/>
          </a:p>
        </p:txBody>
      </p:sp>
      <p:sp>
        <p:nvSpPr>
          <p:cNvPr id="7" name="Rectangle 14"/>
          <p:cNvSpPr>
            <a:spLocks noChangeArrowheads="1"/>
          </p:cNvSpPr>
          <p:nvPr userDrawn="1"/>
        </p:nvSpPr>
        <p:spPr bwMode="auto">
          <a:xfrm>
            <a:off x="655638" y="6207125"/>
            <a:ext cx="2547035" cy="265552"/>
          </a:xfrm>
          <a:prstGeom prst="rect">
            <a:avLst/>
          </a:prstGeom>
          <a:noFill/>
          <a:ln w="9525" algn="ctr">
            <a:noFill/>
            <a:miter lim="800000"/>
            <a:headEnd/>
            <a:tailEnd/>
          </a:ln>
          <a:effectLst/>
        </p:spPr>
        <p:txBody>
          <a:bodyPr wrap="none" lIns="80101" tIns="40052" rIns="80101" bIns="40052">
            <a:spAutoFit/>
          </a:bodyPr>
          <a:lstStyle/>
          <a:p>
            <a:pPr defTabSz="801688" fontAlgn="base">
              <a:defRPr/>
            </a:pPr>
            <a:r>
              <a:rPr lang="zh-CN" altLang="en-US" sz="1200" b="0" i="0" kern="1200" dirty="0" smtClean="0">
                <a:solidFill>
                  <a:schemeClr val="tx1"/>
                </a:solidFill>
                <a:latin typeface="+mn-lt"/>
                <a:ea typeface="+mn-ea"/>
                <a:cs typeface="+mn-cs"/>
              </a:rPr>
              <a:t>版权所有</a:t>
            </a:r>
            <a:r>
              <a:rPr lang="en-US" altLang="zh-CN" sz="1200" b="0" i="0" dirty="0" smtClean="0">
                <a:latin typeface="+mn-lt"/>
                <a:ea typeface="+mn-ea"/>
              </a:rPr>
              <a:t>©</a:t>
            </a:r>
            <a:r>
              <a:rPr lang="en-US" altLang="zh-CN" sz="1200" b="0" dirty="0" smtClean="0">
                <a:latin typeface="+mn-lt"/>
                <a:ea typeface="+mn-ea"/>
              </a:rPr>
              <a:t> </a:t>
            </a:r>
            <a:r>
              <a:rPr lang="en-US" altLang="zh-CN" sz="1200" b="0" i="0" kern="1200" dirty="0" smtClean="0">
                <a:solidFill>
                  <a:schemeClr val="tx1"/>
                </a:solidFill>
                <a:latin typeface="+mn-lt"/>
                <a:ea typeface="+mn-ea"/>
                <a:cs typeface="+mn-cs"/>
              </a:rPr>
              <a:t>2017 </a:t>
            </a:r>
            <a:r>
              <a:rPr lang="zh-CN" altLang="en-US" sz="1200" b="0" i="0" kern="1200" dirty="0" smtClean="0">
                <a:solidFill>
                  <a:schemeClr val="tx1"/>
                </a:solidFill>
                <a:latin typeface="+mn-lt"/>
                <a:ea typeface="+mn-ea"/>
                <a:cs typeface="+mn-cs"/>
              </a:rPr>
              <a:t>华为技术有限公司</a:t>
            </a:r>
            <a:endParaRPr lang="en-US" altLang="zh-CN" sz="1200" b="0" i="0" kern="1200" dirty="0">
              <a:solidFill>
                <a:schemeClr val="tx1"/>
              </a:solidFill>
              <a:latin typeface="+mn-lt"/>
              <a:ea typeface="+mn-ea"/>
              <a:cs typeface="+mn-cs"/>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pic>
        <p:nvPicPr>
          <p:cNvPr id="4" name="Picture 4" descr="前言 copy"/>
          <p:cNvPicPr>
            <a:picLocks noChangeAspect="1" noChangeArrowheads="1"/>
          </p:cNvPicPr>
          <p:nvPr userDrawn="1"/>
        </p:nvPicPr>
        <p:blipFill>
          <a:blip r:embed="rId2" cstate="print"/>
          <a:srcRect/>
          <a:stretch>
            <a:fillRect/>
          </a:stretch>
        </p:blipFill>
        <p:spPr bwMode="auto">
          <a:xfrm>
            <a:off x="751694" y="542012"/>
            <a:ext cx="615950" cy="617537"/>
          </a:xfrm>
          <a:prstGeom prst="rect">
            <a:avLst/>
          </a:prstGeom>
          <a:noFill/>
          <a:ln w="9525">
            <a:noFill/>
            <a:miter lim="800000"/>
            <a:headEnd/>
            <a:tailEnd/>
          </a:ln>
        </p:spPr>
      </p:pic>
      <p:sp>
        <p:nvSpPr>
          <p:cNvPr id="8" name="文本占位符 6"/>
          <p:cNvSpPr>
            <a:spLocks noGrp="1"/>
          </p:cNvSpPr>
          <p:nvPr>
            <p:ph type="body" sz="quarter" idx="10" hasCustomPrompt="1"/>
          </p:nvPr>
        </p:nvSpPr>
        <p:spPr>
          <a:xfrm>
            <a:off x="684212" y="1376364"/>
            <a:ext cx="7920037" cy="4032856"/>
          </a:xfrm>
        </p:spPr>
        <p:txBody>
          <a:bodyPr/>
          <a:lstStyle>
            <a:lvl1pPr>
              <a:defRPr/>
            </a:lvl1pPr>
            <a:lvl5pPr>
              <a:buNone/>
              <a:defRPr/>
            </a:lvl5pPr>
          </a:lstStyle>
          <a:p>
            <a:pPr eaLnBrk="1" hangingPunct="1"/>
            <a:r>
              <a:rPr lang="zh-CN" altLang="en-US" dirty="0" smtClean="0"/>
              <a:t>本章主要讲述</a:t>
            </a:r>
            <a:r>
              <a:rPr lang="en-US" altLang="zh-CN" dirty="0" smtClean="0"/>
              <a:t>...</a:t>
            </a:r>
            <a:endParaRPr lang="zh-CN" altLang="en-US" dirty="0" smtClean="0"/>
          </a:p>
        </p:txBody>
      </p:sp>
      <p:sp>
        <p:nvSpPr>
          <p:cNvPr id="11" name="TextBox 10"/>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前言</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684213" y="1376363"/>
            <a:ext cx="7897812" cy="4194175"/>
          </a:xfrm>
        </p:spPr>
        <p:txBody>
          <a:bodyPr/>
          <a:lstStyle>
            <a:lvl1pPr marL="301625" marR="0" indent="-301625" algn="l" defTabSz="801688" rtl="0" eaLnBrk="1" fontAlgn="base" latinLnBrk="0" hangingPunct="1">
              <a:lnSpc>
                <a:spcPct val="140000"/>
              </a:lnSpc>
              <a:spcBef>
                <a:spcPct val="30000"/>
              </a:spcBef>
              <a:spcAft>
                <a:spcPct val="0"/>
              </a:spcAft>
              <a:buClr>
                <a:srgbClr val="808080"/>
              </a:buClr>
              <a:buSzPct val="60000"/>
              <a:buFont typeface="Wingdings" pitchFamily="2" charset="2"/>
              <a:buChar char="l"/>
              <a:tabLst/>
              <a:defRPr/>
            </a:lvl1pPr>
            <a:lvl2pPr eaLnBrk="1" hangingPunct="1">
              <a:defRPr/>
            </a:lvl2pPr>
            <a:lvl3pPr eaLnBrk="1" hangingPunct="1">
              <a:defRPr/>
            </a:lvl3pPr>
            <a:lvl4pPr eaLnBrk="1" hangingPunct="1">
              <a:defRPr/>
            </a:lvl4pPr>
            <a:lvl5pPr eaLnBrk="1" hangingPunct="1">
              <a:defRPr/>
            </a:lvl5pPr>
          </a:lstStyle>
          <a:p>
            <a:pPr marL="301625" marR="0" lvl="0" indent="-301625" algn="l" defTabSz="801688" rtl="0" eaLnBrk="0" fontAlgn="base" latinLnBrk="0" hangingPunct="0">
              <a:lnSpc>
                <a:spcPct val="140000"/>
              </a:lnSpc>
              <a:spcBef>
                <a:spcPct val="30000"/>
              </a:spcBef>
              <a:spcAft>
                <a:spcPct val="0"/>
              </a:spcAft>
              <a:buClr>
                <a:srgbClr val="808080"/>
              </a:buClr>
              <a:buSzPct val="60000"/>
              <a:buFont typeface="Wingdings" pitchFamily="2" charset="2"/>
              <a:buChar char="l"/>
              <a:tabLst/>
              <a:defRPr/>
            </a:pPr>
            <a:r>
              <a:rPr kumimoji="0" lang="zh-CN" altLang="en-US" sz="2200" b="0" i="0" u="none" strike="noStrike" kern="0" cap="none" spc="0" normalizeH="0" baseline="0" noProof="0" dirty="0" smtClean="0">
                <a:ln>
                  <a:noFill/>
                </a:ln>
                <a:solidFill>
                  <a:srgbClr val="000000"/>
                </a:solidFill>
                <a:effectLst/>
                <a:uLnTx/>
                <a:uFillTx/>
                <a:latin typeface="+mn-lt"/>
                <a:ea typeface="+mn-ea"/>
                <a:cs typeface="+mn-cs"/>
              </a:rPr>
              <a:t>学完本课程后，您将能够：</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4" name="Picture 14" descr="目标 copy"/>
          <p:cNvPicPr>
            <a:picLocks noChangeAspect="1" noChangeArrowheads="1"/>
          </p:cNvPicPr>
          <p:nvPr userDrawn="1"/>
        </p:nvPicPr>
        <p:blipFill>
          <a:blip r:embed="rId2" cstate="print"/>
          <a:srcRect/>
          <a:stretch>
            <a:fillRect/>
          </a:stretch>
        </p:blipFill>
        <p:spPr bwMode="auto">
          <a:xfrm>
            <a:off x="741508" y="532240"/>
            <a:ext cx="622300" cy="623888"/>
          </a:xfrm>
          <a:prstGeom prst="rect">
            <a:avLst/>
          </a:prstGeom>
          <a:noFill/>
          <a:ln w="9525">
            <a:noFill/>
            <a:miter lim="800000"/>
            <a:headEnd/>
            <a:tailEnd/>
          </a:ln>
        </p:spPr>
      </p:pic>
      <p:sp>
        <p:nvSpPr>
          <p:cNvPr id="8" name="TextBox 7"/>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目标</a:t>
            </a: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pic>
        <p:nvPicPr>
          <p:cNvPr id="10" name="Picture 18" descr="目录 copy"/>
          <p:cNvPicPr>
            <a:picLocks noChangeAspect="1" noChangeArrowheads="1"/>
          </p:cNvPicPr>
          <p:nvPr userDrawn="1"/>
        </p:nvPicPr>
        <p:blipFill>
          <a:blip r:embed="rId2" cstate="print"/>
          <a:srcRect/>
          <a:stretch>
            <a:fillRect/>
          </a:stretch>
        </p:blipFill>
        <p:spPr bwMode="auto">
          <a:xfrm>
            <a:off x="741644" y="541075"/>
            <a:ext cx="620713" cy="622300"/>
          </a:xfrm>
          <a:prstGeom prst="rect">
            <a:avLst/>
          </a:prstGeom>
          <a:noFill/>
          <a:ln w="9525">
            <a:noFill/>
            <a:miter lim="800000"/>
            <a:headEnd/>
            <a:tailEnd/>
          </a:ln>
        </p:spPr>
      </p:pic>
      <p:sp>
        <p:nvSpPr>
          <p:cNvPr id="8" name="文本占位符 6"/>
          <p:cNvSpPr>
            <a:spLocks noGrp="1"/>
          </p:cNvSpPr>
          <p:nvPr>
            <p:ph type="body" sz="quarter" idx="10" hasCustomPrompt="1"/>
          </p:nvPr>
        </p:nvSpPr>
        <p:spPr>
          <a:xfrm>
            <a:off x="684212" y="1376363"/>
            <a:ext cx="7920038" cy="3924300"/>
          </a:xfrm>
        </p:spPr>
        <p:txBody>
          <a:bodyPr/>
          <a:lstStyle>
            <a:lvl1pPr marL="457200" marR="0" indent="-457200" algn="l" defTabSz="801688" rtl="0" eaLnBrk="1" fontAlgn="base" latinLnBrk="0" hangingPunct="1">
              <a:lnSpc>
                <a:spcPct val="140000"/>
              </a:lnSpc>
              <a:spcBef>
                <a:spcPct val="30000"/>
              </a:spcBef>
              <a:spcAft>
                <a:spcPct val="0"/>
              </a:spcAft>
              <a:buClr>
                <a:schemeClr val="tx1"/>
              </a:buClr>
              <a:buSzPct val="100000"/>
              <a:buFont typeface="+mj-lt"/>
              <a:buAutoNum type="arabicPeriod"/>
              <a:tabLst/>
              <a:defRPr/>
            </a:lvl1pPr>
            <a:lvl2pPr>
              <a:buFont typeface="Wingdings" pitchFamily="2" charset="2"/>
              <a:buChar char="p"/>
              <a:defRPr/>
            </a:lvl2pPr>
            <a:lvl3pPr>
              <a:defRPr/>
            </a:lvl3pPr>
            <a:lvl5pPr>
              <a:buNone/>
              <a:defRPr/>
            </a:lvl5pPr>
          </a:lstStyle>
          <a:p>
            <a:pPr marL="457200" indent="-457200">
              <a:buSzPct val="100000"/>
              <a:buFont typeface="+mj-lt"/>
              <a:buAutoNum type="arabicPeriod"/>
            </a:pPr>
            <a:r>
              <a:rPr lang="zh-CN" altLang="en-US" dirty="0" smtClean="0"/>
              <a:t>一级目录一</a:t>
            </a:r>
            <a:endParaRPr lang="en-US" altLang="zh-CN" dirty="0" smtClean="0"/>
          </a:p>
          <a:p>
            <a:pPr marL="457200" indent="-457200">
              <a:buSzPct val="100000"/>
              <a:buFont typeface="+mj-lt"/>
              <a:buAutoNum type="arabicPeriod"/>
            </a:pPr>
            <a:r>
              <a:rPr lang="zh-CN" altLang="en-US" dirty="0" smtClean="0"/>
              <a:t>一级目录二</a:t>
            </a:r>
            <a:endParaRPr lang="en-US" altLang="zh-CN" dirty="0" smtClean="0"/>
          </a:p>
          <a:p>
            <a:pPr marL="457200" indent="-457200">
              <a:buSzPct val="100000"/>
              <a:buFont typeface="+mj-lt"/>
              <a:buAutoNum type="arabicPeriod"/>
            </a:pPr>
            <a:r>
              <a:rPr lang="zh-CN" altLang="en-US" dirty="0" smtClean="0"/>
              <a:t>一级目录三</a:t>
            </a:r>
            <a:endParaRPr lang="en-US" altLang="zh-CN" dirty="0" smtClean="0"/>
          </a:p>
          <a:p>
            <a:pPr marL="457200" indent="-457200">
              <a:buSzPct val="100000"/>
              <a:buFont typeface="+mj-lt"/>
              <a:buAutoNum type="arabicPeriod"/>
            </a:pPr>
            <a:r>
              <a:rPr lang="zh-CN" altLang="en-US" dirty="0" smtClean="0"/>
              <a:t>一级目录四</a:t>
            </a:r>
            <a:endParaRPr lang="en-US" altLang="zh-CN" dirty="0" smtClean="0"/>
          </a:p>
          <a:p>
            <a:endParaRPr lang="zh-CN" altLang="en-US" dirty="0"/>
          </a:p>
        </p:txBody>
      </p:sp>
      <p:sp>
        <p:nvSpPr>
          <p:cNvPr id="6" name="TextBox 5"/>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目录</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6" name="TextBox 5"/>
          <p:cNvSpPr txBox="1"/>
          <p:nvPr userDrawn="1"/>
        </p:nvSpPr>
        <p:spPr bwMode="auto">
          <a:xfrm>
            <a:off x="1331640" y="548680"/>
            <a:ext cx="4788532"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本节概述和学习目标</a:t>
            </a:r>
          </a:p>
        </p:txBody>
      </p:sp>
      <p:sp>
        <p:nvSpPr>
          <p:cNvPr id="7" name="内容占位符 6"/>
          <p:cNvSpPr>
            <a:spLocks noGrp="1"/>
          </p:cNvSpPr>
          <p:nvPr>
            <p:ph sz="quarter" idx="10"/>
          </p:nvPr>
        </p:nvSpPr>
        <p:spPr>
          <a:xfrm>
            <a:off x="684213" y="1376363"/>
            <a:ext cx="7920037" cy="4105275"/>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4" name="Picture 14" descr="目标 copy"/>
          <p:cNvPicPr>
            <a:picLocks noChangeAspect="1" noChangeArrowheads="1"/>
          </p:cNvPicPr>
          <p:nvPr userDrawn="1"/>
        </p:nvPicPr>
        <p:blipFill>
          <a:blip r:embed="rId2" cstate="print"/>
          <a:srcRect/>
          <a:stretch>
            <a:fillRect/>
          </a:stretch>
        </p:blipFill>
        <p:spPr bwMode="auto">
          <a:xfrm>
            <a:off x="741508" y="532240"/>
            <a:ext cx="622300" cy="623888"/>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2" y="387350"/>
            <a:ext cx="7920037" cy="868363"/>
          </a:xfrm>
        </p:spPr>
        <p:txBody>
          <a:bodyPr/>
          <a:lstStyle/>
          <a:p>
            <a:r>
              <a:rPr lang="zh-CN" altLang="en-US" dirty="0" smtClean="0"/>
              <a:t>单击此处编辑母版标题样式</a:t>
            </a:r>
            <a:endParaRPr lang="zh-CN" altLang="en-US" dirty="0"/>
          </a:p>
        </p:txBody>
      </p:sp>
      <p:sp>
        <p:nvSpPr>
          <p:cNvPr id="3" name="文本占位符 6"/>
          <p:cNvSpPr>
            <a:spLocks noGrp="1"/>
          </p:cNvSpPr>
          <p:nvPr>
            <p:ph type="body" sz="quarter" idx="10" hasCustomPrompt="1"/>
          </p:nvPr>
        </p:nvSpPr>
        <p:spPr>
          <a:xfrm>
            <a:off x="684213" y="1376363"/>
            <a:ext cx="7920037" cy="3924300"/>
          </a:xfrm>
        </p:spPr>
        <p:txBody>
          <a:bodyPr/>
          <a:lstStyle/>
          <a:p>
            <a:r>
              <a:rPr lang="zh-CN" altLang="en-US" dirty="0" smtClean="0"/>
              <a:t>单击此处输入文字</a:t>
            </a:r>
            <a:endParaRPr lang="zh-CN" alt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2" name="标题 1"/>
          <p:cNvSpPr>
            <a:spLocks noGrp="1"/>
          </p:cNvSpPr>
          <p:nvPr>
            <p:ph type="title"/>
          </p:nvPr>
        </p:nvSpPr>
        <p:spPr>
          <a:xfrm>
            <a:off x="684212" y="387350"/>
            <a:ext cx="7920037" cy="868363"/>
          </a:xfrm>
        </p:spPr>
        <p:txBody>
          <a:bodyPr/>
          <a:lstStyle/>
          <a:p>
            <a:r>
              <a:rPr lang="zh-CN" altLang="en-US" dirty="0" smtClean="0"/>
              <a:t>单击此处编辑母版标题样式</a:t>
            </a:r>
            <a:endParaRPr lang="zh-CN" alt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theme" Target="../theme/theme2.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 descr="7"/>
          <p:cNvPicPr>
            <a:picLocks noChangeAspect="1" noChangeArrowheads="1"/>
          </p:cNvPicPr>
          <p:nvPr/>
        </p:nvPicPr>
        <p:blipFill>
          <a:blip r:embed="rId17" cstate="print"/>
          <a:srcRect/>
          <a:stretch>
            <a:fillRect/>
          </a:stretch>
        </p:blipFill>
        <p:spPr bwMode="auto">
          <a:xfrm>
            <a:off x="0" y="6221413"/>
            <a:ext cx="9142413" cy="636587"/>
          </a:xfrm>
          <a:prstGeom prst="rect">
            <a:avLst/>
          </a:prstGeom>
          <a:noFill/>
          <a:ln w="9525">
            <a:noFill/>
            <a:miter lim="800000"/>
            <a:headEnd/>
            <a:tailEnd/>
          </a:ln>
        </p:spPr>
      </p:pic>
      <p:pic>
        <p:nvPicPr>
          <p:cNvPr id="7171" name="Picture 4" descr="8"/>
          <p:cNvPicPr>
            <a:picLocks noChangeAspect="1" noChangeArrowheads="1"/>
          </p:cNvPicPr>
          <p:nvPr/>
        </p:nvPicPr>
        <p:blipFill>
          <a:blip r:embed="rId18" cstate="print"/>
          <a:srcRect/>
          <a:stretch>
            <a:fillRect/>
          </a:stretch>
        </p:blipFill>
        <p:spPr bwMode="auto">
          <a:xfrm>
            <a:off x="7508875" y="6399213"/>
            <a:ext cx="1311275" cy="314325"/>
          </a:xfrm>
          <a:prstGeom prst="rect">
            <a:avLst/>
          </a:prstGeom>
          <a:noFill/>
          <a:ln w="9525">
            <a:noFill/>
            <a:miter lim="800000"/>
            <a:headEnd/>
            <a:tailEnd/>
          </a:ln>
        </p:spPr>
      </p:pic>
      <p:sp>
        <p:nvSpPr>
          <p:cNvPr id="7172" name="Rectangle 6"/>
          <p:cNvSpPr>
            <a:spLocks noGrp="1" noChangeArrowheads="1"/>
          </p:cNvSpPr>
          <p:nvPr>
            <p:ph type="title"/>
          </p:nvPr>
        </p:nvSpPr>
        <p:spPr bwMode="auto">
          <a:xfrm>
            <a:off x="652463" y="387350"/>
            <a:ext cx="7745412"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smtClean="0"/>
              <a:t>单击此处编辑母版标题样式</a:t>
            </a:r>
          </a:p>
        </p:txBody>
      </p:sp>
      <p:sp>
        <p:nvSpPr>
          <p:cNvPr id="7173" name="Rectangle 57"/>
          <p:cNvSpPr>
            <a:spLocks noGrp="1" noChangeArrowheads="1"/>
          </p:cNvSpPr>
          <p:nvPr>
            <p:ph type="body" idx="1"/>
          </p:nvPr>
        </p:nvSpPr>
        <p:spPr bwMode="auto">
          <a:xfrm>
            <a:off x="652463" y="1374775"/>
            <a:ext cx="7929562"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8" name="Rectangle 69"/>
          <p:cNvSpPr>
            <a:spLocks noChangeArrowheads="1"/>
          </p:cNvSpPr>
          <p:nvPr userDrawn="1"/>
        </p:nvSpPr>
        <p:spPr bwMode="auto">
          <a:xfrm>
            <a:off x="6096000" y="6417332"/>
            <a:ext cx="657095" cy="265552"/>
          </a:xfrm>
          <a:prstGeom prst="rect">
            <a:avLst/>
          </a:prstGeom>
          <a:noFill/>
          <a:ln w="9525" algn="ctr">
            <a:noFill/>
            <a:miter lim="800000"/>
            <a:headEnd/>
            <a:tailEnd/>
          </a:ln>
          <a:effectLst/>
        </p:spPr>
        <p:txBody>
          <a:bodyPr wrap="none" lIns="80101" tIns="40052" rIns="80101" bIns="40052">
            <a:spAutoFit/>
          </a:bodyPr>
          <a:lstStyle/>
          <a:p>
            <a:pPr defTabSz="801688" eaLnBrk="0" fontAlgn="base" hangingPunct="0">
              <a:defRPr/>
            </a:pPr>
            <a:r>
              <a:rPr lang="zh-CN" altLang="en-US" sz="1200" dirty="0" smtClean="0">
                <a:latin typeface="+mn-lt"/>
                <a:ea typeface="+mn-ea"/>
              </a:rPr>
              <a:t>第</a:t>
            </a:r>
            <a:fld id="{2F2CF7F5-F178-4429-B6CA-28062DF31937}" type="slidenum">
              <a:rPr lang="en-US" altLang="zh-CN" sz="1200" smtClean="0">
                <a:latin typeface="+mn-lt"/>
                <a:ea typeface="+mn-ea"/>
              </a:rPr>
              <a:pPr defTabSz="801688" eaLnBrk="0" fontAlgn="base" hangingPunct="0">
                <a:defRPr/>
              </a:pPr>
              <a:t>‹#›</a:t>
            </a:fld>
            <a:r>
              <a:rPr lang="zh-CN" altLang="en-US" sz="1200" dirty="0" smtClean="0">
                <a:latin typeface="+mn-lt"/>
                <a:ea typeface="+mn-ea"/>
              </a:rPr>
              <a:t>页</a:t>
            </a:r>
            <a:endParaRPr lang="en-US" altLang="zh-CN" sz="1200" dirty="0">
              <a:latin typeface="+mn-lt"/>
              <a:ea typeface="+mn-ea"/>
            </a:endParaRPr>
          </a:p>
        </p:txBody>
      </p:sp>
      <p:sp>
        <p:nvSpPr>
          <p:cNvPr id="10" name="Rectangle 54"/>
          <p:cNvSpPr>
            <a:spLocks noChangeArrowheads="1"/>
          </p:cNvSpPr>
          <p:nvPr userDrawn="1"/>
        </p:nvSpPr>
        <p:spPr bwMode="auto">
          <a:xfrm>
            <a:off x="647564" y="6409397"/>
            <a:ext cx="2547035" cy="265552"/>
          </a:xfrm>
          <a:prstGeom prst="rect">
            <a:avLst/>
          </a:prstGeom>
          <a:noFill/>
          <a:ln w="9525" algn="ctr">
            <a:noFill/>
            <a:miter lim="800000"/>
            <a:headEnd/>
            <a:tailEnd/>
          </a:ln>
          <a:effectLst/>
        </p:spPr>
        <p:txBody>
          <a:bodyPr wrap="none" lIns="80101" tIns="40052" rIns="80101" bIns="40052">
            <a:spAutoFit/>
          </a:bodyPr>
          <a:lstStyle/>
          <a:p>
            <a:pPr marL="0" marR="0" indent="0" algn="l" defTabSz="801688" rtl="0" eaLnBrk="1" fontAlgn="base" latinLnBrk="0" hangingPunct="1">
              <a:lnSpc>
                <a:spcPct val="100000"/>
              </a:lnSpc>
              <a:spcBef>
                <a:spcPct val="0"/>
              </a:spcBef>
              <a:spcAft>
                <a:spcPct val="0"/>
              </a:spcAft>
              <a:buClrTx/>
              <a:buSzTx/>
              <a:buFontTx/>
              <a:buNone/>
              <a:tabLst/>
              <a:defRPr/>
            </a:pPr>
            <a:r>
              <a:rPr lang="zh-CN" altLang="en-US" sz="1200" b="0" i="0" kern="1200" dirty="0" smtClean="0">
                <a:solidFill>
                  <a:schemeClr val="tx1"/>
                </a:solidFill>
                <a:latin typeface="+mn-lt"/>
                <a:ea typeface="+mn-ea"/>
                <a:cs typeface="+mn-cs"/>
              </a:rPr>
              <a:t>版权所有</a:t>
            </a:r>
            <a:r>
              <a:rPr lang="en-US" altLang="zh-CN" sz="1200" b="0" i="0" dirty="0" smtClean="0">
                <a:latin typeface="+mn-lt"/>
                <a:ea typeface="+mn-ea"/>
              </a:rPr>
              <a:t>©</a:t>
            </a:r>
            <a:r>
              <a:rPr lang="en-US" altLang="zh-CN" sz="1200" b="0" dirty="0" smtClean="0">
                <a:latin typeface="+mn-lt"/>
                <a:ea typeface="+mn-ea"/>
              </a:rPr>
              <a:t> 2017 </a:t>
            </a:r>
            <a:r>
              <a:rPr lang="zh-CN" altLang="en-US" sz="1200" b="0" dirty="0" smtClean="0">
                <a:latin typeface="+mn-lt"/>
                <a:ea typeface="+mn-ea"/>
              </a:rPr>
              <a:t>华为技术有限公司</a:t>
            </a:r>
            <a:endParaRPr lang="en-US" altLang="zh-CN" sz="1200" b="0" i="0" kern="1200" dirty="0">
              <a:solidFill>
                <a:schemeClr val="tx1"/>
              </a:solidFill>
              <a:latin typeface="+mn-lt"/>
              <a:ea typeface="+mn-ea"/>
              <a:cs typeface="+mn-cs"/>
            </a:endParaRPr>
          </a:p>
        </p:txBody>
      </p:sp>
      <p:sp>
        <p:nvSpPr>
          <p:cNvPr id="11" name="TextBox 10"/>
          <p:cNvSpPr txBox="1"/>
          <p:nvPr userDrawn="1"/>
        </p:nvSpPr>
        <p:spPr bwMode="auto">
          <a:xfrm>
            <a:off x="-1836712" y="2312876"/>
            <a:ext cx="1800200" cy="1178166"/>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1400" dirty="0" smtClean="0">
                <a:solidFill>
                  <a:srgbClr val="000000"/>
                </a:solidFill>
                <a:latin typeface="+mn-lt"/>
                <a:ea typeface="+mn-ea"/>
                <a:cs typeface="Arial" pitchFamily="34" charset="0"/>
              </a:rPr>
              <a:t>参考线：</a:t>
            </a:r>
            <a:endParaRPr lang="en-US" altLang="zh-CN" sz="1400" dirty="0" smtClean="0">
              <a:solidFill>
                <a:srgbClr val="000000"/>
              </a:solidFill>
              <a:latin typeface="+mn-lt"/>
              <a:ea typeface="+mn-ea"/>
              <a:cs typeface="Arial" pitchFamily="34" charset="0"/>
            </a:endParaRPr>
          </a:p>
          <a:p>
            <a:pPr algn="l" defTabSz="1001649" eaLnBrk="0" hangingPunct="0"/>
            <a:r>
              <a:rPr lang="zh-CN" altLang="en-US" sz="1400" dirty="0" smtClean="0">
                <a:solidFill>
                  <a:srgbClr val="000000"/>
                </a:solidFill>
                <a:latin typeface="+mn-lt"/>
                <a:ea typeface="+mn-ea"/>
                <a:cs typeface="Arial" pitchFamily="34" charset="0"/>
              </a:rPr>
              <a:t>左：</a:t>
            </a:r>
            <a:r>
              <a:rPr lang="en-US" altLang="zh-CN" sz="1400" dirty="0" smtClean="0">
                <a:solidFill>
                  <a:srgbClr val="000000"/>
                </a:solidFill>
                <a:latin typeface="+mn-lt"/>
                <a:ea typeface="+mn-ea"/>
                <a:cs typeface="Arial" pitchFamily="34" charset="0"/>
              </a:rPr>
              <a:t>10.6</a:t>
            </a:r>
          </a:p>
          <a:p>
            <a:pPr algn="l" defTabSz="1001649" eaLnBrk="0" hangingPunct="0"/>
            <a:r>
              <a:rPr lang="zh-CN" altLang="en-US" sz="1400" dirty="0" smtClean="0">
                <a:solidFill>
                  <a:srgbClr val="000000"/>
                </a:solidFill>
                <a:latin typeface="+mn-lt"/>
                <a:ea typeface="+mn-ea"/>
                <a:cs typeface="Arial" pitchFamily="34" charset="0"/>
              </a:rPr>
              <a:t>右：</a:t>
            </a:r>
            <a:r>
              <a:rPr lang="en-US" altLang="zh-CN" sz="1400" dirty="0" smtClean="0">
                <a:solidFill>
                  <a:srgbClr val="000000"/>
                </a:solidFill>
                <a:latin typeface="+mn-lt"/>
                <a:ea typeface="+mn-ea"/>
                <a:cs typeface="Arial" pitchFamily="34" charset="0"/>
              </a:rPr>
              <a:t>11.2</a:t>
            </a:r>
          </a:p>
          <a:p>
            <a:pPr algn="l" defTabSz="1001649" eaLnBrk="0" hangingPunct="0"/>
            <a:r>
              <a:rPr lang="zh-CN" altLang="en-US" sz="1400" dirty="0" smtClean="0">
                <a:solidFill>
                  <a:srgbClr val="000000"/>
                </a:solidFill>
                <a:latin typeface="+mn-lt"/>
                <a:ea typeface="+mn-ea"/>
                <a:cs typeface="Arial" pitchFamily="34" charset="0"/>
              </a:rPr>
              <a:t>上：</a:t>
            </a:r>
            <a:r>
              <a:rPr lang="en-US" altLang="zh-CN" sz="1400" dirty="0" smtClean="0">
                <a:solidFill>
                  <a:srgbClr val="000000"/>
                </a:solidFill>
                <a:latin typeface="+mn-lt"/>
                <a:ea typeface="+mn-ea"/>
                <a:cs typeface="Arial" pitchFamily="34" charset="0"/>
              </a:rPr>
              <a:t>5.7</a:t>
            </a:r>
          </a:p>
          <a:p>
            <a:pPr algn="l" defTabSz="1001649" eaLnBrk="0" hangingPunct="0"/>
            <a:r>
              <a:rPr lang="zh-CN" altLang="en-US" sz="1400" dirty="0" smtClean="0">
                <a:solidFill>
                  <a:srgbClr val="000000"/>
                </a:solidFill>
                <a:latin typeface="+mn-lt"/>
                <a:ea typeface="+mn-ea"/>
                <a:cs typeface="Arial" pitchFamily="34" charset="0"/>
              </a:rPr>
              <a:t>下：</a:t>
            </a:r>
            <a:r>
              <a:rPr lang="en-US" altLang="zh-CN" sz="1400" dirty="0" smtClean="0">
                <a:solidFill>
                  <a:srgbClr val="000000"/>
                </a:solidFill>
                <a:latin typeface="+mn-lt"/>
                <a:ea typeface="+mn-ea"/>
                <a:cs typeface="Arial" pitchFamily="34" charset="0"/>
              </a:rPr>
              <a:t>7.8</a:t>
            </a:r>
            <a:endParaRPr lang="zh-CN" altLang="en-US" sz="1400" dirty="0" smtClean="0">
              <a:solidFill>
                <a:srgbClr val="000000"/>
              </a:solidFill>
              <a:latin typeface="+mn-lt"/>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855" r:id="rId1"/>
    <p:sldLayoutId id="2147483830" r:id="rId2"/>
    <p:sldLayoutId id="2147483846" r:id="rId3"/>
    <p:sldLayoutId id="2147483826" r:id="rId4"/>
    <p:sldLayoutId id="2147483848" r:id="rId5"/>
    <p:sldLayoutId id="2147483849" r:id="rId6"/>
    <p:sldLayoutId id="2147483858" r:id="rId7"/>
    <p:sldLayoutId id="2147483828" r:id="rId8"/>
    <p:sldLayoutId id="2147483863" r:id="rId9"/>
    <p:sldLayoutId id="2147483862" r:id="rId10"/>
    <p:sldLayoutId id="2147483851" r:id="rId11"/>
    <p:sldLayoutId id="2147483852" r:id="rId12"/>
    <p:sldLayoutId id="2147483850" r:id="rId13"/>
    <p:sldLayoutId id="2147483861" r:id="rId14"/>
    <p:sldLayoutId id="2147483864" r:id="rId15"/>
  </p:sldLayoutIdLst>
  <p:timing>
    <p:tnLst>
      <p:par>
        <p:cTn id="1" dur="indefinite" restart="never" nodeType="tmRoot"/>
      </p:par>
    </p:tnLst>
  </p:timing>
  <p:hf hdr="0" ftr="0" dt="0"/>
  <p:txStyles>
    <p:titleStyle>
      <a:lvl1pPr algn="l" defTabSz="801688" rtl="0" eaLnBrk="0" fontAlgn="base" hangingPunct="0">
        <a:spcBef>
          <a:spcPct val="0"/>
        </a:spcBef>
        <a:spcAft>
          <a:spcPct val="0"/>
        </a:spcAft>
        <a:defRPr sz="3500">
          <a:solidFill>
            <a:srgbClr val="990000"/>
          </a:solidFill>
          <a:latin typeface="+mj-lt"/>
          <a:ea typeface="+mj-ea"/>
          <a:cs typeface="+mj-cs"/>
        </a:defRPr>
      </a:lvl1pPr>
      <a:lvl2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5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5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5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500">
          <a:solidFill>
            <a:srgbClr val="990000"/>
          </a:solidFill>
          <a:latin typeface="FrutigerNext LT Medium" pitchFamily="34" charset="0"/>
          <a:ea typeface="黑体" pitchFamily="2" charset="-122"/>
        </a:defRPr>
      </a:lvl9pPr>
    </p:titleStyle>
    <p:body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76" userDrawn="1">
          <p15:clr>
            <a:srgbClr val="F26B43"/>
          </p15:clr>
        </p15:guide>
        <p15:guide id="2" pos="5420" userDrawn="1">
          <p15:clr>
            <a:srgbClr val="F26B43"/>
          </p15:clr>
        </p15:guide>
        <p15:guide id="3" orient="horz" pos="867" userDrawn="1">
          <p15:clr>
            <a:srgbClr val="F26B43"/>
          </p15:clr>
        </p15:guide>
        <p15:guide id="4" orient="horz" pos="3929" userDrawn="1">
          <p15:clr>
            <a:srgbClr val="F26B43"/>
          </p15:clr>
        </p15:guide>
        <p15:guide id="6" orient="horz" pos="2341" userDrawn="1">
          <p15:clr>
            <a:srgbClr val="F26B43"/>
          </p15:clr>
        </p15:guide>
        <p15:guide id="7"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descr="5"/>
          <p:cNvPicPr>
            <a:picLocks noChangeAspect="1" noChangeArrowheads="1"/>
          </p:cNvPicPr>
          <p:nvPr/>
        </p:nvPicPr>
        <p:blipFill>
          <a:blip r:embed="rId3" cstate="print"/>
          <a:srcRect/>
          <a:stretch>
            <a:fillRect/>
          </a:stretch>
        </p:blipFill>
        <p:spPr bwMode="auto">
          <a:xfrm>
            <a:off x="0" y="5943600"/>
            <a:ext cx="9144000" cy="931863"/>
          </a:xfrm>
          <a:prstGeom prst="rect">
            <a:avLst/>
          </a:prstGeom>
          <a:noFill/>
          <a:ln w="9525">
            <a:noFill/>
            <a:miter lim="800000"/>
            <a:headEnd/>
            <a:tailEnd/>
          </a:ln>
        </p:spPr>
      </p:pic>
      <p:sp>
        <p:nvSpPr>
          <p:cNvPr id="1418249" name="Text Box 9"/>
          <p:cNvSpPr txBox="1">
            <a:spLocks noChangeArrowheads="1"/>
          </p:cNvSpPr>
          <p:nvPr/>
        </p:nvSpPr>
        <p:spPr bwMode="auto">
          <a:xfrm>
            <a:off x="3436938" y="3189288"/>
            <a:ext cx="2530475" cy="444500"/>
          </a:xfrm>
          <a:prstGeom prst="rect">
            <a:avLst/>
          </a:prstGeom>
          <a:noFill/>
          <a:ln w="9525">
            <a:noFill/>
            <a:miter lim="800000"/>
            <a:headEnd/>
            <a:tailEnd/>
          </a:ln>
        </p:spPr>
        <p:txBody>
          <a:bodyPr wrap="none" lIns="78358" tIns="39179" rIns="78358" bIns="39179">
            <a:spAutoFit/>
          </a:bodyPr>
          <a:lstStyle/>
          <a:p>
            <a:pPr defTabSz="784225" eaLnBrk="0" hangingPunct="0">
              <a:buSzPct val="100000"/>
              <a:defRPr/>
            </a:pPr>
            <a:r>
              <a:rPr lang="zh-CN" altLang="zh-CN" sz="2400">
                <a:solidFill>
                  <a:srgbClr val="666666"/>
                </a:solidFill>
                <a:latin typeface="Arial" pitchFamily="34" charset="0"/>
                <a:ea typeface="MS PGothic" pitchFamily="34" charset="-128"/>
                <a:sym typeface="FrutigerNext LT Regular" pitchFamily="34" charset="0"/>
              </a:rPr>
              <a:t>www.huawei.com</a:t>
            </a:r>
          </a:p>
        </p:txBody>
      </p:sp>
    </p:spTree>
    <p:extLst>
      <p:ext uri="{BB962C8B-B14F-4D97-AF65-F5344CB8AC3E}">
        <p14:creationId xmlns:p14="http://schemas.microsoft.com/office/powerpoint/2010/main" val="849833947"/>
      </p:ext>
    </p:extLst>
  </p:cSld>
  <p:clrMap bg1="lt1" tx1="dk1" bg2="lt2" tx2="dk2" accent1="accent1" accent2="accent2" accent3="accent3" accent4="accent4" accent5="accent5" accent6="accent6" hlink="hlink" folHlink="folHlink"/>
  <p:sldLayoutIdLst>
    <p:sldLayoutId id="2147483860" r:id="rId1"/>
  </p:sldLayoutIdLst>
  <p:timing>
    <p:tnLst>
      <p:par>
        <p:cTn id="1" dur="indefinite" restart="never" nodeType="tmRoot"/>
      </p:par>
    </p:tnLst>
  </p:timing>
  <p:txStyles>
    <p:titleStyle>
      <a:lvl1pPr algn="ctr" defTabSz="801688" rtl="0" eaLnBrk="0" fontAlgn="base" hangingPunct="0">
        <a:spcBef>
          <a:spcPct val="0"/>
        </a:spcBef>
        <a:spcAft>
          <a:spcPct val="0"/>
        </a:spcAft>
        <a:defRPr sz="3700" baseline="0">
          <a:solidFill>
            <a:schemeClr val="tx2"/>
          </a:solidFill>
          <a:latin typeface="+mj-lt"/>
          <a:ea typeface="+mj-ea"/>
          <a:cs typeface="+mj-cs"/>
        </a:defRPr>
      </a:lvl1pPr>
      <a:lvl2pPr algn="ctr" defTabSz="801688" rtl="0" eaLnBrk="0" fontAlgn="base" hangingPunct="0">
        <a:spcBef>
          <a:spcPct val="0"/>
        </a:spcBef>
        <a:spcAft>
          <a:spcPct val="0"/>
        </a:spcAft>
        <a:defRPr sz="3700">
          <a:solidFill>
            <a:schemeClr val="tx2"/>
          </a:solidFill>
          <a:latin typeface="Arial" charset="0"/>
          <a:ea typeface="宋体" pitchFamily="2" charset="-122"/>
        </a:defRPr>
      </a:lvl2pPr>
      <a:lvl3pPr algn="ctr" defTabSz="801688" rtl="0" eaLnBrk="0" fontAlgn="base" hangingPunct="0">
        <a:spcBef>
          <a:spcPct val="0"/>
        </a:spcBef>
        <a:spcAft>
          <a:spcPct val="0"/>
        </a:spcAft>
        <a:defRPr sz="3700">
          <a:solidFill>
            <a:schemeClr val="tx2"/>
          </a:solidFill>
          <a:latin typeface="Arial" charset="0"/>
          <a:ea typeface="宋体" pitchFamily="2" charset="-122"/>
        </a:defRPr>
      </a:lvl3pPr>
      <a:lvl4pPr algn="ctr" defTabSz="801688" rtl="0" eaLnBrk="0" fontAlgn="base" hangingPunct="0">
        <a:spcBef>
          <a:spcPct val="0"/>
        </a:spcBef>
        <a:spcAft>
          <a:spcPct val="0"/>
        </a:spcAft>
        <a:defRPr sz="3700">
          <a:solidFill>
            <a:schemeClr val="tx2"/>
          </a:solidFill>
          <a:latin typeface="Arial" charset="0"/>
          <a:ea typeface="宋体" pitchFamily="2" charset="-122"/>
        </a:defRPr>
      </a:lvl4pPr>
      <a:lvl5pPr algn="ctr" defTabSz="801688" rtl="0" eaLnBrk="0" fontAlgn="base" hangingPunct="0">
        <a:spcBef>
          <a:spcPct val="0"/>
        </a:spcBef>
        <a:spcAft>
          <a:spcPct val="0"/>
        </a:spcAft>
        <a:defRPr sz="3700">
          <a:solidFill>
            <a:schemeClr val="tx2"/>
          </a:solidFill>
          <a:latin typeface="Arial" charset="0"/>
          <a:ea typeface="宋体" pitchFamily="2" charset="-122"/>
        </a:defRPr>
      </a:lvl5pPr>
      <a:lvl6pPr marL="457200" algn="ctr" defTabSz="801688" rtl="0" fontAlgn="base">
        <a:spcBef>
          <a:spcPct val="0"/>
        </a:spcBef>
        <a:spcAft>
          <a:spcPct val="0"/>
        </a:spcAft>
        <a:defRPr sz="3700">
          <a:solidFill>
            <a:schemeClr val="tx2"/>
          </a:solidFill>
          <a:latin typeface="Arial" charset="0"/>
          <a:ea typeface="宋体" pitchFamily="2" charset="-122"/>
        </a:defRPr>
      </a:lvl6pPr>
      <a:lvl7pPr marL="914400" algn="ctr" defTabSz="801688" rtl="0" fontAlgn="base">
        <a:spcBef>
          <a:spcPct val="0"/>
        </a:spcBef>
        <a:spcAft>
          <a:spcPct val="0"/>
        </a:spcAft>
        <a:defRPr sz="3700">
          <a:solidFill>
            <a:schemeClr val="tx2"/>
          </a:solidFill>
          <a:latin typeface="Arial" charset="0"/>
          <a:ea typeface="宋体" pitchFamily="2" charset="-122"/>
        </a:defRPr>
      </a:lvl7pPr>
      <a:lvl8pPr marL="1371600" algn="ctr" defTabSz="801688" rtl="0" fontAlgn="base">
        <a:spcBef>
          <a:spcPct val="0"/>
        </a:spcBef>
        <a:spcAft>
          <a:spcPct val="0"/>
        </a:spcAft>
        <a:defRPr sz="3700">
          <a:solidFill>
            <a:schemeClr val="tx2"/>
          </a:solidFill>
          <a:latin typeface="Arial" charset="0"/>
          <a:ea typeface="宋体" pitchFamily="2" charset="-122"/>
        </a:defRPr>
      </a:lvl8pPr>
      <a:lvl9pPr marL="1828800" algn="ctr" defTabSz="801688" rtl="0" fontAlgn="base">
        <a:spcBef>
          <a:spcPct val="0"/>
        </a:spcBef>
        <a:spcAft>
          <a:spcPct val="0"/>
        </a:spcAft>
        <a:defRPr sz="3700">
          <a:solidFill>
            <a:schemeClr val="tx2"/>
          </a:solidFill>
          <a:latin typeface="Arial" charset="0"/>
          <a:ea typeface="宋体" pitchFamily="2" charset="-122"/>
        </a:defRPr>
      </a:lvl9pPr>
    </p:titleStyle>
    <p:bodyStyle>
      <a:lvl1pPr marL="301625" indent="-301625" algn="l" defTabSz="801688" rtl="0" eaLnBrk="0" fontAlgn="base" hangingPunct="0">
        <a:spcBef>
          <a:spcPct val="20000"/>
        </a:spcBef>
        <a:spcAft>
          <a:spcPct val="0"/>
        </a:spcAft>
        <a:buChar char="•"/>
        <a:defRPr sz="2800">
          <a:solidFill>
            <a:schemeClr val="tx1"/>
          </a:solidFill>
          <a:latin typeface="+mn-lt"/>
          <a:ea typeface="+mn-ea"/>
          <a:cs typeface="+mn-cs"/>
        </a:defRPr>
      </a:lvl1pPr>
      <a:lvl2pPr marL="654050" indent="-252413" algn="l" defTabSz="801688" rtl="0" eaLnBrk="0" fontAlgn="base" hangingPunct="0">
        <a:spcBef>
          <a:spcPct val="20000"/>
        </a:spcBef>
        <a:spcAft>
          <a:spcPct val="0"/>
        </a:spcAft>
        <a:buChar char="–"/>
        <a:defRPr sz="2500">
          <a:solidFill>
            <a:schemeClr val="tx1"/>
          </a:solidFill>
          <a:latin typeface="+mn-lt"/>
          <a:ea typeface="+mn-ea"/>
        </a:defRPr>
      </a:lvl2pPr>
      <a:lvl3pPr marL="1003300" indent="-201613" algn="l" defTabSz="801688" rtl="0" eaLnBrk="0" fontAlgn="base" hangingPunct="0">
        <a:spcBef>
          <a:spcPct val="20000"/>
        </a:spcBef>
        <a:spcAft>
          <a:spcPct val="0"/>
        </a:spcAft>
        <a:buChar char="•"/>
        <a:defRPr sz="2200">
          <a:solidFill>
            <a:schemeClr val="tx1"/>
          </a:solidFill>
          <a:latin typeface="+mn-lt"/>
          <a:ea typeface="+mn-ea"/>
        </a:defRPr>
      </a:lvl3pPr>
      <a:lvl4pPr marL="1400175" indent="-198438" algn="l" defTabSz="801688" rtl="0" eaLnBrk="0" fontAlgn="base" hangingPunct="0">
        <a:spcBef>
          <a:spcPct val="20000"/>
        </a:spcBef>
        <a:spcAft>
          <a:spcPct val="0"/>
        </a:spcAft>
        <a:buChar char="–"/>
        <a:defRPr sz="1700">
          <a:solidFill>
            <a:schemeClr val="tx1"/>
          </a:solidFill>
          <a:latin typeface="+mn-lt"/>
          <a:ea typeface="+mn-ea"/>
        </a:defRPr>
      </a:lvl4pPr>
      <a:lvl5pPr marL="1801813" indent="-201613" algn="l" defTabSz="801688" rtl="0" eaLnBrk="0" fontAlgn="base" hangingPunct="0">
        <a:spcBef>
          <a:spcPct val="20000"/>
        </a:spcBef>
        <a:spcAft>
          <a:spcPct val="0"/>
        </a:spcAft>
        <a:buChar char="»"/>
        <a:defRPr sz="1700">
          <a:solidFill>
            <a:schemeClr val="tx1"/>
          </a:solidFill>
          <a:latin typeface="+mn-lt"/>
          <a:ea typeface="+mn-ea"/>
        </a:defRPr>
      </a:lvl5pPr>
      <a:lvl6pPr marL="2259013" indent="-201613" algn="l" defTabSz="801688" rtl="0" fontAlgn="base">
        <a:spcBef>
          <a:spcPct val="20000"/>
        </a:spcBef>
        <a:spcAft>
          <a:spcPct val="0"/>
        </a:spcAft>
        <a:buChar char="»"/>
        <a:defRPr sz="1700">
          <a:solidFill>
            <a:schemeClr val="tx1"/>
          </a:solidFill>
          <a:latin typeface="+mn-lt"/>
          <a:ea typeface="+mn-ea"/>
        </a:defRPr>
      </a:lvl6pPr>
      <a:lvl7pPr marL="2716213" indent="-201613" algn="l" defTabSz="801688" rtl="0" fontAlgn="base">
        <a:spcBef>
          <a:spcPct val="20000"/>
        </a:spcBef>
        <a:spcAft>
          <a:spcPct val="0"/>
        </a:spcAft>
        <a:buChar char="»"/>
        <a:defRPr sz="1700">
          <a:solidFill>
            <a:schemeClr val="tx1"/>
          </a:solidFill>
          <a:latin typeface="+mn-lt"/>
          <a:ea typeface="+mn-ea"/>
        </a:defRPr>
      </a:lvl7pPr>
      <a:lvl8pPr marL="3173413" indent="-201613" algn="l" defTabSz="801688" rtl="0" fontAlgn="base">
        <a:spcBef>
          <a:spcPct val="20000"/>
        </a:spcBef>
        <a:spcAft>
          <a:spcPct val="0"/>
        </a:spcAft>
        <a:buChar char="»"/>
        <a:defRPr sz="1700">
          <a:solidFill>
            <a:schemeClr val="tx1"/>
          </a:solidFill>
          <a:latin typeface="+mn-lt"/>
          <a:ea typeface="+mn-ea"/>
        </a:defRPr>
      </a:lvl8pPr>
      <a:lvl9pPr marL="3630613" indent="-201613" algn="l" defTabSz="801688" rtl="0" fontAlgn="base">
        <a:spcBef>
          <a:spcPct val="20000"/>
        </a:spcBef>
        <a:spcAft>
          <a:spcPct val="0"/>
        </a:spcAft>
        <a:buChar char="»"/>
        <a:defRPr sz="17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8.xml"/><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15.xml"/><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文本占位符 12"/>
          <p:cNvSpPr>
            <a:spLocks noGrp="1"/>
          </p:cNvSpPr>
          <p:nvPr>
            <p:ph type="body" sz="quarter" idx="17"/>
          </p:nvPr>
        </p:nvSpPr>
        <p:spPr/>
        <p:txBody>
          <a:bodyPr/>
          <a:lstStyle/>
          <a:p>
            <a:r>
              <a:rPr lang="en-US" altLang="zh-CN" dirty="0" smtClean="0"/>
              <a:t>HC12083</a:t>
            </a:r>
            <a:endParaRPr lang="zh-CN" altLang="zh-CN" dirty="0"/>
          </a:p>
        </p:txBody>
      </p:sp>
      <p:sp>
        <p:nvSpPr>
          <p:cNvPr id="10" name="文本占位符 9"/>
          <p:cNvSpPr>
            <a:spLocks noGrp="1"/>
          </p:cNvSpPr>
          <p:nvPr>
            <p:ph type="body" sz="quarter" idx="18"/>
          </p:nvPr>
        </p:nvSpPr>
        <p:spPr/>
        <p:txBody>
          <a:bodyPr/>
          <a:lstStyle/>
          <a:p>
            <a:r>
              <a:rPr lang="en-US" altLang="zh-CN" dirty="0" smtClean="0"/>
              <a:t>FusionSphere</a:t>
            </a:r>
          </a:p>
        </p:txBody>
      </p:sp>
      <p:sp>
        <p:nvSpPr>
          <p:cNvPr id="14" name="文本占位符 13"/>
          <p:cNvSpPr>
            <a:spLocks noGrp="1"/>
          </p:cNvSpPr>
          <p:nvPr>
            <p:ph type="body" sz="quarter" idx="19"/>
          </p:nvPr>
        </p:nvSpPr>
        <p:spPr/>
        <p:txBody>
          <a:bodyPr/>
          <a:lstStyle/>
          <a:p>
            <a:r>
              <a:rPr lang="en-US" dirty="0" smtClean="0"/>
              <a:t>R6</a:t>
            </a:r>
            <a:endParaRPr lang="en-US" dirty="0"/>
          </a:p>
        </p:txBody>
      </p:sp>
      <p:sp>
        <p:nvSpPr>
          <p:cNvPr id="15" name="文本占位符 14"/>
          <p:cNvSpPr>
            <a:spLocks noGrp="1"/>
          </p:cNvSpPr>
          <p:nvPr>
            <p:ph type="body" sz="quarter" idx="20"/>
          </p:nvPr>
        </p:nvSpPr>
        <p:spPr/>
        <p:txBody>
          <a:bodyPr/>
          <a:lstStyle/>
          <a:p>
            <a:r>
              <a:rPr lang="en-US" dirty="0" smtClean="0"/>
              <a:t>V3.0</a:t>
            </a:r>
            <a:endParaRPr lang="en-US" dirty="0"/>
          </a:p>
        </p:txBody>
      </p:sp>
      <p:sp>
        <p:nvSpPr>
          <p:cNvPr id="3" name="文本占位符 2"/>
          <p:cNvSpPr>
            <a:spLocks noGrp="1"/>
          </p:cNvSpPr>
          <p:nvPr>
            <p:ph type="body" sz="quarter" idx="13"/>
          </p:nvPr>
        </p:nvSpPr>
        <p:spPr/>
        <p:txBody>
          <a:bodyPr/>
          <a:lstStyle/>
          <a:p>
            <a:r>
              <a:rPr lang="zh-CN" altLang="en-US" dirty="0"/>
              <a:t>洪飞泷</a:t>
            </a:r>
            <a:r>
              <a:rPr lang="en-US" altLang="zh-CN" dirty="0" smtClean="0"/>
              <a:t>/wx350110</a:t>
            </a:r>
            <a:endParaRPr lang="zh-CN" altLang="en-US" dirty="0"/>
          </a:p>
        </p:txBody>
      </p:sp>
      <p:sp>
        <p:nvSpPr>
          <p:cNvPr id="4" name="文本占位符 3"/>
          <p:cNvSpPr>
            <a:spLocks noGrp="1"/>
          </p:cNvSpPr>
          <p:nvPr>
            <p:ph type="body" sz="quarter" idx="14"/>
          </p:nvPr>
        </p:nvSpPr>
        <p:spPr/>
        <p:txBody>
          <a:bodyPr/>
          <a:lstStyle/>
          <a:p>
            <a:r>
              <a:rPr lang="en-US" altLang="zh-CN" dirty="0" smtClean="0"/>
              <a:t>2017.11.11</a:t>
            </a:r>
            <a:endParaRPr lang="zh-CN" altLang="en-US" dirty="0"/>
          </a:p>
        </p:txBody>
      </p:sp>
      <p:sp>
        <p:nvSpPr>
          <p:cNvPr id="5" name="文本占位符 4"/>
          <p:cNvSpPr>
            <a:spLocks noGrp="1"/>
          </p:cNvSpPr>
          <p:nvPr>
            <p:ph type="body" sz="quarter" idx="15"/>
          </p:nvPr>
        </p:nvSpPr>
        <p:spPr/>
        <p:txBody>
          <a:bodyPr/>
          <a:lstStyle/>
          <a:p>
            <a:endParaRPr lang="zh-CN" altLang="en-US" dirty="0"/>
          </a:p>
        </p:txBody>
      </p:sp>
      <p:sp>
        <p:nvSpPr>
          <p:cNvPr id="6" name="文本占位符 5"/>
          <p:cNvSpPr>
            <a:spLocks noGrp="1"/>
          </p:cNvSpPr>
          <p:nvPr>
            <p:ph type="body" sz="quarter" idx="16"/>
          </p:nvPr>
        </p:nvSpPr>
        <p:spPr/>
        <p:txBody>
          <a:bodyPr/>
          <a:lstStyle/>
          <a:p>
            <a:r>
              <a:rPr lang="zh-CN" altLang="en-US"/>
              <a:t>优化</a:t>
            </a:r>
            <a:endParaRPr lang="en-US" altLang="zh-CN" dirty="0"/>
          </a:p>
        </p:txBody>
      </p:sp>
    </p:spTree>
    <p:extLst>
      <p:ext uri="{BB962C8B-B14F-4D97-AF65-F5344CB8AC3E}">
        <p14:creationId xmlns:p14="http://schemas.microsoft.com/office/powerpoint/2010/main" val="2958917849"/>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en-US" altLang="zh-CN" smtClean="0"/>
              <a:t>ServiceCenter</a:t>
            </a:r>
            <a:r>
              <a:rPr lang="zh-CN" altLang="en-US" smtClean="0"/>
              <a:t>对接</a:t>
            </a:r>
            <a:r>
              <a:rPr lang="en-US" altLang="zh-CN" smtClean="0"/>
              <a:t>OpenStack</a:t>
            </a:r>
            <a:r>
              <a:rPr lang="zh-CN" altLang="en-US" smtClean="0"/>
              <a:t>资源</a:t>
            </a:r>
          </a:p>
        </p:txBody>
      </p:sp>
      <p:grpSp>
        <p:nvGrpSpPr>
          <p:cNvPr id="76" name="组合 75"/>
          <p:cNvGrpSpPr/>
          <p:nvPr/>
        </p:nvGrpSpPr>
        <p:grpSpPr>
          <a:xfrm>
            <a:off x="755650" y="1363368"/>
            <a:ext cx="7848600" cy="4951304"/>
            <a:chOff x="179388" y="1363368"/>
            <a:chExt cx="8856663" cy="4951304"/>
          </a:xfrm>
        </p:grpSpPr>
        <p:sp>
          <p:nvSpPr>
            <p:cNvPr id="4" name="圆角矩形 3"/>
            <p:cNvSpPr/>
            <p:nvPr/>
          </p:nvSpPr>
          <p:spPr bwMode="auto">
            <a:xfrm>
              <a:off x="215900" y="2241550"/>
              <a:ext cx="1223963" cy="2808288"/>
            </a:xfrm>
            <a:prstGeom prst="roundRect">
              <a:avLst/>
            </a:prstGeom>
            <a:noFill/>
            <a:ln>
              <a:solidFill>
                <a:schemeClr val="tx1"/>
              </a:solidFill>
            </a:ln>
            <a:effectLst/>
            <a:extLst/>
          </p:spPr>
          <p:txBody>
            <a:bodyPr/>
            <a:lstStyle/>
            <a:p>
              <a:pPr fontAlgn="base">
                <a:buClr>
                  <a:srgbClr val="CC9900"/>
                </a:buClr>
                <a:defRPr/>
              </a:pPr>
              <a:endParaRPr lang="en-US" altLang="zh-CN" sz="1800" dirty="0">
                <a:latin typeface="+mn-lt"/>
                <a:ea typeface="+mn-ea"/>
              </a:endParaRPr>
            </a:p>
            <a:p>
              <a:pPr fontAlgn="base">
                <a:buClr>
                  <a:srgbClr val="CC9900"/>
                </a:buClr>
                <a:defRPr/>
              </a:pPr>
              <a:endParaRPr lang="en-US" altLang="zh-CN" dirty="0">
                <a:latin typeface="+mn-lt"/>
                <a:ea typeface="+mn-ea"/>
              </a:endParaRPr>
            </a:p>
            <a:p>
              <a:pPr fontAlgn="base">
                <a:buClr>
                  <a:srgbClr val="CC9900"/>
                </a:buClr>
                <a:defRPr/>
              </a:pPr>
              <a:endParaRPr lang="en-US" altLang="zh-CN" sz="1800" dirty="0">
                <a:latin typeface="+mn-lt"/>
                <a:ea typeface="+mn-ea"/>
              </a:endParaRPr>
            </a:p>
            <a:p>
              <a:pPr fontAlgn="base">
                <a:buClr>
                  <a:srgbClr val="CC9900"/>
                </a:buClr>
                <a:defRPr/>
              </a:pPr>
              <a:endParaRPr lang="en-US" altLang="zh-CN" dirty="0">
                <a:latin typeface="+mn-lt"/>
                <a:ea typeface="+mn-ea"/>
              </a:endParaRPr>
            </a:p>
            <a:p>
              <a:pPr fontAlgn="base">
                <a:buClr>
                  <a:srgbClr val="CC9900"/>
                </a:buClr>
                <a:defRPr/>
              </a:pPr>
              <a:r>
                <a:rPr lang="en-US" altLang="zh-CN" sz="1800" dirty="0">
                  <a:latin typeface="+mn-lt"/>
                  <a:ea typeface="+mn-ea"/>
                </a:rPr>
                <a:t>VDC</a:t>
              </a:r>
              <a:endParaRPr lang="zh-CN" altLang="en-US" sz="1800" dirty="0">
                <a:latin typeface="+mn-lt"/>
                <a:ea typeface="+mn-ea"/>
              </a:endParaRPr>
            </a:p>
          </p:txBody>
        </p:sp>
        <p:sp>
          <p:nvSpPr>
            <p:cNvPr id="5" name="圆角矩形 4"/>
            <p:cNvSpPr/>
            <p:nvPr/>
          </p:nvSpPr>
          <p:spPr bwMode="auto">
            <a:xfrm>
              <a:off x="1835150" y="2384425"/>
              <a:ext cx="504825" cy="1073779"/>
            </a:xfrm>
            <a:prstGeom prst="roundRect">
              <a:avLst/>
            </a:prstGeom>
            <a:noFill/>
            <a:ln>
              <a:solidFill>
                <a:schemeClr val="tx1"/>
              </a:solidFill>
            </a:ln>
            <a:effectLst/>
            <a:extLst/>
          </p:spPr>
          <p:txBody>
            <a:bodyPr/>
            <a:lstStyle/>
            <a:p>
              <a:pPr fontAlgn="base">
                <a:buClr>
                  <a:srgbClr val="CC9900"/>
                </a:buClr>
                <a:defRPr/>
              </a:pPr>
              <a:r>
                <a:rPr lang="zh-CN" altLang="en-US" sz="1200" dirty="0">
                  <a:latin typeface="+mn-lt"/>
                  <a:ea typeface="+mn-ea"/>
                </a:rPr>
                <a:t>可用域</a:t>
              </a:r>
              <a:endParaRPr lang="en-US" altLang="zh-CN" sz="1200" dirty="0">
                <a:latin typeface="+mn-lt"/>
                <a:ea typeface="+mn-ea"/>
              </a:endParaRPr>
            </a:p>
            <a:p>
              <a:pPr fontAlgn="base">
                <a:buClr>
                  <a:srgbClr val="CC9900"/>
                </a:buClr>
                <a:defRPr/>
              </a:pPr>
              <a:r>
                <a:rPr lang="en-US" altLang="zh-CN" sz="1200" dirty="0">
                  <a:latin typeface="+mn-lt"/>
                  <a:ea typeface="+mn-ea"/>
                </a:rPr>
                <a:t>az1</a:t>
              </a:r>
              <a:endParaRPr lang="zh-CN" altLang="en-US" sz="1200" dirty="0">
                <a:latin typeface="+mn-lt"/>
                <a:ea typeface="+mn-ea"/>
              </a:endParaRPr>
            </a:p>
          </p:txBody>
        </p:sp>
        <p:sp>
          <p:nvSpPr>
            <p:cNvPr id="6" name="圆角矩形 5"/>
            <p:cNvSpPr/>
            <p:nvPr/>
          </p:nvSpPr>
          <p:spPr bwMode="auto">
            <a:xfrm>
              <a:off x="1835150" y="3690881"/>
              <a:ext cx="504825" cy="1048311"/>
            </a:xfrm>
            <a:prstGeom prst="roundRect">
              <a:avLst/>
            </a:prstGeom>
            <a:noFill/>
            <a:ln>
              <a:solidFill>
                <a:schemeClr val="tx1"/>
              </a:solidFill>
            </a:ln>
            <a:effectLst/>
            <a:extLst/>
          </p:spPr>
          <p:txBody>
            <a:bodyPr/>
            <a:lstStyle/>
            <a:p>
              <a:pPr fontAlgn="base">
                <a:buClr>
                  <a:srgbClr val="CC9900"/>
                </a:buClr>
                <a:defRPr/>
              </a:pPr>
              <a:r>
                <a:rPr lang="zh-CN" altLang="en-US" sz="1200" dirty="0">
                  <a:latin typeface="+mn-lt"/>
                  <a:ea typeface="+mn-ea"/>
                </a:rPr>
                <a:t>可用域</a:t>
              </a:r>
              <a:r>
                <a:rPr lang="en-US" altLang="zh-CN" sz="1200" dirty="0">
                  <a:latin typeface="+mn-lt"/>
                  <a:ea typeface="+mn-ea"/>
                </a:rPr>
                <a:t>az2</a:t>
              </a:r>
              <a:endParaRPr lang="zh-CN" altLang="en-US" sz="1200" dirty="0">
                <a:latin typeface="+mn-lt"/>
                <a:ea typeface="+mn-ea"/>
              </a:endParaRPr>
            </a:p>
          </p:txBody>
        </p:sp>
        <p:sp>
          <p:nvSpPr>
            <p:cNvPr id="7" name="圆角矩形 6"/>
            <p:cNvSpPr/>
            <p:nvPr/>
          </p:nvSpPr>
          <p:spPr bwMode="auto">
            <a:xfrm>
              <a:off x="2843214" y="2384425"/>
              <a:ext cx="1509713" cy="504825"/>
            </a:xfrm>
            <a:prstGeom prst="roundRect">
              <a:avLst/>
            </a:prstGeom>
            <a:noFill/>
            <a:ln>
              <a:solidFill>
                <a:schemeClr val="tx1"/>
              </a:solidFill>
            </a:ln>
            <a:effectLst/>
            <a:extLst/>
          </p:spPr>
          <p:txBody>
            <a:bodyPr/>
            <a:lstStyle/>
            <a:p>
              <a:pPr fontAlgn="base">
                <a:buClr>
                  <a:srgbClr val="CC9900"/>
                </a:buClr>
                <a:defRPr/>
              </a:pPr>
              <a:r>
                <a:rPr lang="zh-CN" altLang="en-US" sz="1200" dirty="0">
                  <a:latin typeface="+mn-lt"/>
                  <a:ea typeface="+mn-ea"/>
                </a:rPr>
                <a:t>可用分区</a:t>
              </a:r>
              <a:r>
                <a:rPr lang="en-US" altLang="zh-CN" sz="1200" dirty="0">
                  <a:latin typeface="+mn-lt"/>
                  <a:ea typeface="+mn-ea"/>
                </a:rPr>
                <a:t>1</a:t>
              </a:r>
              <a:endParaRPr lang="zh-CN" altLang="en-US" sz="1200" dirty="0">
                <a:latin typeface="+mn-lt"/>
                <a:ea typeface="+mn-ea"/>
              </a:endParaRPr>
            </a:p>
          </p:txBody>
        </p:sp>
        <p:sp>
          <p:nvSpPr>
            <p:cNvPr id="8" name="圆角矩形 7"/>
            <p:cNvSpPr/>
            <p:nvPr/>
          </p:nvSpPr>
          <p:spPr bwMode="auto">
            <a:xfrm>
              <a:off x="2843213" y="2960688"/>
              <a:ext cx="1509714" cy="504825"/>
            </a:xfrm>
            <a:prstGeom prst="roundRect">
              <a:avLst/>
            </a:prstGeom>
            <a:noFill/>
            <a:ln>
              <a:solidFill>
                <a:schemeClr val="tx1"/>
              </a:solidFill>
            </a:ln>
            <a:effectLst/>
            <a:extLst/>
          </p:spPr>
          <p:txBody>
            <a:bodyPr/>
            <a:lstStyle/>
            <a:p>
              <a:pPr fontAlgn="base">
                <a:buClr>
                  <a:srgbClr val="CC9900"/>
                </a:buClr>
                <a:defRPr/>
              </a:pPr>
              <a:r>
                <a:rPr lang="zh-CN" altLang="en-US" sz="1200" dirty="0">
                  <a:latin typeface="+mn-lt"/>
                  <a:ea typeface="+mn-ea"/>
                </a:rPr>
                <a:t>可用分区</a:t>
              </a:r>
              <a:r>
                <a:rPr lang="en-US" altLang="zh-CN" sz="1200" dirty="0">
                  <a:latin typeface="+mn-lt"/>
                  <a:ea typeface="+mn-ea"/>
                </a:rPr>
                <a:t>2</a:t>
              </a:r>
              <a:endParaRPr lang="zh-CN" altLang="en-US" sz="1200" dirty="0">
                <a:latin typeface="+mn-lt"/>
                <a:ea typeface="+mn-ea"/>
              </a:endParaRPr>
            </a:p>
          </p:txBody>
        </p:sp>
        <p:sp>
          <p:nvSpPr>
            <p:cNvPr id="9" name="圆角矩形 8"/>
            <p:cNvSpPr/>
            <p:nvPr/>
          </p:nvSpPr>
          <p:spPr bwMode="auto">
            <a:xfrm>
              <a:off x="2771775" y="3681413"/>
              <a:ext cx="1581151" cy="503237"/>
            </a:xfrm>
            <a:prstGeom prst="roundRect">
              <a:avLst/>
            </a:prstGeom>
            <a:noFill/>
            <a:ln>
              <a:solidFill>
                <a:schemeClr val="tx1"/>
              </a:solidFill>
            </a:ln>
            <a:effectLst/>
            <a:extLst/>
          </p:spPr>
          <p:txBody>
            <a:bodyPr/>
            <a:lstStyle/>
            <a:p>
              <a:pPr fontAlgn="base">
                <a:buClr>
                  <a:srgbClr val="CC9900"/>
                </a:buClr>
                <a:defRPr/>
              </a:pPr>
              <a:r>
                <a:rPr lang="zh-CN" altLang="en-US" sz="1200" dirty="0">
                  <a:latin typeface="+mn-lt"/>
                  <a:ea typeface="+mn-ea"/>
                </a:rPr>
                <a:t>可用分区</a:t>
              </a:r>
              <a:r>
                <a:rPr lang="en-US" altLang="zh-CN" sz="1200" dirty="0">
                  <a:latin typeface="+mn-lt"/>
                  <a:ea typeface="+mn-ea"/>
                </a:rPr>
                <a:t>3</a:t>
              </a:r>
              <a:endParaRPr lang="zh-CN" altLang="en-US" sz="1200" dirty="0">
                <a:latin typeface="+mn-lt"/>
                <a:ea typeface="+mn-ea"/>
              </a:endParaRPr>
            </a:p>
          </p:txBody>
        </p:sp>
        <p:sp>
          <p:nvSpPr>
            <p:cNvPr id="10" name="圆角矩形 9"/>
            <p:cNvSpPr/>
            <p:nvPr/>
          </p:nvSpPr>
          <p:spPr bwMode="auto">
            <a:xfrm>
              <a:off x="2771775" y="4257675"/>
              <a:ext cx="1601565" cy="503238"/>
            </a:xfrm>
            <a:prstGeom prst="roundRect">
              <a:avLst/>
            </a:prstGeom>
            <a:noFill/>
            <a:ln>
              <a:solidFill>
                <a:schemeClr val="tx1"/>
              </a:solidFill>
            </a:ln>
            <a:effectLst/>
            <a:extLst/>
          </p:spPr>
          <p:txBody>
            <a:bodyPr/>
            <a:lstStyle/>
            <a:p>
              <a:pPr fontAlgn="base">
                <a:buClr>
                  <a:srgbClr val="CC9900"/>
                </a:buClr>
                <a:defRPr/>
              </a:pPr>
              <a:r>
                <a:rPr lang="zh-CN" altLang="en-US" sz="1200" dirty="0">
                  <a:latin typeface="+mn-lt"/>
                  <a:ea typeface="+mn-ea"/>
                </a:rPr>
                <a:t>可用分区</a:t>
              </a:r>
              <a:r>
                <a:rPr lang="en-US" altLang="zh-CN" sz="1200" dirty="0">
                  <a:latin typeface="+mn-lt"/>
                  <a:ea typeface="+mn-ea"/>
                </a:rPr>
                <a:t>4</a:t>
              </a:r>
              <a:endParaRPr lang="zh-CN" altLang="en-US" sz="1200" dirty="0">
                <a:latin typeface="+mn-lt"/>
                <a:ea typeface="+mn-ea"/>
              </a:endParaRPr>
            </a:p>
          </p:txBody>
        </p:sp>
        <p:sp>
          <p:nvSpPr>
            <p:cNvPr id="11" name="圆角矩形 10"/>
            <p:cNvSpPr/>
            <p:nvPr/>
          </p:nvSpPr>
          <p:spPr bwMode="auto">
            <a:xfrm>
              <a:off x="4694461" y="1808162"/>
              <a:ext cx="863600" cy="360362"/>
            </a:xfrm>
            <a:prstGeom prst="roundRect">
              <a:avLst/>
            </a:prstGeom>
            <a:noFill/>
            <a:ln>
              <a:solidFill>
                <a:schemeClr val="tx1"/>
              </a:solidFill>
            </a:ln>
            <a:effectLst/>
            <a:extLst/>
          </p:spPr>
          <p:txBody>
            <a:bodyPr/>
            <a:lstStyle/>
            <a:p>
              <a:pPr fontAlgn="base">
                <a:buClr>
                  <a:srgbClr val="CC9900"/>
                </a:buClr>
                <a:defRPr/>
              </a:pPr>
              <a:r>
                <a:rPr lang="zh-CN" altLang="en-US" sz="1200" dirty="0">
                  <a:latin typeface="+mn-lt"/>
                  <a:ea typeface="+mn-ea"/>
                </a:rPr>
                <a:t>主机组</a:t>
              </a:r>
              <a:r>
                <a:rPr lang="en-US" altLang="zh-CN" sz="1200" dirty="0">
                  <a:latin typeface="+mn-lt"/>
                  <a:ea typeface="+mn-ea"/>
                </a:rPr>
                <a:t>1</a:t>
              </a:r>
              <a:endParaRPr lang="zh-CN" altLang="en-US" sz="1200" dirty="0">
                <a:latin typeface="+mn-lt"/>
                <a:ea typeface="+mn-ea"/>
              </a:endParaRPr>
            </a:p>
          </p:txBody>
        </p:sp>
        <p:sp>
          <p:nvSpPr>
            <p:cNvPr id="12" name="圆角矩形 11"/>
            <p:cNvSpPr/>
            <p:nvPr/>
          </p:nvSpPr>
          <p:spPr bwMode="auto">
            <a:xfrm>
              <a:off x="4676999" y="2308622"/>
              <a:ext cx="1044575" cy="396876"/>
            </a:xfrm>
            <a:prstGeom prst="roundRect">
              <a:avLst/>
            </a:prstGeom>
            <a:noFill/>
            <a:ln>
              <a:solidFill>
                <a:schemeClr val="tx1"/>
              </a:solidFill>
            </a:ln>
            <a:effectLst/>
            <a:extLst/>
          </p:spPr>
          <p:txBody>
            <a:bodyPr/>
            <a:lstStyle/>
            <a:p>
              <a:pPr fontAlgn="base">
                <a:buClr>
                  <a:srgbClr val="CC9900"/>
                </a:buClr>
                <a:defRPr/>
              </a:pPr>
              <a:r>
                <a:rPr lang="zh-CN" altLang="en-US" sz="1200" dirty="0">
                  <a:latin typeface="+mn-lt"/>
                  <a:ea typeface="+mn-ea"/>
                </a:rPr>
                <a:t>存储集群</a:t>
              </a:r>
              <a:r>
                <a:rPr lang="en-US" altLang="zh-CN" sz="1200" dirty="0">
                  <a:latin typeface="+mn-lt"/>
                  <a:ea typeface="+mn-ea"/>
                </a:rPr>
                <a:t>1</a:t>
              </a:r>
              <a:endParaRPr lang="zh-CN" altLang="en-US" sz="1200" dirty="0">
                <a:latin typeface="+mn-lt"/>
                <a:ea typeface="+mn-ea"/>
              </a:endParaRPr>
            </a:p>
          </p:txBody>
        </p:sp>
        <p:sp>
          <p:nvSpPr>
            <p:cNvPr id="13" name="圆角矩形 12"/>
            <p:cNvSpPr/>
            <p:nvPr/>
          </p:nvSpPr>
          <p:spPr bwMode="auto">
            <a:xfrm>
              <a:off x="5623497" y="1363368"/>
              <a:ext cx="777525" cy="374452"/>
            </a:xfrm>
            <a:prstGeom prst="roundRect">
              <a:avLst/>
            </a:prstGeom>
            <a:noFill/>
            <a:ln>
              <a:solidFill>
                <a:schemeClr val="tx1"/>
              </a:solidFill>
            </a:ln>
            <a:effectLst/>
            <a:extLst/>
          </p:spPr>
          <p:txBody>
            <a:bodyPr/>
            <a:lstStyle/>
            <a:p>
              <a:pPr fontAlgn="base">
                <a:buClr>
                  <a:srgbClr val="CC9900"/>
                </a:buClr>
                <a:defRPr/>
              </a:pPr>
              <a:r>
                <a:rPr lang="zh-CN" altLang="en-US" sz="1200" dirty="0">
                  <a:latin typeface="+mn-lt"/>
                  <a:ea typeface="+mn-ea"/>
                </a:rPr>
                <a:t>主机</a:t>
              </a:r>
              <a:r>
                <a:rPr lang="en-US" altLang="zh-CN" sz="1200" dirty="0">
                  <a:latin typeface="+mn-lt"/>
                  <a:ea typeface="+mn-ea"/>
                </a:rPr>
                <a:t>1</a:t>
              </a:r>
              <a:endParaRPr lang="zh-CN" altLang="en-US" sz="1200" dirty="0">
                <a:latin typeface="+mn-lt"/>
                <a:ea typeface="+mn-ea"/>
              </a:endParaRPr>
            </a:p>
          </p:txBody>
        </p:sp>
        <p:sp>
          <p:nvSpPr>
            <p:cNvPr id="14" name="圆角矩形 13"/>
            <p:cNvSpPr/>
            <p:nvPr/>
          </p:nvSpPr>
          <p:spPr bwMode="auto">
            <a:xfrm>
              <a:off x="6588125" y="1376363"/>
              <a:ext cx="1041860" cy="355697"/>
            </a:xfrm>
            <a:prstGeom prst="roundRect">
              <a:avLst/>
            </a:prstGeom>
            <a:noFill/>
            <a:ln>
              <a:solidFill>
                <a:schemeClr val="tx1"/>
              </a:solidFill>
            </a:ln>
            <a:effectLst/>
            <a:extLst/>
          </p:spPr>
          <p:txBody>
            <a:bodyPr/>
            <a:lstStyle/>
            <a:p>
              <a:pPr fontAlgn="base">
                <a:buClr>
                  <a:srgbClr val="CC9900"/>
                </a:buClr>
                <a:defRPr/>
              </a:pPr>
              <a:r>
                <a:rPr lang="zh-CN" altLang="en-US" sz="1200" dirty="0">
                  <a:latin typeface="+mn-lt"/>
                  <a:ea typeface="+mn-ea"/>
                </a:rPr>
                <a:t>计算集群</a:t>
              </a:r>
              <a:r>
                <a:rPr lang="en-US" altLang="zh-CN" sz="1200" dirty="0">
                  <a:latin typeface="+mn-lt"/>
                  <a:ea typeface="+mn-ea"/>
                </a:rPr>
                <a:t>1</a:t>
              </a:r>
              <a:endParaRPr lang="zh-CN" altLang="en-US" sz="1200" dirty="0">
                <a:latin typeface="+mn-lt"/>
                <a:ea typeface="+mn-ea"/>
              </a:endParaRPr>
            </a:p>
          </p:txBody>
        </p:sp>
        <p:sp>
          <p:nvSpPr>
            <p:cNvPr id="15" name="圆角矩形 14"/>
            <p:cNvSpPr/>
            <p:nvPr/>
          </p:nvSpPr>
          <p:spPr bwMode="auto">
            <a:xfrm>
              <a:off x="7789863" y="1376363"/>
              <a:ext cx="1226787" cy="360362"/>
            </a:xfrm>
            <a:prstGeom prst="roundRect">
              <a:avLst/>
            </a:prstGeom>
            <a:noFill/>
            <a:ln>
              <a:solidFill>
                <a:schemeClr val="tx1"/>
              </a:solidFill>
            </a:ln>
            <a:effectLst/>
            <a:extLst/>
          </p:spPr>
          <p:txBody>
            <a:bodyPr/>
            <a:lstStyle/>
            <a:p>
              <a:pPr fontAlgn="base">
                <a:buClr>
                  <a:srgbClr val="CC9900"/>
                </a:buClr>
                <a:defRPr/>
              </a:pPr>
              <a:r>
                <a:rPr lang="zh-CN" altLang="en-US" sz="1200" dirty="0">
                  <a:latin typeface="+mn-lt"/>
                  <a:ea typeface="+mn-ea"/>
                </a:rPr>
                <a:t>计算集群</a:t>
              </a:r>
              <a:r>
                <a:rPr lang="en-US" altLang="zh-CN" sz="1200" dirty="0">
                  <a:latin typeface="+mn-lt"/>
                  <a:ea typeface="+mn-ea"/>
                </a:rPr>
                <a:t>1</a:t>
              </a:r>
              <a:endParaRPr lang="zh-CN" altLang="en-US" sz="1200" dirty="0">
                <a:latin typeface="+mn-lt"/>
                <a:ea typeface="+mn-ea"/>
              </a:endParaRPr>
            </a:p>
          </p:txBody>
        </p:sp>
        <p:sp>
          <p:nvSpPr>
            <p:cNvPr id="16" name="圆角矩形 15"/>
            <p:cNvSpPr/>
            <p:nvPr/>
          </p:nvSpPr>
          <p:spPr bwMode="auto">
            <a:xfrm>
              <a:off x="5721574" y="1916411"/>
              <a:ext cx="702552" cy="324920"/>
            </a:xfrm>
            <a:prstGeom prst="roundRect">
              <a:avLst/>
            </a:prstGeom>
            <a:noFill/>
            <a:ln>
              <a:solidFill>
                <a:schemeClr val="tx1"/>
              </a:solidFill>
            </a:ln>
            <a:effectLst/>
            <a:extLst/>
          </p:spPr>
          <p:txBody>
            <a:bodyPr/>
            <a:lstStyle/>
            <a:p>
              <a:pPr fontAlgn="base">
                <a:buClr>
                  <a:srgbClr val="CC9900"/>
                </a:buClr>
                <a:defRPr/>
              </a:pPr>
              <a:r>
                <a:rPr lang="zh-CN" altLang="en-US" sz="1200" dirty="0">
                  <a:latin typeface="+mn-lt"/>
                  <a:ea typeface="+mn-ea"/>
                </a:rPr>
                <a:t>主机</a:t>
              </a:r>
              <a:r>
                <a:rPr lang="en-US" altLang="zh-CN" sz="1200" dirty="0">
                  <a:latin typeface="+mn-lt"/>
                  <a:ea typeface="+mn-ea"/>
                </a:rPr>
                <a:t>2</a:t>
              </a:r>
              <a:endParaRPr lang="zh-CN" altLang="en-US" sz="1200" dirty="0">
                <a:latin typeface="+mn-lt"/>
                <a:ea typeface="+mn-ea"/>
              </a:endParaRPr>
            </a:p>
          </p:txBody>
        </p:sp>
        <p:sp>
          <p:nvSpPr>
            <p:cNvPr id="17" name="圆角矩形 16"/>
            <p:cNvSpPr/>
            <p:nvPr/>
          </p:nvSpPr>
          <p:spPr bwMode="auto">
            <a:xfrm>
              <a:off x="6587639" y="1874490"/>
              <a:ext cx="1042345" cy="359389"/>
            </a:xfrm>
            <a:prstGeom prst="roundRect">
              <a:avLst/>
            </a:prstGeom>
            <a:noFill/>
            <a:ln>
              <a:solidFill>
                <a:schemeClr val="tx1"/>
              </a:solidFill>
            </a:ln>
            <a:effectLst/>
            <a:extLst/>
          </p:spPr>
          <p:txBody>
            <a:bodyPr/>
            <a:lstStyle/>
            <a:p>
              <a:pPr fontAlgn="base">
                <a:buClr>
                  <a:srgbClr val="CC9900"/>
                </a:buClr>
                <a:defRPr/>
              </a:pPr>
              <a:r>
                <a:rPr lang="zh-CN" altLang="en-US" sz="1200" dirty="0">
                  <a:latin typeface="+mn-lt"/>
                  <a:ea typeface="+mn-ea"/>
                </a:rPr>
                <a:t>计算集群</a:t>
              </a:r>
              <a:r>
                <a:rPr lang="en-US" altLang="zh-CN" sz="1200" dirty="0">
                  <a:latin typeface="+mn-lt"/>
                  <a:ea typeface="+mn-ea"/>
                </a:rPr>
                <a:t>2</a:t>
              </a:r>
              <a:endParaRPr lang="zh-CN" altLang="en-US" sz="1200" dirty="0">
                <a:latin typeface="+mn-lt"/>
                <a:ea typeface="+mn-ea"/>
              </a:endParaRPr>
            </a:p>
          </p:txBody>
        </p:sp>
        <p:sp>
          <p:nvSpPr>
            <p:cNvPr id="18" name="圆角矩形 17"/>
            <p:cNvSpPr/>
            <p:nvPr/>
          </p:nvSpPr>
          <p:spPr bwMode="auto">
            <a:xfrm>
              <a:off x="7789863" y="1877869"/>
              <a:ext cx="1241423" cy="340519"/>
            </a:xfrm>
            <a:prstGeom prst="roundRect">
              <a:avLst/>
            </a:prstGeom>
            <a:noFill/>
            <a:ln>
              <a:solidFill>
                <a:schemeClr val="tx1"/>
              </a:solidFill>
            </a:ln>
            <a:effectLst/>
            <a:extLst/>
          </p:spPr>
          <p:txBody>
            <a:bodyPr/>
            <a:lstStyle/>
            <a:p>
              <a:pPr fontAlgn="base">
                <a:buClr>
                  <a:srgbClr val="CC9900"/>
                </a:buClr>
                <a:defRPr/>
              </a:pPr>
              <a:r>
                <a:rPr lang="zh-CN" altLang="en-US" sz="1200" dirty="0">
                  <a:latin typeface="+mn-lt"/>
                  <a:ea typeface="+mn-ea"/>
                </a:rPr>
                <a:t>计算集群</a:t>
              </a:r>
              <a:r>
                <a:rPr lang="en-US" altLang="zh-CN" sz="1200" dirty="0">
                  <a:latin typeface="+mn-lt"/>
                  <a:ea typeface="+mn-ea"/>
                </a:rPr>
                <a:t>2</a:t>
              </a:r>
              <a:endParaRPr lang="zh-CN" altLang="en-US" sz="1200" dirty="0">
                <a:latin typeface="+mn-lt"/>
                <a:ea typeface="+mn-ea"/>
              </a:endParaRPr>
            </a:p>
          </p:txBody>
        </p:sp>
        <p:sp>
          <p:nvSpPr>
            <p:cNvPr id="19" name="圆角矩形 18"/>
            <p:cNvSpPr/>
            <p:nvPr/>
          </p:nvSpPr>
          <p:spPr bwMode="auto">
            <a:xfrm>
              <a:off x="7827963" y="2331243"/>
              <a:ext cx="1208088" cy="338931"/>
            </a:xfrm>
            <a:prstGeom prst="roundRect">
              <a:avLst/>
            </a:prstGeom>
            <a:noFill/>
            <a:ln>
              <a:solidFill>
                <a:schemeClr val="tx1"/>
              </a:solidFill>
            </a:ln>
            <a:effectLst/>
            <a:extLst/>
          </p:spPr>
          <p:txBody>
            <a:bodyPr/>
            <a:lstStyle/>
            <a:p>
              <a:pPr fontAlgn="base">
                <a:buClr>
                  <a:srgbClr val="CC9900"/>
                </a:buClr>
                <a:defRPr/>
              </a:pPr>
              <a:r>
                <a:rPr lang="zh-CN" altLang="en-US" sz="1200" dirty="0">
                  <a:latin typeface="+mn-lt"/>
                  <a:ea typeface="+mn-ea"/>
                </a:rPr>
                <a:t>数据存储</a:t>
              </a:r>
              <a:r>
                <a:rPr lang="en-US" altLang="zh-CN" sz="1200" dirty="0">
                  <a:latin typeface="+mn-lt"/>
                  <a:ea typeface="+mn-ea"/>
                </a:rPr>
                <a:t>1</a:t>
              </a:r>
              <a:endParaRPr lang="zh-CN" altLang="en-US" sz="1200" dirty="0">
                <a:latin typeface="+mn-lt"/>
                <a:ea typeface="+mn-ea"/>
              </a:endParaRPr>
            </a:p>
          </p:txBody>
        </p:sp>
        <p:cxnSp>
          <p:nvCxnSpPr>
            <p:cNvPr id="20" name="直接箭头连接符 19"/>
            <p:cNvCxnSpPr>
              <a:stCxn id="73" idx="3"/>
              <a:endCxn id="5" idx="1"/>
            </p:cNvCxnSpPr>
            <p:nvPr/>
          </p:nvCxnSpPr>
          <p:spPr bwMode="auto">
            <a:xfrm flipV="1">
              <a:off x="1331913" y="2921315"/>
              <a:ext cx="503237" cy="3654"/>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cxnSp>
          <p:nvCxnSpPr>
            <p:cNvPr id="21" name="直接箭头连接符 20"/>
            <p:cNvCxnSpPr>
              <a:stCxn id="74" idx="3"/>
              <a:endCxn id="6" idx="1"/>
            </p:cNvCxnSpPr>
            <p:nvPr/>
          </p:nvCxnSpPr>
          <p:spPr bwMode="auto">
            <a:xfrm>
              <a:off x="1330325" y="4213703"/>
              <a:ext cx="504825" cy="1334"/>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cxnSp>
          <p:nvCxnSpPr>
            <p:cNvPr id="22" name="直接箭头连接符 21"/>
            <p:cNvCxnSpPr>
              <a:stCxn id="5" idx="3"/>
              <a:endCxn id="7" idx="1"/>
            </p:cNvCxnSpPr>
            <p:nvPr/>
          </p:nvCxnSpPr>
          <p:spPr bwMode="auto">
            <a:xfrm flipV="1">
              <a:off x="2339975" y="2636838"/>
              <a:ext cx="503238" cy="284477"/>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cxnSp>
          <p:nvCxnSpPr>
            <p:cNvPr id="23" name="直接箭头连接符 22"/>
            <p:cNvCxnSpPr>
              <a:stCxn id="5" idx="3"/>
              <a:endCxn id="8" idx="1"/>
            </p:cNvCxnSpPr>
            <p:nvPr/>
          </p:nvCxnSpPr>
          <p:spPr bwMode="auto">
            <a:xfrm>
              <a:off x="2339975" y="2921315"/>
              <a:ext cx="503237" cy="291786"/>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cxnSp>
          <p:nvCxnSpPr>
            <p:cNvPr id="24" name="直接箭头连接符 23"/>
            <p:cNvCxnSpPr>
              <a:stCxn id="6" idx="3"/>
              <a:endCxn id="9" idx="1"/>
            </p:cNvCxnSpPr>
            <p:nvPr/>
          </p:nvCxnSpPr>
          <p:spPr bwMode="auto">
            <a:xfrm flipV="1">
              <a:off x="2339975" y="3933032"/>
              <a:ext cx="431799" cy="282005"/>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cxnSp>
          <p:nvCxnSpPr>
            <p:cNvPr id="25" name="直接箭头连接符 24"/>
            <p:cNvCxnSpPr>
              <a:stCxn id="6" idx="3"/>
              <a:endCxn id="10" idx="1"/>
            </p:cNvCxnSpPr>
            <p:nvPr/>
          </p:nvCxnSpPr>
          <p:spPr bwMode="auto">
            <a:xfrm>
              <a:off x="2339975" y="4215037"/>
              <a:ext cx="431799" cy="294257"/>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cxnSp>
          <p:nvCxnSpPr>
            <p:cNvPr id="26" name="直接箭头连接符 25"/>
            <p:cNvCxnSpPr>
              <a:stCxn id="7" idx="3"/>
              <a:endCxn id="11" idx="1"/>
            </p:cNvCxnSpPr>
            <p:nvPr/>
          </p:nvCxnSpPr>
          <p:spPr bwMode="auto">
            <a:xfrm flipV="1">
              <a:off x="4352927" y="1988343"/>
              <a:ext cx="341534" cy="648495"/>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cxnSp>
          <p:nvCxnSpPr>
            <p:cNvPr id="27" name="直接箭头连接符 26"/>
            <p:cNvCxnSpPr>
              <a:stCxn id="7" idx="3"/>
              <a:endCxn id="12" idx="1"/>
            </p:cNvCxnSpPr>
            <p:nvPr/>
          </p:nvCxnSpPr>
          <p:spPr bwMode="auto">
            <a:xfrm flipV="1">
              <a:off x="4352927" y="2507060"/>
              <a:ext cx="324072" cy="129778"/>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sp>
          <p:nvSpPr>
            <p:cNvPr id="28" name="圆角矩形 27"/>
            <p:cNvSpPr/>
            <p:nvPr/>
          </p:nvSpPr>
          <p:spPr bwMode="auto">
            <a:xfrm>
              <a:off x="4690267" y="2777729"/>
              <a:ext cx="865187" cy="360362"/>
            </a:xfrm>
            <a:prstGeom prst="roundRect">
              <a:avLst/>
            </a:prstGeom>
            <a:noFill/>
            <a:ln>
              <a:solidFill>
                <a:schemeClr val="tx1"/>
              </a:solidFill>
            </a:ln>
            <a:effectLst/>
            <a:extLst/>
          </p:spPr>
          <p:txBody>
            <a:bodyPr/>
            <a:lstStyle/>
            <a:p>
              <a:pPr fontAlgn="base">
                <a:buClr>
                  <a:srgbClr val="CC9900"/>
                </a:buClr>
                <a:defRPr/>
              </a:pPr>
              <a:r>
                <a:rPr lang="zh-CN" altLang="en-US" sz="1200" dirty="0">
                  <a:latin typeface="+mn-lt"/>
                  <a:ea typeface="+mn-ea"/>
                </a:rPr>
                <a:t>主机组</a:t>
              </a:r>
              <a:r>
                <a:rPr lang="en-US" altLang="zh-CN" sz="1200" dirty="0">
                  <a:latin typeface="+mn-lt"/>
                  <a:ea typeface="+mn-ea"/>
                </a:rPr>
                <a:t>2</a:t>
              </a:r>
              <a:endParaRPr lang="zh-CN" altLang="en-US" sz="1200" dirty="0">
                <a:latin typeface="+mn-lt"/>
                <a:ea typeface="+mn-ea"/>
              </a:endParaRPr>
            </a:p>
          </p:txBody>
        </p:sp>
        <p:sp>
          <p:nvSpPr>
            <p:cNvPr id="29" name="圆角矩形 28"/>
            <p:cNvSpPr/>
            <p:nvPr/>
          </p:nvSpPr>
          <p:spPr bwMode="auto">
            <a:xfrm>
              <a:off x="4690267" y="3266578"/>
              <a:ext cx="1081087" cy="391319"/>
            </a:xfrm>
            <a:prstGeom prst="roundRect">
              <a:avLst/>
            </a:prstGeom>
            <a:noFill/>
            <a:ln>
              <a:solidFill>
                <a:schemeClr val="tx1"/>
              </a:solidFill>
            </a:ln>
            <a:effectLst/>
            <a:extLst/>
          </p:spPr>
          <p:txBody>
            <a:bodyPr/>
            <a:lstStyle/>
            <a:p>
              <a:pPr fontAlgn="base">
                <a:buClr>
                  <a:srgbClr val="CC9900"/>
                </a:buClr>
                <a:defRPr/>
              </a:pPr>
              <a:r>
                <a:rPr lang="zh-CN" altLang="en-US" sz="1200" dirty="0">
                  <a:latin typeface="+mn-lt"/>
                  <a:ea typeface="+mn-ea"/>
                </a:rPr>
                <a:t>存储集群</a:t>
              </a:r>
              <a:r>
                <a:rPr lang="en-US" altLang="zh-CN" sz="1200" dirty="0">
                  <a:latin typeface="+mn-lt"/>
                  <a:ea typeface="+mn-ea"/>
                </a:rPr>
                <a:t>2</a:t>
              </a:r>
              <a:endParaRPr lang="zh-CN" altLang="en-US" sz="1200" dirty="0">
                <a:latin typeface="+mn-lt"/>
                <a:ea typeface="+mn-ea"/>
              </a:endParaRPr>
            </a:p>
          </p:txBody>
        </p:sp>
        <p:cxnSp>
          <p:nvCxnSpPr>
            <p:cNvPr id="30" name="直接箭头连接符 29"/>
            <p:cNvCxnSpPr>
              <a:stCxn id="8" idx="3"/>
              <a:endCxn id="28" idx="1"/>
            </p:cNvCxnSpPr>
            <p:nvPr/>
          </p:nvCxnSpPr>
          <p:spPr bwMode="auto">
            <a:xfrm flipV="1">
              <a:off x="4352927" y="2957910"/>
              <a:ext cx="337340" cy="255191"/>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cxnSp>
          <p:nvCxnSpPr>
            <p:cNvPr id="31" name="直接箭头连接符 30"/>
            <p:cNvCxnSpPr>
              <a:stCxn id="8" idx="3"/>
              <a:endCxn id="29" idx="1"/>
            </p:cNvCxnSpPr>
            <p:nvPr/>
          </p:nvCxnSpPr>
          <p:spPr bwMode="auto">
            <a:xfrm>
              <a:off x="4352927" y="3213101"/>
              <a:ext cx="337340" cy="249137"/>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sp>
          <p:nvSpPr>
            <p:cNvPr id="32" name="圆角矩形 31"/>
            <p:cNvSpPr/>
            <p:nvPr/>
          </p:nvSpPr>
          <p:spPr bwMode="auto">
            <a:xfrm>
              <a:off x="5736889" y="2820781"/>
              <a:ext cx="724697" cy="299645"/>
            </a:xfrm>
            <a:prstGeom prst="roundRect">
              <a:avLst/>
            </a:prstGeom>
            <a:noFill/>
            <a:ln>
              <a:solidFill>
                <a:schemeClr val="tx1"/>
              </a:solidFill>
            </a:ln>
            <a:effectLst/>
            <a:extLst/>
          </p:spPr>
          <p:txBody>
            <a:bodyPr/>
            <a:lstStyle/>
            <a:p>
              <a:pPr fontAlgn="base">
                <a:buClr>
                  <a:srgbClr val="CC9900"/>
                </a:buClr>
                <a:defRPr/>
              </a:pPr>
              <a:r>
                <a:rPr lang="zh-CN" altLang="en-US" sz="1200" dirty="0">
                  <a:latin typeface="+mn-lt"/>
                  <a:ea typeface="+mn-ea"/>
                </a:rPr>
                <a:t>主机</a:t>
              </a:r>
              <a:r>
                <a:rPr lang="en-US" altLang="zh-CN" sz="1200" dirty="0">
                  <a:latin typeface="+mn-lt"/>
                  <a:ea typeface="+mn-ea"/>
                </a:rPr>
                <a:t>3</a:t>
              </a:r>
              <a:endParaRPr lang="zh-CN" altLang="en-US" sz="1200" dirty="0">
                <a:latin typeface="+mn-lt"/>
                <a:ea typeface="+mn-ea"/>
              </a:endParaRPr>
            </a:p>
          </p:txBody>
        </p:sp>
        <p:sp>
          <p:nvSpPr>
            <p:cNvPr id="33" name="圆角矩形 32"/>
            <p:cNvSpPr/>
            <p:nvPr/>
          </p:nvSpPr>
          <p:spPr bwMode="auto">
            <a:xfrm>
              <a:off x="6602411" y="2761918"/>
              <a:ext cx="1027574" cy="342438"/>
            </a:xfrm>
            <a:prstGeom prst="roundRect">
              <a:avLst/>
            </a:prstGeom>
            <a:noFill/>
            <a:ln>
              <a:solidFill>
                <a:schemeClr val="tx1"/>
              </a:solidFill>
            </a:ln>
            <a:effectLst/>
            <a:extLst/>
          </p:spPr>
          <p:txBody>
            <a:bodyPr/>
            <a:lstStyle/>
            <a:p>
              <a:pPr fontAlgn="base">
                <a:buClr>
                  <a:srgbClr val="CC9900"/>
                </a:buClr>
                <a:defRPr/>
              </a:pPr>
              <a:r>
                <a:rPr lang="zh-CN" altLang="en-US" sz="1200" dirty="0">
                  <a:latin typeface="+mn-lt"/>
                  <a:ea typeface="+mn-ea"/>
                </a:rPr>
                <a:t>计算集群</a:t>
              </a:r>
              <a:r>
                <a:rPr lang="en-US" altLang="zh-CN" sz="1200" dirty="0">
                  <a:latin typeface="+mn-lt"/>
                  <a:ea typeface="+mn-ea"/>
                </a:rPr>
                <a:t>3</a:t>
              </a:r>
              <a:endParaRPr lang="zh-CN" altLang="en-US" sz="1200" dirty="0">
                <a:latin typeface="+mn-lt"/>
                <a:ea typeface="+mn-ea"/>
              </a:endParaRPr>
            </a:p>
          </p:txBody>
        </p:sp>
        <p:sp>
          <p:nvSpPr>
            <p:cNvPr id="34" name="圆角矩形 33"/>
            <p:cNvSpPr/>
            <p:nvPr/>
          </p:nvSpPr>
          <p:spPr bwMode="auto">
            <a:xfrm>
              <a:off x="7862888" y="2763042"/>
              <a:ext cx="1168399" cy="342107"/>
            </a:xfrm>
            <a:prstGeom prst="roundRect">
              <a:avLst/>
            </a:prstGeom>
            <a:noFill/>
            <a:ln>
              <a:solidFill>
                <a:schemeClr val="tx1"/>
              </a:solidFill>
            </a:ln>
            <a:effectLst/>
            <a:extLst/>
          </p:spPr>
          <p:txBody>
            <a:bodyPr/>
            <a:lstStyle/>
            <a:p>
              <a:pPr fontAlgn="base">
                <a:buClr>
                  <a:srgbClr val="CC9900"/>
                </a:buClr>
                <a:defRPr/>
              </a:pPr>
              <a:r>
                <a:rPr lang="zh-CN" altLang="en-US" sz="1200" dirty="0">
                  <a:latin typeface="+mn-lt"/>
                  <a:ea typeface="+mn-ea"/>
                </a:rPr>
                <a:t>计算集群</a:t>
              </a:r>
              <a:r>
                <a:rPr lang="en-US" altLang="zh-CN" sz="1200" dirty="0">
                  <a:latin typeface="+mn-lt"/>
                  <a:ea typeface="+mn-ea"/>
                </a:rPr>
                <a:t>3</a:t>
              </a:r>
              <a:endParaRPr lang="zh-CN" altLang="en-US" sz="1200" dirty="0">
                <a:latin typeface="+mn-lt"/>
                <a:ea typeface="+mn-ea"/>
              </a:endParaRPr>
            </a:p>
          </p:txBody>
        </p:sp>
        <p:sp>
          <p:nvSpPr>
            <p:cNvPr id="35" name="圆角矩形 34"/>
            <p:cNvSpPr/>
            <p:nvPr/>
          </p:nvSpPr>
          <p:spPr bwMode="auto">
            <a:xfrm>
              <a:off x="7843840" y="3275244"/>
              <a:ext cx="1173163" cy="365920"/>
            </a:xfrm>
            <a:prstGeom prst="roundRect">
              <a:avLst/>
            </a:prstGeom>
            <a:noFill/>
            <a:ln>
              <a:solidFill>
                <a:schemeClr val="tx1"/>
              </a:solidFill>
            </a:ln>
            <a:effectLst/>
            <a:extLst/>
          </p:spPr>
          <p:txBody>
            <a:bodyPr/>
            <a:lstStyle/>
            <a:p>
              <a:pPr fontAlgn="base">
                <a:buClr>
                  <a:srgbClr val="CC9900"/>
                </a:buClr>
                <a:defRPr/>
              </a:pPr>
              <a:r>
                <a:rPr lang="zh-CN" altLang="en-US" sz="1200" dirty="0">
                  <a:latin typeface="+mn-lt"/>
                  <a:ea typeface="+mn-ea"/>
                </a:rPr>
                <a:t>数据存储</a:t>
              </a:r>
              <a:r>
                <a:rPr lang="en-US" altLang="zh-CN" sz="1200" dirty="0">
                  <a:latin typeface="+mn-lt"/>
                  <a:ea typeface="+mn-ea"/>
                </a:rPr>
                <a:t>2</a:t>
              </a:r>
              <a:endParaRPr lang="zh-CN" altLang="en-US" sz="1200" dirty="0">
                <a:latin typeface="+mn-lt"/>
                <a:ea typeface="+mn-ea"/>
              </a:endParaRPr>
            </a:p>
          </p:txBody>
        </p:sp>
        <p:cxnSp>
          <p:nvCxnSpPr>
            <p:cNvPr id="36" name="直接箭头连接符 35"/>
            <p:cNvCxnSpPr>
              <a:stCxn id="11" idx="3"/>
            </p:cNvCxnSpPr>
            <p:nvPr/>
          </p:nvCxnSpPr>
          <p:spPr bwMode="auto">
            <a:xfrm flipV="1">
              <a:off x="5558061" y="1732060"/>
              <a:ext cx="163513" cy="256283"/>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cxnSp>
          <p:nvCxnSpPr>
            <p:cNvPr id="37" name="直接箭头连接符 36"/>
            <p:cNvCxnSpPr>
              <a:stCxn id="11" idx="3"/>
              <a:endCxn id="16" idx="1"/>
            </p:cNvCxnSpPr>
            <p:nvPr/>
          </p:nvCxnSpPr>
          <p:spPr bwMode="auto">
            <a:xfrm>
              <a:off x="5558061" y="1988343"/>
              <a:ext cx="163513" cy="90528"/>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cxnSp>
          <p:nvCxnSpPr>
            <p:cNvPr id="38" name="直接箭头连接符 37"/>
            <p:cNvCxnSpPr>
              <a:stCxn id="13" idx="3"/>
              <a:endCxn id="14" idx="1"/>
            </p:cNvCxnSpPr>
            <p:nvPr/>
          </p:nvCxnSpPr>
          <p:spPr bwMode="auto">
            <a:xfrm>
              <a:off x="6401022" y="1550594"/>
              <a:ext cx="187103" cy="3618"/>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cxnSp>
          <p:nvCxnSpPr>
            <p:cNvPr id="39" name="直接箭头连接符 38"/>
            <p:cNvCxnSpPr>
              <a:stCxn id="16" idx="3"/>
              <a:endCxn id="17" idx="1"/>
            </p:cNvCxnSpPr>
            <p:nvPr/>
          </p:nvCxnSpPr>
          <p:spPr bwMode="auto">
            <a:xfrm flipV="1">
              <a:off x="6424126" y="2054185"/>
              <a:ext cx="163513" cy="24686"/>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cxnSp>
          <p:nvCxnSpPr>
            <p:cNvPr id="40" name="直接箭头连接符 39"/>
            <p:cNvCxnSpPr>
              <a:stCxn id="14" idx="3"/>
              <a:endCxn id="15" idx="1"/>
            </p:cNvCxnSpPr>
            <p:nvPr/>
          </p:nvCxnSpPr>
          <p:spPr bwMode="auto">
            <a:xfrm>
              <a:off x="7629985" y="1554212"/>
              <a:ext cx="159878" cy="2332"/>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cxnSp>
          <p:nvCxnSpPr>
            <p:cNvPr id="41" name="直接箭头连接符 40"/>
            <p:cNvCxnSpPr>
              <a:stCxn id="17" idx="3"/>
              <a:endCxn id="18" idx="1"/>
            </p:cNvCxnSpPr>
            <p:nvPr/>
          </p:nvCxnSpPr>
          <p:spPr bwMode="auto">
            <a:xfrm flipV="1">
              <a:off x="7629985" y="2048129"/>
              <a:ext cx="159878" cy="6056"/>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cxnSp>
          <p:nvCxnSpPr>
            <p:cNvPr id="42" name="直接箭头连接符 41"/>
            <p:cNvCxnSpPr>
              <a:stCxn id="12" idx="3"/>
              <a:endCxn id="19" idx="1"/>
            </p:cNvCxnSpPr>
            <p:nvPr/>
          </p:nvCxnSpPr>
          <p:spPr bwMode="auto">
            <a:xfrm flipV="1">
              <a:off x="5721574" y="2500709"/>
              <a:ext cx="2106389" cy="6351"/>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cxnSp>
          <p:nvCxnSpPr>
            <p:cNvPr id="43" name="直接箭头连接符 42"/>
            <p:cNvCxnSpPr>
              <a:stCxn id="28" idx="3"/>
              <a:endCxn id="32" idx="1"/>
            </p:cNvCxnSpPr>
            <p:nvPr/>
          </p:nvCxnSpPr>
          <p:spPr bwMode="auto">
            <a:xfrm>
              <a:off x="5555454" y="2957910"/>
              <a:ext cx="181435" cy="12694"/>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cxnSp>
          <p:nvCxnSpPr>
            <p:cNvPr id="44" name="直接箭头连接符 43"/>
            <p:cNvCxnSpPr>
              <a:stCxn id="32" idx="3"/>
              <a:endCxn id="33" idx="1"/>
            </p:cNvCxnSpPr>
            <p:nvPr/>
          </p:nvCxnSpPr>
          <p:spPr bwMode="auto">
            <a:xfrm flipV="1">
              <a:off x="6461586" y="2933137"/>
              <a:ext cx="140825" cy="37467"/>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cxnSp>
          <p:nvCxnSpPr>
            <p:cNvPr id="45" name="直接箭头连接符 44"/>
            <p:cNvCxnSpPr>
              <a:stCxn id="33" idx="3"/>
              <a:endCxn id="34" idx="1"/>
            </p:cNvCxnSpPr>
            <p:nvPr/>
          </p:nvCxnSpPr>
          <p:spPr bwMode="auto">
            <a:xfrm>
              <a:off x="7629985" y="2933137"/>
              <a:ext cx="232903" cy="959"/>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cxnSp>
          <p:nvCxnSpPr>
            <p:cNvPr id="46" name="直接箭头连接符 45"/>
            <p:cNvCxnSpPr>
              <a:stCxn id="29" idx="3"/>
              <a:endCxn id="35" idx="1"/>
            </p:cNvCxnSpPr>
            <p:nvPr/>
          </p:nvCxnSpPr>
          <p:spPr bwMode="auto">
            <a:xfrm flipV="1">
              <a:off x="5771354" y="3458204"/>
              <a:ext cx="2072486" cy="4034"/>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sp>
          <p:nvSpPr>
            <p:cNvPr id="47" name="圆角矩形 46"/>
            <p:cNvSpPr/>
            <p:nvPr/>
          </p:nvSpPr>
          <p:spPr bwMode="auto">
            <a:xfrm>
              <a:off x="4690267" y="3824288"/>
              <a:ext cx="865187" cy="360362"/>
            </a:xfrm>
            <a:prstGeom prst="roundRect">
              <a:avLst/>
            </a:prstGeom>
            <a:noFill/>
            <a:ln>
              <a:solidFill>
                <a:schemeClr val="tx1"/>
              </a:solidFill>
            </a:ln>
            <a:effectLst/>
            <a:extLst/>
          </p:spPr>
          <p:txBody>
            <a:bodyPr/>
            <a:lstStyle/>
            <a:p>
              <a:pPr fontAlgn="base">
                <a:buClr>
                  <a:srgbClr val="CC9900"/>
                </a:buClr>
                <a:defRPr/>
              </a:pPr>
              <a:r>
                <a:rPr lang="zh-CN" altLang="en-US" sz="1200" dirty="0">
                  <a:latin typeface="+mn-lt"/>
                  <a:ea typeface="+mn-ea"/>
                </a:rPr>
                <a:t>主机组</a:t>
              </a:r>
              <a:r>
                <a:rPr lang="en-US" altLang="zh-CN" sz="1200" dirty="0">
                  <a:latin typeface="+mn-lt"/>
                  <a:ea typeface="+mn-ea"/>
                </a:rPr>
                <a:t>3</a:t>
              </a:r>
              <a:endParaRPr lang="zh-CN" altLang="en-US" sz="1200" dirty="0">
                <a:latin typeface="+mn-lt"/>
                <a:ea typeface="+mn-ea"/>
              </a:endParaRPr>
            </a:p>
          </p:txBody>
        </p:sp>
        <p:sp>
          <p:nvSpPr>
            <p:cNvPr id="48" name="圆角矩形 47"/>
            <p:cNvSpPr/>
            <p:nvPr/>
          </p:nvSpPr>
          <p:spPr bwMode="auto">
            <a:xfrm>
              <a:off x="5747989" y="3837629"/>
              <a:ext cx="713933" cy="350538"/>
            </a:xfrm>
            <a:prstGeom prst="roundRect">
              <a:avLst/>
            </a:prstGeom>
            <a:noFill/>
            <a:ln>
              <a:solidFill>
                <a:schemeClr val="tx1"/>
              </a:solidFill>
            </a:ln>
            <a:effectLst/>
            <a:extLst/>
          </p:spPr>
          <p:txBody>
            <a:bodyPr/>
            <a:lstStyle/>
            <a:p>
              <a:pPr fontAlgn="base">
                <a:buClr>
                  <a:srgbClr val="CC9900"/>
                </a:buClr>
                <a:defRPr/>
              </a:pPr>
              <a:r>
                <a:rPr lang="zh-CN" altLang="en-US" sz="1200" dirty="0">
                  <a:latin typeface="+mn-lt"/>
                  <a:ea typeface="+mn-ea"/>
                </a:rPr>
                <a:t>主机</a:t>
              </a:r>
              <a:r>
                <a:rPr lang="en-US" altLang="zh-CN" sz="1200" dirty="0">
                  <a:latin typeface="+mn-lt"/>
                  <a:ea typeface="+mn-ea"/>
                </a:rPr>
                <a:t>3</a:t>
              </a:r>
              <a:endParaRPr lang="zh-CN" altLang="en-US" sz="1200" dirty="0">
                <a:latin typeface="+mn-lt"/>
                <a:ea typeface="+mn-ea"/>
              </a:endParaRPr>
            </a:p>
          </p:txBody>
        </p:sp>
        <p:sp>
          <p:nvSpPr>
            <p:cNvPr id="49" name="圆角矩形 48"/>
            <p:cNvSpPr/>
            <p:nvPr/>
          </p:nvSpPr>
          <p:spPr bwMode="auto">
            <a:xfrm>
              <a:off x="6631359" y="3797696"/>
              <a:ext cx="1067651" cy="404416"/>
            </a:xfrm>
            <a:prstGeom prst="roundRect">
              <a:avLst/>
            </a:prstGeom>
            <a:noFill/>
            <a:ln>
              <a:solidFill>
                <a:schemeClr val="tx1"/>
              </a:solidFill>
            </a:ln>
            <a:effectLst/>
            <a:extLst/>
          </p:spPr>
          <p:txBody>
            <a:bodyPr/>
            <a:lstStyle/>
            <a:p>
              <a:pPr fontAlgn="base">
                <a:buClr>
                  <a:srgbClr val="CC9900"/>
                </a:buClr>
                <a:defRPr/>
              </a:pPr>
              <a:r>
                <a:rPr lang="zh-CN" altLang="en-US" sz="1200" dirty="0">
                  <a:latin typeface="+mn-lt"/>
                  <a:ea typeface="+mn-ea"/>
                </a:rPr>
                <a:t>计算集群</a:t>
              </a:r>
              <a:r>
                <a:rPr lang="en-US" altLang="zh-CN" sz="1200" dirty="0">
                  <a:latin typeface="+mn-lt"/>
                  <a:ea typeface="+mn-ea"/>
                </a:rPr>
                <a:t>3</a:t>
              </a:r>
              <a:endParaRPr lang="zh-CN" altLang="en-US" sz="1200" dirty="0">
                <a:latin typeface="+mn-lt"/>
                <a:ea typeface="+mn-ea"/>
              </a:endParaRPr>
            </a:p>
          </p:txBody>
        </p:sp>
        <p:sp>
          <p:nvSpPr>
            <p:cNvPr id="50" name="圆角矩形 49"/>
            <p:cNvSpPr/>
            <p:nvPr/>
          </p:nvSpPr>
          <p:spPr bwMode="auto">
            <a:xfrm>
              <a:off x="7873999" y="3829050"/>
              <a:ext cx="1142651" cy="360363"/>
            </a:xfrm>
            <a:prstGeom prst="roundRect">
              <a:avLst/>
            </a:prstGeom>
            <a:noFill/>
            <a:ln>
              <a:solidFill>
                <a:schemeClr val="tx1"/>
              </a:solidFill>
            </a:ln>
            <a:effectLst/>
            <a:extLst/>
          </p:spPr>
          <p:txBody>
            <a:bodyPr/>
            <a:lstStyle/>
            <a:p>
              <a:pPr fontAlgn="base">
                <a:buClr>
                  <a:srgbClr val="CC9900"/>
                </a:buClr>
                <a:defRPr/>
              </a:pPr>
              <a:r>
                <a:rPr lang="zh-CN" altLang="en-US" sz="1200" dirty="0">
                  <a:latin typeface="+mn-lt"/>
                  <a:ea typeface="+mn-ea"/>
                </a:rPr>
                <a:t>计算集群</a:t>
              </a:r>
              <a:r>
                <a:rPr lang="en-US" altLang="zh-CN" sz="1200" dirty="0">
                  <a:latin typeface="+mn-lt"/>
                  <a:ea typeface="+mn-ea"/>
                </a:rPr>
                <a:t>3</a:t>
              </a:r>
              <a:endParaRPr lang="zh-CN" altLang="en-US" sz="1200" dirty="0">
                <a:latin typeface="+mn-lt"/>
                <a:ea typeface="+mn-ea"/>
              </a:endParaRPr>
            </a:p>
          </p:txBody>
        </p:sp>
        <p:cxnSp>
          <p:nvCxnSpPr>
            <p:cNvPr id="51" name="直接箭头连接符 50"/>
            <p:cNvCxnSpPr>
              <a:stCxn id="48" idx="3"/>
              <a:endCxn id="49" idx="1"/>
            </p:cNvCxnSpPr>
            <p:nvPr/>
          </p:nvCxnSpPr>
          <p:spPr bwMode="auto">
            <a:xfrm flipV="1">
              <a:off x="6461921" y="3999904"/>
              <a:ext cx="169437" cy="12994"/>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cxnSp>
          <p:nvCxnSpPr>
            <p:cNvPr id="52" name="直接箭头连接符 51"/>
            <p:cNvCxnSpPr>
              <a:stCxn id="49" idx="3"/>
              <a:endCxn id="50" idx="1"/>
            </p:cNvCxnSpPr>
            <p:nvPr/>
          </p:nvCxnSpPr>
          <p:spPr bwMode="auto">
            <a:xfrm>
              <a:off x="7699009" y="3999904"/>
              <a:ext cx="174989" cy="9328"/>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sp>
          <p:nvSpPr>
            <p:cNvPr id="53" name="圆角矩形 52"/>
            <p:cNvSpPr/>
            <p:nvPr/>
          </p:nvSpPr>
          <p:spPr bwMode="auto">
            <a:xfrm>
              <a:off x="4664870" y="4293394"/>
              <a:ext cx="865641" cy="358773"/>
            </a:xfrm>
            <a:prstGeom prst="roundRect">
              <a:avLst/>
            </a:prstGeom>
            <a:noFill/>
            <a:ln>
              <a:solidFill>
                <a:schemeClr val="tx1"/>
              </a:solidFill>
            </a:ln>
            <a:effectLst/>
            <a:extLst/>
          </p:spPr>
          <p:txBody>
            <a:bodyPr/>
            <a:lstStyle/>
            <a:p>
              <a:pPr fontAlgn="base">
                <a:buClr>
                  <a:srgbClr val="CC9900"/>
                </a:buClr>
                <a:defRPr/>
              </a:pPr>
              <a:r>
                <a:rPr lang="zh-CN" altLang="en-US" sz="1200" dirty="0">
                  <a:latin typeface="+mn-lt"/>
                  <a:ea typeface="+mn-ea"/>
                </a:rPr>
                <a:t>主机组</a:t>
              </a:r>
              <a:r>
                <a:rPr lang="en-US" altLang="zh-CN" sz="1200" dirty="0">
                  <a:latin typeface="+mn-lt"/>
                  <a:ea typeface="+mn-ea"/>
                </a:rPr>
                <a:t>4</a:t>
              </a:r>
              <a:endParaRPr lang="zh-CN" altLang="en-US" sz="1200" dirty="0">
                <a:latin typeface="+mn-lt"/>
                <a:ea typeface="+mn-ea"/>
              </a:endParaRPr>
            </a:p>
          </p:txBody>
        </p:sp>
        <p:sp>
          <p:nvSpPr>
            <p:cNvPr id="54" name="圆角矩形 53"/>
            <p:cNvSpPr/>
            <p:nvPr/>
          </p:nvSpPr>
          <p:spPr bwMode="auto">
            <a:xfrm>
              <a:off x="5716458" y="4274941"/>
              <a:ext cx="684564" cy="367505"/>
            </a:xfrm>
            <a:prstGeom prst="roundRect">
              <a:avLst/>
            </a:prstGeom>
            <a:noFill/>
            <a:ln>
              <a:solidFill>
                <a:schemeClr val="tx1"/>
              </a:solidFill>
            </a:ln>
            <a:effectLst/>
            <a:extLst/>
          </p:spPr>
          <p:txBody>
            <a:bodyPr/>
            <a:lstStyle/>
            <a:p>
              <a:pPr fontAlgn="base">
                <a:buClr>
                  <a:srgbClr val="CC9900"/>
                </a:buClr>
                <a:defRPr/>
              </a:pPr>
              <a:r>
                <a:rPr lang="zh-CN" altLang="en-US" sz="1200" dirty="0">
                  <a:latin typeface="+mn-lt"/>
                  <a:ea typeface="+mn-ea"/>
                </a:rPr>
                <a:t>主机</a:t>
              </a:r>
              <a:r>
                <a:rPr lang="en-US" altLang="zh-CN" sz="1200" dirty="0">
                  <a:latin typeface="+mn-lt"/>
                  <a:ea typeface="+mn-ea"/>
                </a:rPr>
                <a:t>4</a:t>
              </a:r>
              <a:endParaRPr lang="zh-CN" altLang="en-US" sz="1200" dirty="0">
                <a:latin typeface="+mn-lt"/>
                <a:ea typeface="+mn-ea"/>
              </a:endParaRPr>
            </a:p>
          </p:txBody>
        </p:sp>
        <p:sp>
          <p:nvSpPr>
            <p:cNvPr id="55" name="圆角矩形 54"/>
            <p:cNvSpPr/>
            <p:nvPr/>
          </p:nvSpPr>
          <p:spPr bwMode="auto">
            <a:xfrm>
              <a:off x="6631359" y="4256116"/>
              <a:ext cx="1036276" cy="386330"/>
            </a:xfrm>
            <a:prstGeom prst="roundRect">
              <a:avLst/>
            </a:prstGeom>
            <a:noFill/>
            <a:ln>
              <a:solidFill>
                <a:schemeClr val="tx1"/>
              </a:solidFill>
            </a:ln>
            <a:effectLst/>
            <a:extLst/>
          </p:spPr>
          <p:txBody>
            <a:bodyPr/>
            <a:lstStyle/>
            <a:p>
              <a:pPr fontAlgn="base">
                <a:buClr>
                  <a:srgbClr val="CC9900"/>
                </a:buClr>
                <a:defRPr/>
              </a:pPr>
              <a:r>
                <a:rPr lang="zh-CN" altLang="en-US" sz="1200" dirty="0">
                  <a:latin typeface="+mn-lt"/>
                  <a:ea typeface="+mn-ea"/>
                </a:rPr>
                <a:t>计算集群</a:t>
              </a:r>
              <a:r>
                <a:rPr lang="en-US" altLang="zh-CN" sz="1200" dirty="0">
                  <a:latin typeface="+mn-lt"/>
                  <a:ea typeface="+mn-ea"/>
                </a:rPr>
                <a:t>3</a:t>
              </a:r>
              <a:endParaRPr lang="zh-CN" altLang="en-US" sz="1200" dirty="0">
                <a:latin typeface="+mn-lt"/>
                <a:ea typeface="+mn-ea"/>
              </a:endParaRPr>
            </a:p>
          </p:txBody>
        </p:sp>
        <p:sp>
          <p:nvSpPr>
            <p:cNvPr id="56" name="圆角矩形 55"/>
            <p:cNvSpPr/>
            <p:nvPr/>
          </p:nvSpPr>
          <p:spPr bwMode="auto">
            <a:xfrm>
              <a:off x="7850188" y="4262693"/>
              <a:ext cx="1166461" cy="382588"/>
            </a:xfrm>
            <a:prstGeom prst="roundRect">
              <a:avLst/>
            </a:prstGeom>
            <a:noFill/>
            <a:ln>
              <a:solidFill>
                <a:schemeClr val="tx1"/>
              </a:solidFill>
            </a:ln>
            <a:effectLst/>
            <a:extLst/>
          </p:spPr>
          <p:txBody>
            <a:bodyPr/>
            <a:lstStyle/>
            <a:p>
              <a:pPr fontAlgn="base">
                <a:buClr>
                  <a:srgbClr val="CC9900"/>
                </a:buClr>
                <a:defRPr/>
              </a:pPr>
              <a:r>
                <a:rPr lang="zh-CN" altLang="en-US" sz="1200" dirty="0">
                  <a:latin typeface="+mn-lt"/>
                  <a:ea typeface="+mn-ea"/>
                </a:rPr>
                <a:t>计算集群</a:t>
              </a:r>
              <a:r>
                <a:rPr lang="en-US" altLang="zh-CN" sz="1200" dirty="0">
                  <a:latin typeface="+mn-lt"/>
                  <a:ea typeface="+mn-ea"/>
                </a:rPr>
                <a:t>3</a:t>
              </a:r>
              <a:endParaRPr lang="zh-CN" altLang="en-US" sz="1200" dirty="0">
                <a:latin typeface="+mn-lt"/>
                <a:ea typeface="+mn-ea"/>
              </a:endParaRPr>
            </a:p>
          </p:txBody>
        </p:sp>
        <p:cxnSp>
          <p:nvCxnSpPr>
            <p:cNvPr id="57" name="直接箭头连接符 56"/>
            <p:cNvCxnSpPr>
              <a:stCxn id="54" idx="3"/>
              <a:endCxn id="55" idx="1"/>
            </p:cNvCxnSpPr>
            <p:nvPr/>
          </p:nvCxnSpPr>
          <p:spPr bwMode="auto">
            <a:xfrm flipV="1">
              <a:off x="6401022" y="4449281"/>
              <a:ext cx="230337" cy="9413"/>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cxnSp>
          <p:nvCxnSpPr>
            <p:cNvPr id="58" name="直接箭头连接符 57"/>
            <p:cNvCxnSpPr>
              <a:stCxn id="55" idx="3"/>
              <a:endCxn id="56" idx="1"/>
            </p:cNvCxnSpPr>
            <p:nvPr/>
          </p:nvCxnSpPr>
          <p:spPr bwMode="auto">
            <a:xfrm>
              <a:off x="7667634" y="4449281"/>
              <a:ext cx="182554" cy="4706"/>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sp>
          <p:nvSpPr>
            <p:cNvPr id="59" name="圆角矩形 58"/>
            <p:cNvSpPr/>
            <p:nvPr/>
          </p:nvSpPr>
          <p:spPr bwMode="auto">
            <a:xfrm>
              <a:off x="4688483" y="4854774"/>
              <a:ext cx="1138045" cy="396478"/>
            </a:xfrm>
            <a:prstGeom prst="roundRect">
              <a:avLst/>
            </a:prstGeom>
            <a:noFill/>
            <a:ln>
              <a:solidFill>
                <a:schemeClr val="tx1"/>
              </a:solidFill>
            </a:ln>
            <a:effectLst/>
            <a:extLst/>
          </p:spPr>
          <p:txBody>
            <a:bodyPr/>
            <a:lstStyle/>
            <a:p>
              <a:pPr fontAlgn="base">
                <a:buClr>
                  <a:srgbClr val="CC9900"/>
                </a:buClr>
                <a:defRPr/>
              </a:pPr>
              <a:r>
                <a:rPr lang="zh-CN" altLang="en-US" sz="1200" dirty="0">
                  <a:latin typeface="+mn-lt"/>
                  <a:ea typeface="+mn-ea"/>
                </a:rPr>
                <a:t>存储集群</a:t>
              </a:r>
              <a:r>
                <a:rPr lang="en-US" altLang="zh-CN" sz="1200" dirty="0">
                  <a:latin typeface="+mn-lt"/>
                  <a:ea typeface="+mn-ea"/>
                </a:rPr>
                <a:t>3</a:t>
              </a:r>
              <a:endParaRPr lang="zh-CN" altLang="en-US" sz="1200" dirty="0">
                <a:latin typeface="+mn-lt"/>
                <a:ea typeface="+mn-ea"/>
              </a:endParaRPr>
            </a:p>
          </p:txBody>
        </p:sp>
        <p:sp>
          <p:nvSpPr>
            <p:cNvPr id="60" name="圆角矩形 59"/>
            <p:cNvSpPr/>
            <p:nvPr/>
          </p:nvSpPr>
          <p:spPr bwMode="auto">
            <a:xfrm>
              <a:off x="7856439" y="4838446"/>
              <a:ext cx="1142651" cy="360363"/>
            </a:xfrm>
            <a:prstGeom prst="roundRect">
              <a:avLst/>
            </a:prstGeom>
            <a:noFill/>
            <a:ln>
              <a:solidFill>
                <a:schemeClr val="tx1"/>
              </a:solidFill>
            </a:ln>
            <a:effectLst/>
            <a:extLst/>
          </p:spPr>
          <p:txBody>
            <a:bodyPr/>
            <a:lstStyle/>
            <a:p>
              <a:pPr fontAlgn="base">
                <a:buClr>
                  <a:srgbClr val="CC9900"/>
                </a:buClr>
                <a:defRPr/>
              </a:pPr>
              <a:r>
                <a:rPr lang="zh-CN" altLang="en-US" sz="1200" dirty="0">
                  <a:latin typeface="+mn-lt"/>
                  <a:ea typeface="+mn-ea"/>
                </a:rPr>
                <a:t>数据存储</a:t>
              </a:r>
              <a:r>
                <a:rPr lang="en-US" altLang="zh-CN" sz="1200" dirty="0">
                  <a:latin typeface="+mn-lt"/>
                  <a:ea typeface="+mn-ea"/>
                </a:rPr>
                <a:t>3</a:t>
              </a:r>
              <a:endParaRPr lang="zh-CN" altLang="en-US" sz="1200" dirty="0">
                <a:latin typeface="+mn-lt"/>
                <a:ea typeface="+mn-ea"/>
              </a:endParaRPr>
            </a:p>
          </p:txBody>
        </p:sp>
        <p:cxnSp>
          <p:nvCxnSpPr>
            <p:cNvPr id="61" name="直接箭头连接符 60"/>
            <p:cNvCxnSpPr>
              <a:stCxn id="59" idx="3"/>
              <a:endCxn id="60" idx="1"/>
            </p:cNvCxnSpPr>
            <p:nvPr/>
          </p:nvCxnSpPr>
          <p:spPr bwMode="auto">
            <a:xfrm flipV="1">
              <a:off x="5826528" y="5018628"/>
              <a:ext cx="2029911" cy="34385"/>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cxnSp>
          <p:nvCxnSpPr>
            <p:cNvPr id="62" name="直接箭头连接符 61"/>
            <p:cNvCxnSpPr>
              <a:stCxn id="9" idx="3"/>
              <a:endCxn id="47" idx="1"/>
            </p:cNvCxnSpPr>
            <p:nvPr/>
          </p:nvCxnSpPr>
          <p:spPr bwMode="auto">
            <a:xfrm>
              <a:off x="4352926" y="3933032"/>
              <a:ext cx="337341" cy="71437"/>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cxnSp>
          <p:nvCxnSpPr>
            <p:cNvPr id="63" name="直接箭头连接符 62"/>
            <p:cNvCxnSpPr>
              <a:stCxn id="9" idx="3"/>
              <a:endCxn id="59" idx="1"/>
            </p:cNvCxnSpPr>
            <p:nvPr/>
          </p:nvCxnSpPr>
          <p:spPr bwMode="auto">
            <a:xfrm>
              <a:off x="4352926" y="3933032"/>
              <a:ext cx="335557" cy="1119981"/>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cxnSp>
          <p:nvCxnSpPr>
            <p:cNvPr id="64" name="直接箭头连接符 63"/>
            <p:cNvCxnSpPr>
              <a:stCxn id="10" idx="3"/>
              <a:endCxn id="53" idx="1"/>
            </p:cNvCxnSpPr>
            <p:nvPr/>
          </p:nvCxnSpPr>
          <p:spPr bwMode="auto">
            <a:xfrm flipV="1">
              <a:off x="4373339" y="4472781"/>
              <a:ext cx="291531" cy="36513"/>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cxnSp>
          <p:nvCxnSpPr>
            <p:cNvPr id="65" name="直接箭头连接符 64"/>
            <p:cNvCxnSpPr>
              <a:stCxn id="10" idx="3"/>
              <a:endCxn id="59" idx="1"/>
            </p:cNvCxnSpPr>
            <p:nvPr/>
          </p:nvCxnSpPr>
          <p:spPr bwMode="auto">
            <a:xfrm>
              <a:off x="4373339" y="4509294"/>
              <a:ext cx="315144" cy="543719"/>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cxnSp>
          <p:nvCxnSpPr>
            <p:cNvPr id="66" name="直接箭头连接符 65"/>
            <p:cNvCxnSpPr>
              <a:stCxn id="47" idx="3"/>
              <a:endCxn id="48" idx="1"/>
            </p:cNvCxnSpPr>
            <p:nvPr/>
          </p:nvCxnSpPr>
          <p:spPr bwMode="auto">
            <a:xfrm>
              <a:off x="5555454" y="4004469"/>
              <a:ext cx="192534" cy="8429"/>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cxnSp>
          <p:nvCxnSpPr>
            <p:cNvPr id="67" name="直接箭头连接符 66"/>
            <p:cNvCxnSpPr>
              <a:stCxn id="53" idx="3"/>
              <a:endCxn id="54" idx="1"/>
            </p:cNvCxnSpPr>
            <p:nvPr/>
          </p:nvCxnSpPr>
          <p:spPr bwMode="auto">
            <a:xfrm flipV="1">
              <a:off x="5530511" y="4458694"/>
              <a:ext cx="185946" cy="14087"/>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cxnSp>
          <p:nvCxnSpPr>
            <p:cNvPr id="68" name="直接连接符 67"/>
            <p:cNvCxnSpPr/>
            <p:nvPr/>
          </p:nvCxnSpPr>
          <p:spPr bwMode="auto">
            <a:xfrm>
              <a:off x="1476375" y="1376363"/>
              <a:ext cx="71438" cy="4932362"/>
            </a:xfrm>
            <a:prstGeom prst="line">
              <a:avLst/>
            </a:prstGeom>
            <a:ln w="12700">
              <a:solidFill>
                <a:srgbClr val="FF0000"/>
              </a:solidFill>
              <a:prstDash val="dash"/>
            </a:ln>
            <a:extLst/>
          </p:spPr>
          <p:style>
            <a:lnRef idx="1">
              <a:schemeClr val="dk1"/>
            </a:lnRef>
            <a:fillRef idx="0">
              <a:schemeClr val="dk1"/>
            </a:fillRef>
            <a:effectRef idx="0">
              <a:schemeClr val="dk1"/>
            </a:effectRef>
            <a:fontRef idx="minor">
              <a:schemeClr val="tx1"/>
            </a:fontRef>
          </p:style>
        </p:cxnSp>
        <p:cxnSp>
          <p:nvCxnSpPr>
            <p:cNvPr id="69" name="直接连接符 68"/>
            <p:cNvCxnSpPr/>
            <p:nvPr/>
          </p:nvCxnSpPr>
          <p:spPr bwMode="auto">
            <a:xfrm>
              <a:off x="7697225" y="1376363"/>
              <a:ext cx="39343" cy="4938309"/>
            </a:xfrm>
            <a:prstGeom prst="line">
              <a:avLst/>
            </a:prstGeom>
            <a:ln w="12700">
              <a:solidFill>
                <a:srgbClr val="FF0000"/>
              </a:solidFill>
              <a:prstDash val="dash"/>
            </a:ln>
            <a:extLst/>
          </p:spPr>
          <p:style>
            <a:lnRef idx="1">
              <a:schemeClr val="dk1"/>
            </a:lnRef>
            <a:fillRef idx="0">
              <a:schemeClr val="dk1"/>
            </a:fillRef>
            <a:effectRef idx="0">
              <a:schemeClr val="dk1"/>
            </a:effectRef>
            <a:fontRef idx="minor">
              <a:schemeClr val="tx1"/>
            </a:fontRef>
          </p:style>
        </p:cxnSp>
        <p:sp>
          <p:nvSpPr>
            <p:cNvPr id="70" name="圆角矩形 69"/>
            <p:cNvSpPr/>
            <p:nvPr/>
          </p:nvSpPr>
          <p:spPr bwMode="auto">
            <a:xfrm>
              <a:off x="179388" y="5553075"/>
              <a:ext cx="1296987" cy="504825"/>
            </a:xfrm>
            <a:prstGeom prst="roundRect">
              <a:avLst/>
            </a:prstGeom>
            <a:noFill/>
            <a:ln>
              <a:solidFill>
                <a:schemeClr val="tx1"/>
              </a:solidFill>
            </a:ln>
            <a:effectLst/>
            <a:extLst/>
          </p:spPr>
          <p:txBody>
            <a:bodyPr/>
            <a:lstStyle/>
            <a:p>
              <a:pPr fontAlgn="base">
                <a:buClr>
                  <a:srgbClr val="CC9900"/>
                </a:buClr>
                <a:defRPr/>
              </a:pPr>
              <a:r>
                <a:rPr lang="en-US" altLang="zh-CN" sz="1800" dirty="0">
                  <a:latin typeface="+mn-lt"/>
                  <a:ea typeface="+mn-ea"/>
                </a:rPr>
                <a:t>SC</a:t>
              </a:r>
              <a:r>
                <a:rPr lang="zh-CN" altLang="en-US" sz="1800" dirty="0">
                  <a:latin typeface="+mn-lt"/>
                  <a:ea typeface="+mn-ea"/>
                </a:rPr>
                <a:t>侧</a:t>
              </a:r>
            </a:p>
          </p:txBody>
        </p:sp>
        <p:sp>
          <p:nvSpPr>
            <p:cNvPr id="71" name="圆角矩形 70"/>
            <p:cNvSpPr/>
            <p:nvPr/>
          </p:nvSpPr>
          <p:spPr bwMode="auto">
            <a:xfrm>
              <a:off x="1704749" y="5553075"/>
              <a:ext cx="5832475" cy="504825"/>
            </a:xfrm>
            <a:prstGeom prst="roundRect">
              <a:avLst/>
            </a:prstGeom>
            <a:noFill/>
            <a:ln>
              <a:solidFill>
                <a:schemeClr val="tx1"/>
              </a:solidFill>
            </a:ln>
            <a:effectLst/>
            <a:extLst/>
          </p:spPr>
          <p:txBody>
            <a:bodyPr/>
            <a:lstStyle/>
            <a:p>
              <a:pPr fontAlgn="base">
                <a:buClr>
                  <a:srgbClr val="CC9900"/>
                </a:buClr>
                <a:defRPr/>
              </a:pPr>
              <a:r>
                <a:rPr lang="en-US" altLang="zh-CN" sz="1800" dirty="0">
                  <a:latin typeface="+mn-lt"/>
                  <a:ea typeface="+mn-ea"/>
                </a:rPr>
                <a:t>OpenStack</a:t>
              </a:r>
              <a:r>
                <a:rPr lang="zh-CN" altLang="en-US" sz="1800" dirty="0">
                  <a:latin typeface="+mn-lt"/>
                  <a:ea typeface="+mn-ea"/>
                </a:rPr>
                <a:t>侧</a:t>
              </a:r>
            </a:p>
          </p:txBody>
        </p:sp>
        <p:sp>
          <p:nvSpPr>
            <p:cNvPr id="72" name="圆角矩形 71"/>
            <p:cNvSpPr/>
            <p:nvPr/>
          </p:nvSpPr>
          <p:spPr bwMode="auto">
            <a:xfrm>
              <a:off x="7848600" y="5553075"/>
              <a:ext cx="1187450" cy="504825"/>
            </a:xfrm>
            <a:prstGeom prst="roundRect">
              <a:avLst/>
            </a:prstGeom>
            <a:noFill/>
            <a:ln>
              <a:solidFill>
                <a:schemeClr val="tx1"/>
              </a:solidFill>
            </a:ln>
            <a:effectLst/>
            <a:extLst/>
          </p:spPr>
          <p:txBody>
            <a:bodyPr/>
            <a:lstStyle/>
            <a:p>
              <a:pPr fontAlgn="base">
                <a:buClr>
                  <a:srgbClr val="CC9900"/>
                </a:buClr>
                <a:defRPr/>
              </a:pPr>
              <a:r>
                <a:rPr lang="en-US" altLang="zh-CN" sz="1800" dirty="0">
                  <a:latin typeface="+mn-lt"/>
                  <a:ea typeface="+mn-ea"/>
                </a:rPr>
                <a:t>FC</a:t>
              </a:r>
              <a:r>
                <a:rPr lang="zh-CN" altLang="en-US" sz="1800" dirty="0">
                  <a:latin typeface="+mn-lt"/>
                  <a:ea typeface="+mn-ea"/>
                </a:rPr>
                <a:t>侧</a:t>
              </a:r>
            </a:p>
          </p:txBody>
        </p:sp>
        <p:sp>
          <p:nvSpPr>
            <p:cNvPr id="73" name="圆角矩形 72"/>
            <p:cNvSpPr/>
            <p:nvPr/>
          </p:nvSpPr>
          <p:spPr bwMode="auto">
            <a:xfrm>
              <a:off x="827088" y="2457450"/>
              <a:ext cx="504825" cy="935038"/>
            </a:xfrm>
            <a:prstGeom prst="roundRect">
              <a:avLst/>
            </a:prstGeom>
            <a:noFill/>
            <a:ln>
              <a:solidFill>
                <a:schemeClr val="tx1"/>
              </a:solidFill>
            </a:ln>
            <a:effectLst/>
            <a:extLst/>
          </p:spPr>
          <p:txBody>
            <a:bodyPr/>
            <a:lstStyle/>
            <a:p>
              <a:pPr fontAlgn="base">
                <a:buClr>
                  <a:srgbClr val="CC9900"/>
                </a:buClr>
                <a:defRPr/>
              </a:pPr>
              <a:r>
                <a:rPr lang="zh-CN" altLang="en-US" sz="1200" dirty="0">
                  <a:latin typeface="+mn-lt"/>
                  <a:ea typeface="+mn-ea"/>
                </a:rPr>
                <a:t>地域</a:t>
              </a:r>
              <a:endParaRPr lang="en-US" altLang="zh-CN" sz="1200" dirty="0">
                <a:latin typeface="+mn-lt"/>
                <a:ea typeface="+mn-ea"/>
              </a:endParaRPr>
            </a:p>
            <a:p>
              <a:pPr fontAlgn="base">
                <a:buClr>
                  <a:srgbClr val="CC9900"/>
                </a:buClr>
                <a:defRPr/>
              </a:pPr>
              <a:r>
                <a:rPr lang="en-US" altLang="zh-CN" sz="1200" dirty="0">
                  <a:latin typeface="+mn-lt"/>
                  <a:ea typeface="+mn-ea"/>
                </a:rPr>
                <a:t>1</a:t>
              </a:r>
              <a:endParaRPr lang="zh-CN" altLang="en-US" sz="1200" dirty="0">
                <a:latin typeface="+mn-lt"/>
                <a:ea typeface="+mn-ea"/>
              </a:endParaRPr>
            </a:p>
          </p:txBody>
        </p:sp>
        <p:sp>
          <p:nvSpPr>
            <p:cNvPr id="74" name="圆角矩形 73"/>
            <p:cNvSpPr/>
            <p:nvPr/>
          </p:nvSpPr>
          <p:spPr bwMode="auto">
            <a:xfrm>
              <a:off x="825500" y="3746184"/>
              <a:ext cx="504825" cy="935037"/>
            </a:xfrm>
            <a:prstGeom prst="roundRect">
              <a:avLst/>
            </a:prstGeom>
            <a:noFill/>
            <a:ln>
              <a:solidFill>
                <a:schemeClr val="tx1"/>
              </a:solidFill>
            </a:ln>
            <a:effectLst/>
            <a:extLst/>
          </p:spPr>
          <p:txBody>
            <a:bodyPr/>
            <a:lstStyle/>
            <a:p>
              <a:pPr fontAlgn="base">
                <a:buClr>
                  <a:srgbClr val="CC9900"/>
                </a:buClr>
                <a:defRPr/>
              </a:pPr>
              <a:r>
                <a:rPr lang="zh-CN" altLang="en-US" sz="1200" dirty="0">
                  <a:latin typeface="+mn-lt"/>
                  <a:ea typeface="+mn-ea"/>
                </a:rPr>
                <a:t>地域</a:t>
              </a:r>
              <a:endParaRPr lang="en-US" altLang="zh-CN" sz="1200" dirty="0">
                <a:latin typeface="+mn-lt"/>
                <a:ea typeface="+mn-ea"/>
              </a:endParaRPr>
            </a:p>
            <a:p>
              <a:pPr fontAlgn="base">
                <a:buClr>
                  <a:srgbClr val="CC9900"/>
                </a:buClr>
                <a:defRPr/>
              </a:pPr>
              <a:r>
                <a:rPr lang="en-US" altLang="zh-CN" sz="1200" dirty="0">
                  <a:latin typeface="+mn-lt"/>
                  <a:ea typeface="+mn-ea"/>
                </a:rPr>
                <a:t>2</a:t>
              </a:r>
              <a:endParaRPr lang="zh-CN" altLang="en-US" sz="1200" dirty="0">
                <a:latin typeface="+mn-lt"/>
                <a:ea typeface="+mn-ea"/>
              </a:endParaRPr>
            </a:p>
          </p:txBody>
        </p:sp>
      </p:grpSp>
    </p:spTree>
    <p:extLst>
      <p:ext uri="{BB962C8B-B14F-4D97-AF65-F5344CB8AC3E}">
        <p14:creationId xmlns:p14="http://schemas.microsoft.com/office/powerpoint/2010/main" val="30804135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684213" y="4221163"/>
            <a:ext cx="4032250" cy="1944687"/>
          </a:xfrm>
          <a:prstGeom prst="rect">
            <a:avLst/>
          </a:prstGeom>
          <a:solidFill>
            <a:srgbClr val="FFCC66"/>
          </a:solidFill>
          <a:ln>
            <a:solidFill>
              <a:schemeClr val="tx1"/>
            </a:solidFill>
          </a:ln>
          <a:effectLst/>
          <a:extLst/>
        </p:spPr>
        <p:txBody>
          <a:bodyPr/>
          <a:lstStyle/>
          <a:p>
            <a:pPr fontAlgn="base">
              <a:buClr>
                <a:srgbClr val="CC9900"/>
              </a:buClr>
              <a:defRPr/>
            </a:pPr>
            <a:r>
              <a:rPr lang="en-US" altLang="zh-CN" sz="1800" dirty="0">
                <a:latin typeface="+mn-lt"/>
                <a:ea typeface="+mn-ea"/>
              </a:rPr>
              <a:t>FusionCompute1</a:t>
            </a:r>
            <a:endParaRPr lang="zh-CN" altLang="en-US" sz="1800" dirty="0">
              <a:latin typeface="+mn-lt"/>
              <a:ea typeface="+mn-ea"/>
            </a:endParaRPr>
          </a:p>
        </p:txBody>
      </p:sp>
      <p:sp>
        <p:nvSpPr>
          <p:cNvPr id="9" name="矩形 8"/>
          <p:cNvSpPr/>
          <p:nvPr/>
        </p:nvSpPr>
        <p:spPr bwMode="auto">
          <a:xfrm>
            <a:off x="4716463" y="4221163"/>
            <a:ext cx="3887787" cy="1944687"/>
          </a:xfrm>
          <a:prstGeom prst="rect">
            <a:avLst/>
          </a:prstGeom>
          <a:solidFill>
            <a:srgbClr val="CCCC00"/>
          </a:solidFill>
          <a:ln>
            <a:solidFill>
              <a:schemeClr val="tx1"/>
            </a:solidFill>
          </a:ln>
          <a:effectLst/>
          <a:extLst/>
        </p:spPr>
        <p:txBody>
          <a:bodyPr/>
          <a:lstStyle/>
          <a:p>
            <a:pPr>
              <a:buClr>
                <a:srgbClr val="CC9900"/>
              </a:buClr>
              <a:defRPr/>
            </a:pPr>
            <a:r>
              <a:rPr lang="en-US" altLang="zh-CN" sz="1800" dirty="0">
                <a:latin typeface="+mn-lt"/>
                <a:ea typeface="+mn-ea"/>
              </a:rPr>
              <a:t>FusionCompute2</a:t>
            </a:r>
            <a:endParaRPr lang="zh-CN" altLang="en-US" sz="1800" dirty="0">
              <a:latin typeface="+mn-lt"/>
              <a:ea typeface="+mn-ea"/>
            </a:endParaRPr>
          </a:p>
        </p:txBody>
      </p:sp>
      <p:sp>
        <p:nvSpPr>
          <p:cNvPr id="13316" name="标题 1"/>
          <p:cNvSpPr>
            <a:spLocks noGrp="1"/>
          </p:cNvSpPr>
          <p:nvPr>
            <p:ph type="title"/>
          </p:nvPr>
        </p:nvSpPr>
        <p:spPr>
          <a:xfrm>
            <a:off x="684212" y="387350"/>
            <a:ext cx="8280276" cy="868363"/>
          </a:xfrm>
        </p:spPr>
        <p:txBody>
          <a:bodyPr/>
          <a:lstStyle/>
          <a:p>
            <a:r>
              <a:rPr lang="en-US" altLang="zh-CN" dirty="0" err="1" smtClean="0"/>
              <a:t>OpenStack</a:t>
            </a:r>
            <a:r>
              <a:rPr lang="zh-CN" altLang="en-US" dirty="0" smtClean="0"/>
              <a:t>云</a:t>
            </a:r>
            <a:r>
              <a:rPr lang="en-US" altLang="zh-CN" dirty="0" smtClean="0"/>
              <a:t>DC</a:t>
            </a:r>
            <a:r>
              <a:rPr lang="zh-CN" altLang="en-US" dirty="0" smtClean="0"/>
              <a:t>场景计算和存储资源模型</a:t>
            </a:r>
          </a:p>
        </p:txBody>
      </p:sp>
      <p:sp>
        <p:nvSpPr>
          <p:cNvPr id="4" name="矩形 3"/>
          <p:cNvSpPr/>
          <p:nvPr/>
        </p:nvSpPr>
        <p:spPr bwMode="auto">
          <a:xfrm>
            <a:off x="1042988" y="4580732"/>
            <a:ext cx="1441450" cy="649288"/>
          </a:xfrm>
          <a:prstGeom prst="rect">
            <a:avLst/>
          </a:prstGeom>
          <a:noFill/>
          <a:ln>
            <a:solidFill>
              <a:schemeClr val="tx1"/>
            </a:solidFill>
          </a:ln>
          <a:effectLst/>
          <a:extLst/>
        </p:spPr>
        <p:txBody>
          <a:bodyPr/>
          <a:lstStyle/>
          <a:p>
            <a:pPr fontAlgn="base">
              <a:buClr>
                <a:srgbClr val="CC9900"/>
              </a:buClr>
              <a:defRPr/>
            </a:pPr>
            <a:r>
              <a:rPr lang="en-US" altLang="zh-CN" sz="1800" dirty="0">
                <a:latin typeface="+mn-lt"/>
                <a:ea typeface="+mn-ea"/>
              </a:rPr>
              <a:t>Cluster1</a:t>
            </a:r>
            <a:endParaRPr lang="zh-CN" altLang="en-US" sz="1800" dirty="0">
              <a:latin typeface="+mn-lt"/>
              <a:ea typeface="+mn-ea"/>
            </a:endParaRPr>
          </a:p>
        </p:txBody>
      </p:sp>
      <p:sp>
        <p:nvSpPr>
          <p:cNvPr id="5" name="矩形 4"/>
          <p:cNvSpPr/>
          <p:nvPr/>
        </p:nvSpPr>
        <p:spPr bwMode="auto">
          <a:xfrm>
            <a:off x="2627313" y="4601255"/>
            <a:ext cx="1439862" cy="649288"/>
          </a:xfrm>
          <a:prstGeom prst="rect">
            <a:avLst/>
          </a:prstGeom>
          <a:noFill/>
          <a:ln>
            <a:solidFill>
              <a:schemeClr val="tx1"/>
            </a:solidFill>
          </a:ln>
          <a:effectLst/>
          <a:extLst/>
        </p:spPr>
        <p:txBody>
          <a:bodyPr/>
          <a:lstStyle/>
          <a:p>
            <a:pPr fontAlgn="base">
              <a:buClr>
                <a:srgbClr val="CC9900"/>
              </a:buClr>
              <a:defRPr/>
            </a:pPr>
            <a:r>
              <a:rPr lang="en-US" altLang="zh-CN" sz="1800" dirty="0">
                <a:latin typeface="+mn-lt"/>
                <a:ea typeface="+mn-ea"/>
              </a:rPr>
              <a:t>Cluster2</a:t>
            </a:r>
            <a:endParaRPr lang="zh-CN" altLang="en-US" sz="1800" dirty="0">
              <a:latin typeface="+mn-lt"/>
              <a:ea typeface="+mn-ea"/>
            </a:endParaRPr>
          </a:p>
        </p:txBody>
      </p:sp>
      <p:sp>
        <p:nvSpPr>
          <p:cNvPr id="6" name="矩形 5"/>
          <p:cNvSpPr/>
          <p:nvPr/>
        </p:nvSpPr>
        <p:spPr bwMode="auto">
          <a:xfrm>
            <a:off x="5039518" y="4584629"/>
            <a:ext cx="1439863" cy="649288"/>
          </a:xfrm>
          <a:prstGeom prst="rect">
            <a:avLst/>
          </a:prstGeom>
          <a:noFill/>
          <a:ln>
            <a:solidFill>
              <a:schemeClr val="tx1"/>
            </a:solidFill>
          </a:ln>
          <a:effectLst/>
          <a:extLst/>
        </p:spPr>
        <p:txBody>
          <a:bodyPr/>
          <a:lstStyle/>
          <a:p>
            <a:pPr fontAlgn="base">
              <a:buClr>
                <a:srgbClr val="CC9900"/>
              </a:buClr>
              <a:defRPr/>
            </a:pPr>
            <a:r>
              <a:rPr lang="en-US" altLang="zh-CN" sz="1800" dirty="0">
                <a:latin typeface="+mn-lt"/>
                <a:ea typeface="+mn-ea"/>
              </a:rPr>
              <a:t>Cluster1</a:t>
            </a:r>
            <a:endParaRPr lang="zh-CN" altLang="en-US" sz="1800" dirty="0">
              <a:latin typeface="+mn-lt"/>
              <a:ea typeface="+mn-ea"/>
            </a:endParaRPr>
          </a:p>
        </p:txBody>
      </p:sp>
      <p:sp>
        <p:nvSpPr>
          <p:cNvPr id="7" name="矩形 6"/>
          <p:cNvSpPr/>
          <p:nvPr/>
        </p:nvSpPr>
        <p:spPr bwMode="auto">
          <a:xfrm>
            <a:off x="6631796" y="4563948"/>
            <a:ext cx="1441450" cy="649288"/>
          </a:xfrm>
          <a:prstGeom prst="rect">
            <a:avLst/>
          </a:prstGeom>
          <a:noFill/>
          <a:ln>
            <a:solidFill>
              <a:schemeClr val="tx1"/>
            </a:solidFill>
          </a:ln>
          <a:effectLst/>
          <a:extLst/>
        </p:spPr>
        <p:txBody>
          <a:bodyPr/>
          <a:lstStyle/>
          <a:p>
            <a:pPr fontAlgn="base">
              <a:buClr>
                <a:srgbClr val="CC9900"/>
              </a:buClr>
              <a:defRPr/>
            </a:pPr>
            <a:r>
              <a:rPr lang="en-US" altLang="zh-CN" sz="1800" dirty="0">
                <a:latin typeface="+mn-lt"/>
                <a:ea typeface="+mn-ea"/>
              </a:rPr>
              <a:t>Cluster2</a:t>
            </a:r>
            <a:endParaRPr lang="zh-CN" altLang="en-US" sz="1800" dirty="0">
              <a:latin typeface="+mn-lt"/>
              <a:ea typeface="+mn-ea"/>
            </a:endParaRPr>
          </a:p>
        </p:txBody>
      </p:sp>
      <p:sp>
        <p:nvSpPr>
          <p:cNvPr id="10" name="矩形 9"/>
          <p:cNvSpPr/>
          <p:nvPr/>
        </p:nvSpPr>
        <p:spPr bwMode="auto">
          <a:xfrm>
            <a:off x="1042988" y="5445125"/>
            <a:ext cx="1441450" cy="647700"/>
          </a:xfrm>
          <a:prstGeom prst="rect">
            <a:avLst/>
          </a:prstGeom>
          <a:noFill/>
          <a:ln>
            <a:solidFill>
              <a:schemeClr val="tx1"/>
            </a:solidFill>
          </a:ln>
          <a:effectLst/>
          <a:extLst/>
        </p:spPr>
        <p:txBody>
          <a:bodyPr/>
          <a:lstStyle/>
          <a:p>
            <a:pPr fontAlgn="base">
              <a:buClr>
                <a:srgbClr val="CC9900"/>
              </a:buClr>
              <a:defRPr/>
            </a:pPr>
            <a:r>
              <a:rPr lang="en-US" altLang="zh-CN" sz="1800" dirty="0" smtClean="0">
                <a:latin typeface="+mn-lt"/>
                <a:ea typeface="+mn-ea"/>
              </a:rPr>
              <a:t>Datastore1</a:t>
            </a:r>
          </a:p>
          <a:p>
            <a:pPr fontAlgn="base">
              <a:buClr>
                <a:srgbClr val="CC9900"/>
              </a:buClr>
              <a:defRPr/>
            </a:pPr>
            <a:r>
              <a:rPr lang="en-US" altLang="zh-CN" sz="1800" dirty="0" smtClean="0">
                <a:latin typeface="+mn-lt"/>
                <a:ea typeface="+mn-ea"/>
              </a:rPr>
              <a:t>Datastore2</a:t>
            </a:r>
            <a:endParaRPr lang="zh-CN" altLang="en-US" sz="1800" dirty="0">
              <a:latin typeface="+mn-lt"/>
              <a:ea typeface="+mn-ea"/>
            </a:endParaRPr>
          </a:p>
        </p:txBody>
      </p:sp>
      <p:sp>
        <p:nvSpPr>
          <p:cNvPr id="11" name="矩形 10"/>
          <p:cNvSpPr/>
          <p:nvPr/>
        </p:nvSpPr>
        <p:spPr bwMode="auto">
          <a:xfrm>
            <a:off x="2627313" y="5445125"/>
            <a:ext cx="1439862" cy="647700"/>
          </a:xfrm>
          <a:prstGeom prst="rect">
            <a:avLst/>
          </a:prstGeom>
          <a:noFill/>
          <a:ln>
            <a:solidFill>
              <a:schemeClr val="tx1"/>
            </a:solidFill>
          </a:ln>
          <a:effectLst/>
          <a:extLst/>
        </p:spPr>
        <p:txBody>
          <a:bodyPr/>
          <a:lstStyle/>
          <a:p>
            <a:pPr>
              <a:buClr>
                <a:srgbClr val="CC9900"/>
              </a:buClr>
              <a:defRPr/>
            </a:pPr>
            <a:r>
              <a:rPr lang="en-US" altLang="zh-CN" sz="1800" dirty="0">
                <a:latin typeface="+mn-lt"/>
                <a:ea typeface="+mn-ea"/>
              </a:rPr>
              <a:t>Datastore3</a:t>
            </a:r>
          </a:p>
        </p:txBody>
      </p:sp>
      <p:sp>
        <p:nvSpPr>
          <p:cNvPr id="12" name="矩形 11"/>
          <p:cNvSpPr/>
          <p:nvPr/>
        </p:nvSpPr>
        <p:spPr bwMode="auto">
          <a:xfrm>
            <a:off x="5076825" y="5373688"/>
            <a:ext cx="3024188" cy="647700"/>
          </a:xfrm>
          <a:prstGeom prst="rect">
            <a:avLst/>
          </a:prstGeom>
          <a:noFill/>
          <a:ln>
            <a:solidFill>
              <a:schemeClr val="tx1"/>
            </a:solidFill>
          </a:ln>
          <a:effectLst/>
          <a:extLst/>
        </p:spPr>
        <p:txBody>
          <a:bodyPr/>
          <a:lstStyle/>
          <a:p>
            <a:pPr>
              <a:buClr>
                <a:srgbClr val="CC9900"/>
              </a:buClr>
              <a:defRPr/>
            </a:pPr>
            <a:r>
              <a:rPr lang="en-US" altLang="zh-CN" sz="1800" dirty="0">
                <a:latin typeface="+mn-lt"/>
                <a:ea typeface="+mn-ea"/>
              </a:rPr>
              <a:t>Datastore1</a:t>
            </a:r>
          </a:p>
          <a:p>
            <a:pPr>
              <a:buClr>
                <a:srgbClr val="CC9900"/>
              </a:buClr>
              <a:defRPr/>
            </a:pPr>
            <a:r>
              <a:rPr lang="zh-CN" altLang="en-US" sz="1800" dirty="0">
                <a:solidFill>
                  <a:srgbClr val="FF0000"/>
                </a:solidFill>
                <a:latin typeface="+mn-lt"/>
                <a:ea typeface="+mn-ea"/>
              </a:rPr>
              <a:t>（</a:t>
            </a:r>
            <a:r>
              <a:rPr lang="en-US" altLang="zh-CN" sz="1800" dirty="0" err="1">
                <a:solidFill>
                  <a:srgbClr val="FF0000"/>
                </a:solidFill>
                <a:latin typeface="+mn-lt"/>
                <a:ea typeface="+mn-ea"/>
              </a:rPr>
              <a:t>eg.FusionStorage</a:t>
            </a:r>
            <a:r>
              <a:rPr lang="zh-CN" altLang="en-US" sz="1800" dirty="0">
                <a:solidFill>
                  <a:srgbClr val="FF0000"/>
                </a:solidFill>
                <a:latin typeface="+mn-lt"/>
                <a:ea typeface="+mn-ea"/>
              </a:rPr>
              <a:t>）</a:t>
            </a:r>
          </a:p>
        </p:txBody>
      </p:sp>
      <p:sp>
        <p:nvSpPr>
          <p:cNvPr id="13" name="矩形 12"/>
          <p:cNvSpPr/>
          <p:nvPr/>
        </p:nvSpPr>
        <p:spPr bwMode="auto">
          <a:xfrm>
            <a:off x="684534" y="2252580"/>
            <a:ext cx="7920037" cy="2016125"/>
          </a:xfrm>
          <a:prstGeom prst="rect">
            <a:avLst/>
          </a:prstGeom>
          <a:solidFill>
            <a:srgbClr val="92D050"/>
          </a:solidFill>
          <a:ln>
            <a:solidFill>
              <a:schemeClr val="tx1"/>
            </a:solidFill>
          </a:ln>
          <a:effectLst/>
          <a:extLst/>
        </p:spPr>
        <p:txBody>
          <a:bodyPr/>
          <a:lstStyle/>
          <a:p>
            <a:pPr fontAlgn="base">
              <a:buClr>
                <a:srgbClr val="CC9900"/>
              </a:buClr>
              <a:defRPr/>
            </a:pPr>
            <a:r>
              <a:rPr lang="en-US" altLang="zh-CN" sz="1400" dirty="0">
                <a:latin typeface="+mn-lt"/>
                <a:ea typeface="+mn-ea"/>
              </a:rPr>
              <a:t>FusionSphere OpenStack</a:t>
            </a:r>
            <a:r>
              <a:rPr lang="en-US" altLang="zh-CN" sz="1400" dirty="0">
                <a:solidFill>
                  <a:srgbClr val="FF0000"/>
                </a:solidFill>
                <a:latin typeface="+mn-lt"/>
                <a:ea typeface="+mn-ea"/>
              </a:rPr>
              <a:t>(az1.com)</a:t>
            </a:r>
          </a:p>
          <a:p>
            <a:pPr fontAlgn="base">
              <a:buClr>
                <a:srgbClr val="CC9900"/>
              </a:buClr>
              <a:defRPr/>
            </a:pPr>
            <a:endParaRPr lang="zh-CN" altLang="en-US" sz="1400" dirty="0">
              <a:latin typeface="+mn-lt"/>
              <a:ea typeface="+mn-ea"/>
            </a:endParaRPr>
          </a:p>
        </p:txBody>
      </p:sp>
      <p:sp>
        <p:nvSpPr>
          <p:cNvPr id="14" name="圆角矩形 13"/>
          <p:cNvSpPr/>
          <p:nvPr/>
        </p:nvSpPr>
        <p:spPr bwMode="auto">
          <a:xfrm>
            <a:off x="846457" y="3056802"/>
            <a:ext cx="1584326" cy="332326"/>
          </a:xfrm>
          <a:prstGeom prst="roundRect">
            <a:avLst/>
          </a:prstGeom>
          <a:noFill/>
          <a:ln>
            <a:solidFill>
              <a:schemeClr val="tx1"/>
            </a:solidFill>
          </a:ln>
          <a:effectLst/>
          <a:extLst/>
        </p:spPr>
        <p:txBody>
          <a:bodyPr anchor="ctr"/>
          <a:lstStyle/>
          <a:p>
            <a:pPr fontAlgn="base">
              <a:buClr>
                <a:srgbClr val="CC9900"/>
              </a:buClr>
              <a:defRPr/>
            </a:pPr>
            <a:r>
              <a:rPr lang="en-US" altLang="zh-CN" sz="1200" dirty="0">
                <a:latin typeface="+mn-lt"/>
                <a:ea typeface="+mn-ea"/>
              </a:rPr>
              <a:t>fc-nova-compute001</a:t>
            </a:r>
          </a:p>
          <a:p>
            <a:pPr fontAlgn="base">
              <a:buClr>
                <a:srgbClr val="CC9900"/>
              </a:buClr>
              <a:defRPr/>
            </a:pPr>
            <a:r>
              <a:rPr lang="en-US" altLang="zh-CN" sz="1200" dirty="0">
                <a:latin typeface="+mn-lt"/>
                <a:ea typeface="+mn-ea"/>
              </a:rPr>
              <a:t>(</a:t>
            </a:r>
            <a:r>
              <a:rPr lang="zh-CN" altLang="en-US" sz="1200" dirty="0">
                <a:latin typeface="+mn-lt"/>
                <a:ea typeface="+mn-ea"/>
              </a:rPr>
              <a:t>主机组</a:t>
            </a:r>
            <a:r>
              <a:rPr lang="en-US" altLang="zh-CN" sz="1200" dirty="0">
                <a:latin typeface="+mn-lt"/>
                <a:ea typeface="+mn-ea"/>
              </a:rPr>
              <a:t>1-&gt;</a:t>
            </a:r>
            <a:r>
              <a:rPr lang="zh-CN" altLang="en-US" sz="1200" dirty="0">
                <a:latin typeface="+mn-lt"/>
                <a:ea typeface="+mn-ea"/>
              </a:rPr>
              <a:t>主机</a:t>
            </a:r>
            <a:r>
              <a:rPr lang="en-US" altLang="zh-CN" sz="1200" dirty="0">
                <a:latin typeface="+mn-lt"/>
                <a:ea typeface="+mn-ea"/>
              </a:rPr>
              <a:t>1)</a:t>
            </a:r>
            <a:endParaRPr lang="zh-CN" altLang="en-US" sz="1200" dirty="0">
              <a:latin typeface="+mn-lt"/>
              <a:ea typeface="+mn-ea"/>
            </a:endParaRPr>
          </a:p>
        </p:txBody>
      </p:sp>
      <p:sp>
        <p:nvSpPr>
          <p:cNvPr id="17" name="圆角矩形 16"/>
          <p:cNvSpPr/>
          <p:nvPr/>
        </p:nvSpPr>
        <p:spPr bwMode="auto">
          <a:xfrm>
            <a:off x="2627633" y="3040825"/>
            <a:ext cx="1619250" cy="413659"/>
          </a:xfrm>
          <a:prstGeom prst="roundRect">
            <a:avLst/>
          </a:prstGeom>
          <a:noFill/>
          <a:ln>
            <a:solidFill>
              <a:schemeClr val="tx1"/>
            </a:solidFill>
          </a:ln>
          <a:effectLst/>
          <a:extLst/>
        </p:spPr>
        <p:txBody>
          <a:bodyPr numCol="1" anchor="t"/>
          <a:lstStyle/>
          <a:p>
            <a:pPr>
              <a:buClr>
                <a:srgbClr val="CC9900"/>
              </a:buClr>
              <a:defRPr/>
            </a:pPr>
            <a:r>
              <a:rPr lang="en-US" altLang="zh-CN" sz="1200" dirty="0">
                <a:solidFill>
                  <a:srgbClr val="000000"/>
                </a:solidFill>
                <a:latin typeface="+mn-lt"/>
                <a:ea typeface="+mn-ea"/>
              </a:rPr>
              <a:t>fc-nova-compute002</a:t>
            </a:r>
          </a:p>
          <a:p>
            <a:pPr>
              <a:buClr>
                <a:srgbClr val="CC9900"/>
              </a:buClr>
              <a:defRPr/>
            </a:pPr>
            <a:r>
              <a:rPr lang="en-US" altLang="zh-CN" sz="1100" dirty="0">
                <a:latin typeface="+mn-lt"/>
                <a:ea typeface="+mn-ea"/>
              </a:rPr>
              <a:t>(</a:t>
            </a:r>
            <a:r>
              <a:rPr lang="zh-CN" altLang="en-US" sz="1100" dirty="0">
                <a:latin typeface="+mn-lt"/>
                <a:ea typeface="+mn-ea"/>
              </a:rPr>
              <a:t>主机组</a:t>
            </a:r>
            <a:r>
              <a:rPr lang="en-US" altLang="zh-CN" sz="1100" dirty="0">
                <a:latin typeface="+mn-lt"/>
                <a:ea typeface="+mn-ea"/>
              </a:rPr>
              <a:t>2-&gt;</a:t>
            </a:r>
            <a:r>
              <a:rPr lang="zh-CN" altLang="en-US" sz="1100" dirty="0">
                <a:latin typeface="+mn-lt"/>
                <a:ea typeface="+mn-ea"/>
              </a:rPr>
              <a:t>主机</a:t>
            </a:r>
            <a:r>
              <a:rPr lang="en-US" altLang="zh-CN" sz="1100" dirty="0">
                <a:latin typeface="+mn-lt"/>
                <a:ea typeface="+mn-ea"/>
              </a:rPr>
              <a:t>2)</a:t>
            </a:r>
            <a:endParaRPr lang="zh-CN" altLang="en-US" sz="1100" dirty="0">
              <a:solidFill>
                <a:srgbClr val="000000"/>
              </a:solidFill>
              <a:latin typeface="+mn-lt"/>
              <a:ea typeface="+mn-ea"/>
            </a:endParaRPr>
          </a:p>
          <a:p>
            <a:pPr fontAlgn="base">
              <a:buClr>
                <a:srgbClr val="CC9900"/>
              </a:buClr>
              <a:defRPr/>
            </a:pPr>
            <a:endParaRPr lang="zh-CN" altLang="en-US" sz="2000" dirty="0">
              <a:latin typeface="+mn-lt"/>
              <a:ea typeface="+mn-ea"/>
            </a:endParaRPr>
          </a:p>
        </p:txBody>
      </p:sp>
      <p:sp>
        <p:nvSpPr>
          <p:cNvPr id="18" name="圆角矩形 17"/>
          <p:cNvSpPr/>
          <p:nvPr/>
        </p:nvSpPr>
        <p:spPr bwMode="auto">
          <a:xfrm>
            <a:off x="4878935" y="2992384"/>
            <a:ext cx="1582738" cy="384259"/>
          </a:xfrm>
          <a:prstGeom prst="roundRect">
            <a:avLst/>
          </a:prstGeom>
          <a:noFill/>
          <a:ln>
            <a:solidFill>
              <a:schemeClr val="tx1"/>
            </a:solidFill>
          </a:ln>
          <a:effectLst/>
          <a:extLst/>
        </p:spPr>
        <p:txBody>
          <a:bodyPr anchor="ctr"/>
          <a:lstStyle/>
          <a:p>
            <a:pPr fontAlgn="base">
              <a:buClr>
                <a:srgbClr val="CC9900"/>
              </a:buClr>
              <a:defRPr/>
            </a:pPr>
            <a:r>
              <a:rPr lang="en-US" altLang="zh-CN" sz="1200" dirty="0">
                <a:latin typeface="+mn-lt"/>
                <a:ea typeface="+mn-ea"/>
              </a:rPr>
              <a:t>fc-nova-compute003</a:t>
            </a:r>
          </a:p>
          <a:p>
            <a:pPr>
              <a:buClr>
                <a:srgbClr val="CC9900"/>
              </a:buClr>
              <a:defRPr/>
            </a:pPr>
            <a:r>
              <a:rPr lang="en-US" altLang="zh-CN" sz="1200" dirty="0">
                <a:latin typeface="+mn-lt"/>
                <a:ea typeface="+mn-ea"/>
              </a:rPr>
              <a:t>(</a:t>
            </a:r>
            <a:r>
              <a:rPr lang="zh-CN" altLang="en-US" sz="1200" dirty="0">
                <a:latin typeface="+mn-lt"/>
                <a:ea typeface="+mn-ea"/>
              </a:rPr>
              <a:t>主机组</a:t>
            </a:r>
            <a:r>
              <a:rPr lang="en-US" altLang="zh-CN" sz="1200" dirty="0">
                <a:latin typeface="+mn-lt"/>
                <a:ea typeface="+mn-ea"/>
              </a:rPr>
              <a:t>3-&gt;</a:t>
            </a:r>
            <a:r>
              <a:rPr lang="zh-CN" altLang="en-US" sz="1200" dirty="0">
                <a:latin typeface="+mn-lt"/>
                <a:ea typeface="+mn-ea"/>
              </a:rPr>
              <a:t>主机</a:t>
            </a:r>
            <a:r>
              <a:rPr lang="en-US" altLang="zh-CN" sz="1200" dirty="0">
                <a:latin typeface="+mn-lt"/>
                <a:ea typeface="+mn-ea"/>
              </a:rPr>
              <a:t>3)</a:t>
            </a:r>
            <a:endParaRPr lang="zh-CN" altLang="en-US" sz="1200" dirty="0">
              <a:latin typeface="+mn-lt"/>
              <a:ea typeface="+mn-ea"/>
            </a:endParaRPr>
          </a:p>
        </p:txBody>
      </p:sp>
      <p:sp>
        <p:nvSpPr>
          <p:cNvPr id="19" name="圆角矩形 18"/>
          <p:cNvSpPr/>
          <p:nvPr/>
        </p:nvSpPr>
        <p:spPr bwMode="auto">
          <a:xfrm>
            <a:off x="6712084" y="2981014"/>
            <a:ext cx="1584646" cy="384259"/>
          </a:xfrm>
          <a:prstGeom prst="roundRect">
            <a:avLst/>
          </a:prstGeom>
          <a:noFill/>
          <a:ln>
            <a:solidFill>
              <a:schemeClr val="tx1"/>
            </a:solidFill>
          </a:ln>
          <a:effectLst/>
          <a:extLst/>
        </p:spPr>
        <p:txBody>
          <a:bodyPr anchor="ctr"/>
          <a:lstStyle/>
          <a:p>
            <a:pPr>
              <a:buClr>
                <a:srgbClr val="CC9900"/>
              </a:buClr>
              <a:defRPr/>
            </a:pPr>
            <a:r>
              <a:rPr lang="en-US" altLang="zh-CN" sz="1200" dirty="0">
                <a:solidFill>
                  <a:srgbClr val="000000"/>
                </a:solidFill>
                <a:latin typeface="+mn-lt"/>
                <a:ea typeface="+mn-ea"/>
              </a:rPr>
              <a:t>fc-nova-compute004</a:t>
            </a:r>
          </a:p>
          <a:p>
            <a:pPr>
              <a:buClr>
                <a:srgbClr val="CC9900"/>
              </a:buClr>
              <a:defRPr/>
            </a:pPr>
            <a:r>
              <a:rPr lang="en-US" altLang="zh-CN" sz="1200" dirty="0">
                <a:latin typeface="+mn-lt"/>
                <a:ea typeface="+mn-ea"/>
              </a:rPr>
              <a:t>(</a:t>
            </a:r>
            <a:r>
              <a:rPr lang="zh-CN" altLang="en-US" sz="1200" dirty="0">
                <a:latin typeface="+mn-lt"/>
                <a:ea typeface="+mn-ea"/>
              </a:rPr>
              <a:t>主机组</a:t>
            </a:r>
            <a:r>
              <a:rPr lang="en-US" altLang="zh-CN" sz="1200" dirty="0">
                <a:latin typeface="+mn-lt"/>
                <a:ea typeface="+mn-ea"/>
              </a:rPr>
              <a:t>4&gt;</a:t>
            </a:r>
            <a:r>
              <a:rPr lang="zh-CN" altLang="en-US" sz="1200" dirty="0">
                <a:latin typeface="+mn-lt"/>
                <a:ea typeface="+mn-ea"/>
              </a:rPr>
              <a:t>主机</a:t>
            </a:r>
            <a:r>
              <a:rPr lang="en-US" altLang="zh-CN" sz="1200" dirty="0">
                <a:latin typeface="+mn-lt"/>
                <a:ea typeface="+mn-ea"/>
              </a:rPr>
              <a:t>4)</a:t>
            </a:r>
            <a:endParaRPr lang="zh-CN" altLang="en-US" sz="1200" dirty="0">
              <a:latin typeface="+mn-lt"/>
              <a:ea typeface="+mn-ea"/>
            </a:endParaRPr>
          </a:p>
        </p:txBody>
      </p:sp>
      <p:sp>
        <p:nvSpPr>
          <p:cNvPr id="20" name="圆角矩形 19"/>
          <p:cNvSpPr/>
          <p:nvPr/>
        </p:nvSpPr>
        <p:spPr bwMode="auto">
          <a:xfrm>
            <a:off x="971550" y="3500438"/>
            <a:ext cx="1439863" cy="360362"/>
          </a:xfrm>
          <a:prstGeom prst="roundRect">
            <a:avLst/>
          </a:prstGeom>
          <a:noFill/>
          <a:ln>
            <a:solidFill>
              <a:schemeClr val="tx1"/>
            </a:solidFill>
          </a:ln>
          <a:effectLst/>
          <a:extLst/>
        </p:spPr>
        <p:txBody>
          <a:bodyPr/>
          <a:lstStyle/>
          <a:p>
            <a:pPr fontAlgn="base">
              <a:buClr>
                <a:srgbClr val="CC9900"/>
              </a:buClr>
              <a:defRPr/>
            </a:pPr>
            <a:r>
              <a:rPr lang="en-US" altLang="zh-CN" sz="1400" dirty="0">
                <a:latin typeface="+mn-lt"/>
                <a:ea typeface="+mn-ea"/>
              </a:rPr>
              <a:t>cinder-vrm001</a:t>
            </a:r>
            <a:endParaRPr lang="zh-CN" altLang="en-US" sz="1400" dirty="0">
              <a:latin typeface="+mn-lt"/>
              <a:ea typeface="+mn-ea"/>
            </a:endParaRPr>
          </a:p>
        </p:txBody>
      </p:sp>
      <p:sp>
        <p:nvSpPr>
          <p:cNvPr id="21" name="圆角矩形 20"/>
          <p:cNvSpPr/>
          <p:nvPr/>
        </p:nvSpPr>
        <p:spPr bwMode="auto">
          <a:xfrm>
            <a:off x="2627313" y="3500438"/>
            <a:ext cx="1439862" cy="360362"/>
          </a:xfrm>
          <a:prstGeom prst="roundRect">
            <a:avLst/>
          </a:prstGeom>
          <a:noFill/>
          <a:ln>
            <a:solidFill>
              <a:schemeClr val="tx1"/>
            </a:solidFill>
          </a:ln>
          <a:effectLst/>
          <a:extLst/>
        </p:spPr>
        <p:txBody>
          <a:bodyPr/>
          <a:lstStyle/>
          <a:p>
            <a:pPr>
              <a:buClr>
                <a:srgbClr val="CC9900"/>
              </a:buClr>
              <a:defRPr/>
            </a:pPr>
            <a:r>
              <a:rPr lang="en-US" altLang="zh-CN" sz="1400" dirty="0">
                <a:latin typeface="+mn-lt"/>
                <a:ea typeface="+mn-ea"/>
              </a:rPr>
              <a:t>cinder-vrm002</a:t>
            </a:r>
            <a:endParaRPr lang="zh-CN" altLang="en-US" sz="1400" dirty="0">
              <a:latin typeface="+mn-lt"/>
              <a:ea typeface="+mn-ea"/>
            </a:endParaRPr>
          </a:p>
        </p:txBody>
      </p:sp>
      <p:sp>
        <p:nvSpPr>
          <p:cNvPr id="23" name="圆角矩形 22"/>
          <p:cNvSpPr/>
          <p:nvPr/>
        </p:nvSpPr>
        <p:spPr bwMode="auto">
          <a:xfrm>
            <a:off x="5003800" y="3500438"/>
            <a:ext cx="1439863" cy="360362"/>
          </a:xfrm>
          <a:prstGeom prst="roundRect">
            <a:avLst/>
          </a:prstGeom>
          <a:noFill/>
          <a:ln>
            <a:solidFill>
              <a:schemeClr val="tx1"/>
            </a:solidFill>
          </a:ln>
          <a:effectLst/>
          <a:extLst/>
        </p:spPr>
        <p:txBody>
          <a:bodyPr/>
          <a:lstStyle/>
          <a:p>
            <a:pPr fontAlgn="base">
              <a:buClr>
                <a:srgbClr val="CC9900"/>
              </a:buClr>
              <a:defRPr/>
            </a:pPr>
            <a:r>
              <a:rPr lang="en-US" altLang="zh-CN" sz="1400" dirty="0">
                <a:latin typeface="+mn-lt"/>
                <a:ea typeface="+mn-ea"/>
              </a:rPr>
              <a:t>cinder-vrm004</a:t>
            </a:r>
            <a:endParaRPr lang="zh-CN" altLang="en-US" sz="1400" dirty="0">
              <a:latin typeface="+mn-lt"/>
              <a:ea typeface="+mn-ea"/>
            </a:endParaRPr>
          </a:p>
        </p:txBody>
      </p:sp>
      <p:cxnSp>
        <p:nvCxnSpPr>
          <p:cNvPr id="26" name="直接箭头连接符 25"/>
          <p:cNvCxnSpPr/>
          <p:nvPr/>
        </p:nvCxnSpPr>
        <p:spPr bwMode="auto">
          <a:xfrm>
            <a:off x="1619250" y="3357563"/>
            <a:ext cx="1" cy="1259681"/>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cxnSp>
        <p:nvCxnSpPr>
          <p:cNvPr id="28" name="直接箭头连接符 27"/>
          <p:cNvCxnSpPr>
            <a:stCxn id="17" idx="2"/>
            <a:endCxn id="5" idx="0"/>
          </p:cNvCxnSpPr>
          <p:nvPr/>
        </p:nvCxnSpPr>
        <p:spPr bwMode="auto">
          <a:xfrm flipH="1">
            <a:off x="3347244" y="3454484"/>
            <a:ext cx="90014" cy="1146771"/>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cxnSp>
        <p:nvCxnSpPr>
          <p:cNvPr id="30" name="直接箭头连接符 29"/>
          <p:cNvCxnSpPr/>
          <p:nvPr/>
        </p:nvCxnSpPr>
        <p:spPr bwMode="auto">
          <a:xfrm>
            <a:off x="1908175" y="3860800"/>
            <a:ext cx="0" cy="1547813"/>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cxnSp>
        <p:nvCxnSpPr>
          <p:cNvPr id="32" name="直接箭头连接符 31"/>
          <p:cNvCxnSpPr/>
          <p:nvPr/>
        </p:nvCxnSpPr>
        <p:spPr bwMode="auto">
          <a:xfrm>
            <a:off x="3635375" y="3860800"/>
            <a:ext cx="0" cy="1584325"/>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cxnSp>
        <p:nvCxnSpPr>
          <p:cNvPr id="34" name="直接箭头连接符 33"/>
          <p:cNvCxnSpPr>
            <a:stCxn id="18" idx="2"/>
            <a:endCxn id="6" idx="0"/>
          </p:cNvCxnSpPr>
          <p:nvPr/>
        </p:nvCxnSpPr>
        <p:spPr bwMode="auto">
          <a:xfrm>
            <a:off x="5670304" y="3376643"/>
            <a:ext cx="89146" cy="1207986"/>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cxnSp>
        <p:nvCxnSpPr>
          <p:cNvPr id="36" name="直接箭头连接符 35"/>
          <p:cNvCxnSpPr>
            <a:stCxn id="19" idx="2"/>
          </p:cNvCxnSpPr>
          <p:nvPr/>
        </p:nvCxnSpPr>
        <p:spPr bwMode="auto">
          <a:xfrm>
            <a:off x="7504407" y="3365273"/>
            <a:ext cx="72391" cy="1255514"/>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cxnSp>
        <p:nvCxnSpPr>
          <p:cNvPr id="38" name="直接箭头连接符 37"/>
          <p:cNvCxnSpPr/>
          <p:nvPr/>
        </p:nvCxnSpPr>
        <p:spPr bwMode="auto">
          <a:xfrm>
            <a:off x="5940425" y="3860800"/>
            <a:ext cx="13089" cy="1512888"/>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sp>
        <p:nvSpPr>
          <p:cNvPr id="39" name="圆角矩形 38"/>
          <p:cNvSpPr/>
          <p:nvPr/>
        </p:nvSpPr>
        <p:spPr bwMode="auto">
          <a:xfrm>
            <a:off x="827088" y="2708275"/>
            <a:ext cx="1657350" cy="1225550"/>
          </a:xfrm>
          <a:prstGeom prst="roundRect">
            <a:avLst/>
          </a:prstGeom>
          <a:noFill/>
          <a:ln>
            <a:solidFill>
              <a:schemeClr val="tx1"/>
            </a:solidFill>
            <a:prstDash val="dash"/>
          </a:ln>
          <a:effectLst/>
          <a:extLst/>
        </p:spPr>
        <p:txBody>
          <a:bodyPr/>
          <a:lstStyle/>
          <a:p>
            <a:pPr fontAlgn="base">
              <a:buClr>
                <a:srgbClr val="CC9900"/>
              </a:buClr>
              <a:defRPr/>
            </a:pPr>
            <a:r>
              <a:rPr lang="en-US" altLang="zh-CN" sz="1600" dirty="0">
                <a:latin typeface="+mn-lt"/>
                <a:ea typeface="+mn-ea"/>
              </a:rPr>
              <a:t>azone01 </a:t>
            </a:r>
            <a:endParaRPr lang="zh-CN" altLang="en-US" sz="1600" dirty="0">
              <a:latin typeface="+mn-lt"/>
              <a:ea typeface="+mn-ea"/>
            </a:endParaRPr>
          </a:p>
        </p:txBody>
      </p:sp>
      <p:sp>
        <p:nvSpPr>
          <p:cNvPr id="40" name="圆角矩形 39"/>
          <p:cNvSpPr/>
          <p:nvPr/>
        </p:nvSpPr>
        <p:spPr bwMode="auto">
          <a:xfrm>
            <a:off x="2555875" y="2708275"/>
            <a:ext cx="1655763" cy="1225550"/>
          </a:xfrm>
          <a:prstGeom prst="roundRect">
            <a:avLst/>
          </a:prstGeom>
          <a:noFill/>
          <a:ln>
            <a:solidFill>
              <a:schemeClr val="tx1"/>
            </a:solidFill>
            <a:prstDash val="dash"/>
          </a:ln>
          <a:effectLst/>
          <a:extLst/>
        </p:spPr>
        <p:txBody>
          <a:bodyPr/>
          <a:lstStyle/>
          <a:p>
            <a:pPr fontAlgn="base">
              <a:buClr>
                <a:srgbClr val="CC9900"/>
              </a:buClr>
              <a:defRPr/>
            </a:pPr>
            <a:r>
              <a:rPr lang="en-US" altLang="zh-CN" sz="1600" dirty="0">
                <a:latin typeface="+mn-lt"/>
                <a:ea typeface="+mn-ea"/>
              </a:rPr>
              <a:t>azone02</a:t>
            </a:r>
            <a:endParaRPr lang="zh-CN" altLang="en-US" sz="1600" dirty="0">
              <a:latin typeface="+mn-lt"/>
              <a:ea typeface="+mn-ea"/>
            </a:endParaRPr>
          </a:p>
        </p:txBody>
      </p:sp>
      <p:sp>
        <p:nvSpPr>
          <p:cNvPr id="41" name="圆角矩形 40"/>
          <p:cNvSpPr/>
          <p:nvPr/>
        </p:nvSpPr>
        <p:spPr bwMode="auto">
          <a:xfrm>
            <a:off x="4859338" y="2636838"/>
            <a:ext cx="1657350" cy="1296987"/>
          </a:xfrm>
          <a:prstGeom prst="roundRect">
            <a:avLst/>
          </a:prstGeom>
          <a:noFill/>
          <a:ln>
            <a:solidFill>
              <a:schemeClr val="tx1"/>
            </a:solidFill>
            <a:prstDash val="dash"/>
          </a:ln>
          <a:effectLst/>
          <a:extLst/>
        </p:spPr>
        <p:txBody>
          <a:bodyPr/>
          <a:lstStyle/>
          <a:p>
            <a:pPr fontAlgn="base">
              <a:buClr>
                <a:srgbClr val="CC9900"/>
              </a:buClr>
              <a:defRPr/>
            </a:pPr>
            <a:r>
              <a:rPr lang="en-US" altLang="zh-CN" sz="1600" dirty="0">
                <a:latin typeface="+mn-lt"/>
                <a:ea typeface="+mn-ea"/>
              </a:rPr>
              <a:t>azone03</a:t>
            </a:r>
            <a:endParaRPr lang="zh-CN" altLang="en-US" sz="1600" dirty="0">
              <a:latin typeface="+mn-lt"/>
              <a:ea typeface="+mn-ea"/>
            </a:endParaRPr>
          </a:p>
        </p:txBody>
      </p:sp>
      <p:sp>
        <p:nvSpPr>
          <p:cNvPr id="43" name="圆角矩形 42"/>
          <p:cNvSpPr/>
          <p:nvPr/>
        </p:nvSpPr>
        <p:spPr bwMode="auto">
          <a:xfrm>
            <a:off x="6659563" y="2636838"/>
            <a:ext cx="1657350" cy="1296987"/>
          </a:xfrm>
          <a:prstGeom prst="roundRect">
            <a:avLst/>
          </a:prstGeom>
          <a:noFill/>
          <a:ln>
            <a:solidFill>
              <a:schemeClr val="tx1"/>
            </a:solidFill>
            <a:prstDash val="dash"/>
          </a:ln>
          <a:effectLst/>
          <a:extLst/>
        </p:spPr>
        <p:txBody>
          <a:bodyPr/>
          <a:lstStyle/>
          <a:p>
            <a:pPr fontAlgn="base">
              <a:buClr>
                <a:srgbClr val="CC9900"/>
              </a:buClr>
              <a:defRPr/>
            </a:pPr>
            <a:r>
              <a:rPr lang="en-US" altLang="zh-CN" sz="1600" dirty="0">
                <a:latin typeface="+mn-lt"/>
                <a:ea typeface="+mn-ea"/>
              </a:rPr>
              <a:t>azone04</a:t>
            </a:r>
            <a:endParaRPr lang="zh-CN" altLang="en-US" sz="1600" dirty="0">
              <a:latin typeface="+mn-lt"/>
              <a:ea typeface="+mn-ea"/>
            </a:endParaRPr>
          </a:p>
        </p:txBody>
      </p:sp>
      <p:sp>
        <p:nvSpPr>
          <p:cNvPr id="44" name="矩形 43"/>
          <p:cNvSpPr/>
          <p:nvPr/>
        </p:nvSpPr>
        <p:spPr bwMode="auto">
          <a:xfrm>
            <a:off x="684213" y="1376363"/>
            <a:ext cx="7920037" cy="828675"/>
          </a:xfrm>
          <a:prstGeom prst="rect">
            <a:avLst/>
          </a:prstGeom>
          <a:solidFill>
            <a:srgbClr val="00B0F0"/>
          </a:solidFill>
          <a:ln>
            <a:solidFill>
              <a:schemeClr val="tx1"/>
            </a:solidFill>
          </a:ln>
          <a:effectLst/>
          <a:extLst/>
        </p:spPr>
        <p:txBody>
          <a:bodyPr/>
          <a:lstStyle/>
          <a:p>
            <a:pPr fontAlgn="base">
              <a:buClr>
                <a:srgbClr val="CC9900"/>
              </a:buClr>
              <a:defRPr/>
            </a:pPr>
            <a:r>
              <a:rPr lang="en-US" altLang="zh-CN" sz="2000" b="1" dirty="0" err="1">
                <a:solidFill>
                  <a:schemeClr val="bg1"/>
                </a:solidFill>
                <a:latin typeface="+mn-lt"/>
                <a:ea typeface="+mn-ea"/>
              </a:rPr>
              <a:t>ServiceCenter</a:t>
            </a:r>
            <a:endParaRPr lang="zh-CN" altLang="en-US" sz="4400" b="1" dirty="0">
              <a:solidFill>
                <a:schemeClr val="bg1"/>
              </a:solidFill>
              <a:latin typeface="+mn-lt"/>
              <a:ea typeface="+mn-ea"/>
            </a:endParaRPr>
          </a:p>
        </p:txBody>
      </p:sp>
      <p:sp>
        <p:nvSpPr>
          <p:cNvPr id="45" name="椭圆 44"/>
          <p:cNvSpPr/>
          <p:nvPr/>
        </p:nvSpPr>
        <p:spPr bwMode="auto">
          <a:xfrm>
            <a:off x="2029862" y="1624384"/>
            <a:ext cx="2447925" cy="503238"/>
          </a:xfrm>
          <a:prstGeom prst="ellipse">
            <a:avLst/>
          </a:prstGeom>
          <a:noFill/>
          <a:ln>
            <a:solidFill>
              <a:schemeClr val="tx1"/>
            </a:solidFill>
          </a:ln>
          <a:effectLst/>
          <a:extLst/>
        </p:spPr>
        <p:txBody>
          <a:bodyPr/>
          <a:lstStyle/>
          <a:p>
            <a:pPr algn="ctr" fontAlgn="base">
              <a:buClr>
                <a:srgbClr val="CC9900"/>
              </a:buClr>
              <a:defRPr/>
            </a:pPr>
            <a:r>
              <a:rPr lang="zh-CN" altLang="en-US" sz="1800" dirty="0">
                <a:solidFill>
                  <a:schemeClr val="bg1"/>
                </a:solidFill>
                <a:latin typeface="+mn-lt"/>
                <a:ea typeface="+mn-ea"/>
              </a:rPr>
              <a:t>生产</a:t>
            </a:r>
            <a:r>
              <a:rPr lang="en-US" altLang="zh-CN" sz="1800" dirty="0">
                <a:solidFill>
                  <a:schemeClr val="bg1"/>
                </a:solidFill>
                <a:latin typeface="+mn-lt"/>
                <a:ea typeface="+mn-ea"/>
              </a:rPr>
              <a:t>VDC01</a:t>
            </a:r>
            <a:endParaRPr lang="zh-CN" altLang="en-US" sz="1800" dirty="0">
              <a:solidFill>
                <a:schemeClr val="bg1"/>
              </a:solidFill>
              <a:latin typeface="+mn-lt"/>
              <a:ea typeface="+mn-ea"/>
            </a:endParaRPr>
          </a:p>
        </p:txBody>
      </p:sp>
      <p:sp>
        <p:nvSpPr>
          <p:cNvPr id="46" name="椭圆 45"/>
          <p:cNvSpPr/>
          <p:nvPr/>
        </p:nvSpPr>
        <p:spPr bwMode="auto">
          <a:xfrm>
            <a:off x="5759450" y="1520825"/>
            <a:ext cx="2449513" cy="503238"/>
          </a:xfrm>
          <a:prstGeom prst="ellipse">
            <a:avLst/>
          </a:prstGeom>
          <a:noFill/>
          <a:ln>
            <a:solidFill>
              <a:schemeClr val="tx1"/>
            </a:solidFill>
          </a:ln>
          <a:effectLst/>
          <a:extLst/>
        </p:spPr>
        <p:txBody>
          <a:bodyPr/>
          <a:lstStyle/>
          <a:p>
            <a:pPr algn="ctr" fontAlgn="base">
              <a:buClr>
                <a:srgbClr val="CC9900"/>
              </a:buClr>
              <a:defRPr/>
            </a:pPr>
            <a:r>
              <a:rPr lang="zh-CN" altLang="en-US" sz="1800" dirty="0">
                <a:solidFill>
                  <a:schemeClr val="bg1"/>
                </a:solidFill>
                <a:latin typeface="+mn-lt"/>
                <a:ea typeface="+mn-ea"/>
              </a:rPr>
              <a:t>测试</a:t>
            </a:r>
            <a:r>
              <a:rPr lang="en-US" altLang="zh-CN" sz="1800" dirty="0">
                <a:solidFill>
                  <a:schemeClr val="bg1"/>
                </a:solidFill>
                <a:latin typeface="+mn-lt"/>
                <a:ea typeface="+mn-ea"/>
              </a:rPr>
              <a:t>VDC02</a:t>
            </a:r>
            <a:endParaRPr lang="zh-CN" altLang="en-US" sz="1800" dirty="0">
              <a:solidFill>
                <a:schemeClr val="bg1"/>
              </a:solidFill>
              <a:latin typeface="+mn-lt"/>
              <a:ea typeface="+mn-ea"/>
            </a:endParaRPr>
          </a:p>
        </p:txBody>
      </p:sp>
      <p:cxnSp>
        <p:nvCxnSpPr>
          <p:cNvPr id="48" name="直接箭头连接符 47"/>
          <p:cNvCxnSpPr>
            <a:stCxn id="45" idx="4"/>
          </p:cNvCxnSpPr>
          <p:nvPr/>
        </p:nvCxnSpPr>
        <p:spPr bwMode="auto">
          <a:xfrm flipH="1">
            <a:off x="2426737" y="2127622"/>
            <a:ext cx="827087" cy="649287"/>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cxnSp>
        <p:nvCxnSpPr>
          <p:cNvPr id="51" name="直接箭头连接符 50"/>
          <p:cNvCxnSpPr>
            <a:stCxn id="45" idx="4"/>
            <a:endCxn id="40" idx="0"/>
          </p:cNvCxnSpPr>
          <p:nvPr/>
        </p:nvCxnSpPr>
        <p:spPr bwMode="auto">
          <a:xfrm>
            <a:off x="3253825" y="2127622"/>
            <a:ext cx="129932" cy="580653"/>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cxnSp>
        <p:nvCxnSpPr>
          <p:cNvPr id="53" name="直接箭头连接符 52"/>
          <p:cNvCxnSpPr>
            <a:stCxn id="45" idx="4"/>
            <a:endCxn id="18" idx="0"/>
          </p:cNvCxnSpPr>
          <p:nvPr/>
        </p:nvCxnSpPr>
        <p:spPr bwMode="auto">
          <a:xfrm>
            <a:off x="3253825" y="2127622"/>
            <a:ext cx="2416479" cy="864762"/>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cxnSp>
        <p:nvCxnSpPr>
          <p:cNvPr id="56" name="直接箭头连接符 55"/>
          <p:cNvCxnSpPr>
            <a:stCxn id="46" idx="4"/>
            <a:endCxn id="19" idx="0"/>
          </p:cNvCxnSpPr>
          <p:nvPr/>
        </p:nvCxnSpPr>
        <p:spPr bwMode="auto">
          <a:xfrm>
            <a:off x="6984207" y="2024063"/>
            <a:ext cx="520200" cy="956951"/>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sp>
        <p:nvSpPr>
          <p:cNvPr id="60" name="圆角矩形 59"/>
          <p:cNvSpPr/>
          <p:nvPr/>
        </p:nvSpPr>
        <p:spPr bwMode="auto">
          <a:xfrm>
            <a:off x="6804025" y="3500438"/>
            <a:ext cx="1439863" cy="360362"/>
          </a:xfrm>
          <a:prstGeom prst="roundRect">
            <a:avLst/>
          </a:prstGeom>
          <a:noFill/>
          <a:ln>
            <a:solidFill>
              <a:schemeClr val="tx1"/>
            </a:solidFill>
          </a:ln>
          <a:effectLst/>
          <a:extLst/>
        </p:spPr>
        <p:txBody>
          <a:bodyPr/>
          <a:lstStyle/>
          <a:p>
            <a:pPr fontAlgn="base">
              <a:buClr>
                <a:srgbClr val="CC9900"/>
              </a:buClr>
              <a:defRPr/>
            </a:pPr>
            <a:r>
              <a:rPr lang="en-US" altLang="zh-CN" sz="1400" dirty="0">
                <a:latin typeface="+mn-lt"/>
                <a:ea typeface="+mn-ea"/>
              </a:rPr>
              <a:t>cinder-vrm005</a:t>
            </a:r>
            <a:endParaRPr lang="zh-CN" altLang="en-US" sz="1400" dirty="0">
              <a:latin typeface="+mn-lt"/>
              <a:ea typeface="+mn-ea"/>
            </a:endParaRPr>
          </a:p>
        </p:txBody>
      </p:sp>
      <p:cxnSp>
        <p:nvCxnSpPr>
          <p:cNvPr id="62" name="直接箭头连接符 61"/>
          <p:cNvCxnSpPr/>
          <p:nvPr/>
        </p:nvCxnSpPr>
        <p:spPr bwMode="auto">
          <a:xfrm>
            <a:off x="7812088" y="3860800"/>
            <a:ext cx="0" cy="1512888"/>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cxnSp>
        <p:nvCxnSpPr>
          <p:cNvPr id="61" name="直接箭头连接符 60"/>
          <p:cNvCxnSpPr>
            <a:stCxn id="10" idx="0"/>
            <a:endCxn id="4" idx="2"/>
          </p:cNvCxnSpPr>
          <p:nvPr/>
        </p:nvCxnSpPr>
        <p:spPr bwMode="auto">
          <a:xfrm flipV="1">
            <a:off x="1763713" y="5230020"/>
            <a:ext cx="0" cy="215105"/>
          </a:xfrm>
          <a:prstGeom prst="straightConnector1">
            <a:avLst/>
          </a:prstGeom>
          <a:ln>
            <a:prstDash val="dash"/>
            <a:tailEnd type="arrow"/>
          </a:ln>
          <a:extLst/>
        </p:spPr>
        <p:style>
          <a:lnRef idx="1">
            <a:schemeClr val="dk1"/>
          </a:lnRef>
          <a:fillRef idx="0">
            <a:schemeClr val="dk1"/>
          </a:fillRef>
          <a:effectRef idx="0">
            <a:schemeClr val="dk1"/>
          </a:effectRef>
          <a:fontRef idx="minor">
            <a:schemeClr val="tx1"/>
          </a:fontRef>
        </p:style>
      </p:cxnSp>
      <p:cxnSp>
        <p:nvCxnSpPr>
          <p:cNvPr id="64" name="直接箭头连接符 63"/>
          <p:cNvCxnSpPr>
            <a:stCxn id="11" idx="0"/>
            <a:endCxn id="5" idx="2"/>
          </p:cNvCxnSpPr>
          <p:nvPr/>
        </p:nvCxnSpPr>
        <p:spPr bwMode="auto">
          <a:xfrm flipV="1">
            <a:off x="3347244" y="5250543"/>
            <a:ext cx="0" cy="194582"/>
          </a:xfrm>
          <a:prstGeom prst="straightConnector1">
            <a:avLst/>
          </a:prstGeom>
          <a:ln>
            <a:prstDash val="dash"/>
            <a:tailEnd type="arrow"/>
          </a:ln>
          <a:extLst/>
        </p:spPr>
        <p:style>
          <a:lnRef idx="1">
            <a:schemeClr val="dk1"/>
          </a:lnRef>
          <a:fillRef idx="0">
            <a:schemeClr val="dk1"/>
          </a:fillRef>
          <a:effectRef idx="0">
            <a:schemeClr val="dk1"/>
          </a:effectRef>
          <a:fontRef idx="minor">
            <a:schemeClr val="tx1"/>
          </a:fontRef>
        </p:style>
      </p:cxnSp>
      <p:cxnSp>
        <p:nvCxnSpPr>
          <p:cNvPr id="70" name="直接箭头连接符 69"/>
          <p:cNvCxnSpPr>
            <a:stCxn id="12" idx="0"/>
            <a:endCxn id="6" idx="2"/>
          </p:cNvCxnSpPr>
          <p:nvPr/>
        </p:nvCxnSpPr>
        <p:spPr bwMode="auto">
          <a:xfrm flipH="1" flipV="1">
            <a:off x="5759450" y="5233917"/>
            <a:ext cx="829469" cy="139771"/>
          </a:xfrm>
          <a:prstGeom prst="straightConnector1">
            <a:avLst/>
          </a:prstGeom>
          <a:ln>
            <a:prstDash val="dash"/>
            <a:tailEnd type="arrow"/>
          </a:ln>
          <a:extLst/>
        </p:spPr>
        <p:style>
          <a:lnRef idx="1">
            <a:schemeClr val="dk1"/>
          </a:lnRef>
          <a:fillRef idx="0">
            <a:schemeClr val="dk1"/>
          </a:fillRef>
          <a:effectRef idx="0">
            <a:schemeClr val="dk1"/>
          </a:effectRef>
          <a:fontRef idx="minor">
            <a:schemeClr val="tx1"/>
          </a:fontRef>
        </p:style>
      </p:cxnSp>
      <p:cxnSp>
        <p:nvCxnSpPr>
          <p:cNvPr id="72" name="直接箭头连接符 71"/>
          <p:cNvCxnSpPr>
            <a:stCxn id="12" idx="0"/>
            <a:endCxn id="7" idx="2"/>
          </p:cNvCxnSpPr>
          <p:nvPr/>
        </p:nvCxnSpPr>
        <p:spPr bwMode="auto">
          <a:xfrm flipV="1">
            <a:off x="6588919" y="5213236"/>
            <a:ext cx="763602" cy="160452"/>
          </a:xfrm>
          <a:prstGeom prst="straightConnector1">
            <a:avLst/>
          </a:prstGeom>
          <a:ln>
            <a:prstDash val="dash"/>
            <a:tailEnd type="arrow"/>
          </a:ln>
          <a:ex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910465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684212" y="387350"/>
            <a:ext cx="8316280" cy="868363"/>
          </a:xfrm>
        </p:spPr>
        <p:txBody>
          <a:bodyPr/>
          <a:lstStyle/>
          <a:p>
            <a:r>
              <a:rPr lang="en-US" altLang="zh-CN" dirty="0" err="1" smtClean="0"/>
              <a:t>OpenStack</a:t>
            </a:r>
            <a:r>
              <a:rPr lang="zh-CN" altLang="en-US" dirty="0" smtClean="0"/>
              <a:t>云</a:t>
            </a:r>
            <a:r>
              <a:rPr lang="en-US" altLang="zh-CN" dirty="0" smtClean="0"/>
              <a:t>DC</a:t>
            </a:r>
            <a:r>
              <a:rPr lang="zh-CN" altLang="en-US" dirty="0" smtClean="0"/>
              <a:t>场景计算和存储资源模型</a:t>
            </a:r>
          </a:p>
        </p:txBody>
      </p:sp>
      <p:grpSp>
        <p:nvGrpSpPr>
          <p:cNvPr id="14339" name="组合 57"/>
          <p:cNvGrpSpPr>
            <a:grpSpLocks/>
          </p:cNvGrpSpPr>
          <p:nvPr/>
        </p:nvGrpSpPr>
        <p:grpSpPr bwMode="auto">
          <a:xfrm>
            <a:off x="755650" y="1376363"/>
            <a:ext cx="7848600" cy="4860925"/>
            <a:chOff x="539552" y="980728"/>
            <a:chExt cx="8136904" cy="5256584"/>
          </a:xfrm>
        </p:grpSpPr>
        <p:sp>
          <p:nvSpPr>
            <p:cNvPr id="8" name="矩形 7"/>
            <p:cNvSpPr/>
            <p:nvPr/>
          </p:nvSpPr>
          <p:spPr bwMode="auto">
            <a:xfrm>
              <a:off x="539552" y="4221888"/>
              <a:ext cx="4104660" cy="1582812"/>
            </a:xfrm>
            <a:prstGeom prst="rect">
              <a:avLst/>
            </a:prstGeom>
            <a:solidFill>
              <a:srgbClr val="FFCC66"/>
            </a:solidFill>
            <a:ln>
              <a:solidFill>
                <a:schemeClr val="tx1"/>
              </a:solidFill>
            </a:ln>
            <a:effectLst/>
            <a:extLst/>
          </p:spPr>
          <p:txBody>
            <a:bodyPr/>
            <a:lstStyle/>
            <a:p>
              <a:pPr fontAlgn="base">
                <a:buClr>
                  <a:srgbClr val="CC9900"/>
                </a:buClr>
                <a:defRPr/>
              </a:pPr>
              <a:r>
                <a:rPr lang="en-US" altLang="zh-CN" sz="1800" dirty="0">
                  <a:latin typeface="+mn-lt"/>
                  <a:ea typeface="+mn-ea"/>
                </a:rPr>
                <a:t>FusionCompute1</a:t>
              </a:r>
              <a:endParaRPr lang="zh-CN" altLang="en-US" sz="1800" dirty="0">
                <a:latin typeface="+mn-lt"/>
                <a:ea typeface="+mn-ea"/>
              </a:endParaRPr>
            </a:p>
          </p:txBody>
        </p:sp>
        <p:sp>
          <p:nvSpPr>
            <p:cNvPr id="9" name="矩形 8"/>
            <p:cNvSpPr/>
            <p:nvPr/>
          </p:nvSpPr>
          <p:spPr bwMode="auto">
            <a:xfrm>
              <a:off x="4644212" y="4221888"/>
              <a:ext cx="4032244" cy="1582812"/>
            </a:xfrm>
            <a:prstGeom prst="rect">
              <a:avLst/>
            </a:prstGeom>
            <a:solidFill>
              <a:srgbClr val="CCCC00"/>
            </a:solidFill>
            <a:ln>
              <a:solidFill>
                <a:schemeClr val="tx1"/>
              </a:solidFill>
            </a:ln>
            <a:effectLst/>
            <a:extLst/>
          </p:spPr>
          <p:txBody>
            <a:bodyPr/>
            <a:lstStyle/>
            <a:p>
              <a:pPr>
                <a:buClr>
                  <a:srgbClr val="CC9900"/>
                </a:buClr>
                <a:defRPr/>
              </a:pPr>
              <a:r>
                <a:rPr lang="en-US" altLang="zh-CN" sz="1800" dirty="0">
                  <a:latin typeface="+mn-lt"/>
                  <a:ea typeface="+mn-ea"/>
                </a:rPr>
                <a:t>FusionCompute2</a:t>
              </a:r>
              <a:endParaRPr lang="zh-CN" altLang="en-US" sz="1800" dirty="0">
                <a:latin typeface="+mn-lt"/>
                <a:ea typeface="+mn-ea"/>
              </a:endParaRPr>
            </a:p>
          </p:txBody>
        </p:sp>
        <p:sp>
          <p:nvSpPr>
            <p:cNvPr id="6" name="矩形 5"/>
            <p:cNvSpPr/>
            <p:nvPr/>
          </p:nvSpPr>
          <p:spPr bwMode="auto">
            <a:xfrm>
              <a:off x="4932230" y="4508579"/>
              <a:ext cx="1440087" cy="648919"/>
            </a:xfrm>
            <a:prstGeom prst="rect">
              <a:avLst/>
            </a:prstGeom>
            <a:noFill/>
            <a:ln>
              <a:solidFill>
                <a:schemeClr val="tx1"/>
              </a:solidFill>
            </a:ln>
            <a:effectLst/>
            <a:extLst/>
          </p:spPr>
          <p:txBody>
            <a:bodyPr/>
            <a:lstStyle/>
            <a:p>
              <a:pPr fontAlgn="base">
                <a:buClr>
                  <a:srgbClr val="CC9900"/>
                </a:buClr>
                <a:defRPr/>
              </a:pPr>
              <a:r>
                <a:rPr lang="en-US" altLang="zh-CN" sz="1500" dirty="0">
                  <a:latin typeface="+mn-lt"/>
                  <a:ea typeface="+mn-ea"/>
                </a:rPr>
                <a:t>PG1(VLAN30)</a:t>
              </a:r>
            </a:p>
            <a:p>
              <a:pPr fontAlgn="base">
                <a:buClr>
                  <a:srgbClr val="CC9900"/>
                </a:buClr>
                <a:defRPr/>
              </a:pPr>
              <a:r>
                <a:rPr lang="zh-CN" altLang="en-US" dirty="0">
                  <a:latin typeface="+mn-lt"/>
                  <a:ea typeface="+mn-ea"/>
                </a:rPr>
                <a:t>    </a:t>
              </a:r>
              <a:r>
                <a:rPr lang="zh-CN" altLang="en-US" sz="1100" dirty="0">
                  <a:latin typeface="+mn-lt"/>
                  <a:ea typeface="+mn-ea"/>
                </a:rPr>
                <a:t>（上层创建）</a:t>
              </a:r>
            </a:p>
          </p:txBody>
        </p:sp>
        <p:sp>
          <p:nvSpPr>
            <p:cNvPr id="7" name="矩形 6"/>
            <p:cNvSpPr/>
            <p:nvPr/>
          </p:nvSpPr>
          <p:spPr bwMode="auto">
            <a:xfrm>
              <a:off x="6515503" y="4508579"/>
              <a:ext cx="1440087" cy="648919"/>
            </a:xfrm>
            <a:prstGeom prst="rect">
              <a:avLst/>
            </a:prstGeom>
            <a:noFill/>
            <a:ln>
              <a:solidFill>
                <a:schemeClr val="tx1"/>
              </a:solidFill>
            </a:ln>
            <a:effectLst/>
            <a:extLst/>
          </p:spPr>
          <p:txBody>
            <a:bodyPr/>
            <a:lstStyle/>
            <a:p>
              <a:pPr fontAlgn="base">
                <a:buClr>
                  <a:srgbClr val="CC9900"/>
                </a:buClr>
                <a:defRPr/>
              </a:pPr>
              <a:r>
                <a:rPr lang="en-US" altLang="zh-CN" sz="1500" dirty="0">
                  <a:latin typeface="+mn-lt"/>
                  <a:ea typeface="+mn-ea"/>
                </a:rPr>
                <a:t>PG2(VLAN50)</a:t>
              </a:r>
            </a:p>
            <a:p>
              <a:pPr>
                <a:buClr>
                  <a:srgbClr val="CC9900"/>
                </a:buClr>
                <a:defRPr/>
              </a:pPr>
              <a:r>
                <a:rPr lang="zh-CN" altLang="en-US" dirty="0">
                  <a:solidFill>
                    <a:srgbClr val="000000"/>
                  </a:solidFill>
                  <a:latin typeface="+mn-lt"/>
                  <a:ea typeface="+mn-ea"/>
                </a:rPr>
                <a:t>     </a:t>
              </a:r>
              <a:r>
                <a:rPr lang="zh-CN" altLang="en-US" sz="1100" dirty="0">
                  <a:solidFill>
                    <a:srgbClr val="000000"/>
                  </a:solidFill>
                  <a:latin typeface="+mn-lt"/>
                  <a:ea typeface="+mn-ea"/>
                </a:rPr>
                <a:t>（上层创建）</a:t>
              </a:r>
              <a:endParaRPr lang="zh-CN" altLang="en-US" sz="1800" dirty="0">
                <a:latin typeface="+mn-lt"/>
                <a:ea typeface="+mn-ea"/>
              </a:endParaRPr>
            </a:p>
          </p:txBody>
        </p:sp>
        <p:sp>
          <p:nvSpPr>
            <p:cNvPr id="12" name="矩形 11"/>
            <p:cNvSpPr/>
            <p:nvPr/>
          </p:nvSpPr>
          <p:spPr bwMode="auto">
            <a:xfrm>
              <a:off x="4932230" y="5301701"/>
              <a:ext cx="1440087" cy="358794"/>
            </a:xfrm>
            <a:prstGeom prst="rect">
              <a:avLst/>
            </a:prstGeom>
            <a:noFill/>
            <a:ln>
              <a:solidFill>
                <a:schemeClr val="tx1"/>
              </a:solidFill>
            </a:ln>
            <a:effectLst/>
            <a:extLst/>
          </p:spPr>
          <p:txBody>
            <a:bodyPr/>
            <a:lstStyle/>
            <a:p>
              <a:pPr algn="ctr">
                <a:buClr>
                  <a:srgbClr val="CC9900"/>
                </a:buClr>
                <a:defRPr/>
              </a:pPr>
              <a:r>
                <a:rPr lang="en-US" altLang="zh-CN" sz="1500" dirty="0">
                  <a:latin typeface="+mn-lt"/>
                  <a:ea typeface="+mn-ea"/>
                </a:rPr>
                <a:t>DVS2</a:t>
              </a:r>
              <a:endParaRPr lang="zh-CN" altLang="en-US" sz="1500" dirty="0">
                <a:latin typeface="+mn-lt"/>
                <a:ea typeface="+mn-ea"/>
              </a:endParaRPr>
            </a:p>
          </p:txBody>
        </p:sp>
        <p:sp>
          <p:nvSpPr>
            <p:cNvPr id="13" name="矩形 12"/>
            <p:cNvSpPr/>
            <p:nvPr/>
          </p:nvSpPr>
          <p:spPr bwMode="auto">
            <a:xfrm>
              <a:off x="539552" y="2204746"/>
              <a:ext cx="8136904" cy="2017142"/>
            </a:xfrm>
            <a:prstGeom prst="rect">
              <a:avLst/>
            </a:prstGeom>
            <a:solidFill>
              <a:srgbClr val="92D050"/>
            </a:solidFill>
            <a:ln>
              <a:solidFill>
                <a:schemeClr val="tx1"/>
              </a:solidFill>
            </a:ln>
            <a:effectLst/>
            <a:extLst/>
          </p:spPr>
          <p:txBody>
            <a:bodyPr/>
            <a:lstStyle/>
            <a:p>
              <a:pPr fontAlgn="base">
                <a:buClr>
                  <a:srgbClr val="CC9900"/>
                </a:buClr>
                <a:defRPr/>
              </a:pPr>
              <a:r>
                <a:rPr lang="en-US" altLang="zh-CN" sz="1800" dirty="0">
                  <a:latin typeface="+mn-lt"/>
                  <a:ea typeface="+mn-ea"/>
                </a:rPr>
                <a:t>FusionSphere OpenStack</a:t>
              </a:r>
              <a:r>
                <a:rPr lang="en-US" altLang="zh-CN" sz="1800" dirty="0">
                  <a:solidFill>
                    <a:srgbClr val="FF0000"/>
                  </a:solidFill>
                  <a:latin typeface="+mn-lt"/>
                  <a:ea typeface="+mn-ea"/>
                </a:rPr>
                <a:t>(az1.com)</a:t>
              </a:r>
            </a:p>
            <a:p>
              <a:pPr fontAlgn="base">
                <a:buClr>
                  <a:srgbClr val="CC9900"/>
                </a:buClr>
                <a:defRPr/>
              </a:pPr>
              <a:endParaRPr lang="zh-CN" altLang="en-US" sz="1800" dirty="0">
                <a:latin typeface="+mn-lt"/>
                <a:ea typeface="+mn-ea"/>
              </a:endParaRPr>
            </a:p>
          </p:txBody>
        </p:sp>
        <p:sp>
          <p:nvSpPr>
            <p:cNvPr id="18" name="圆角矩形 17"/>
            <p:cNvSpPr/>
            <p:nvPr/>
          </p:nvSpPr>
          <p:spPr bwMode="auto">
            <a:xfrm>
              <a:off x="4859814" y="2996152"/>
              <a:ext cx="1440087" cy="793123"/>
            </a:xfrm>
            <a:prstGeom prst="roundRect">
              <a:avLst/>
            </a:prstGeom>
            <a:noFill/>
            <a:ln>
              <a:solidFill>
                <a:schemeClr val="tx1"/>
              </a:solidFill>
            </a:ln>
            <a:effectLst/>
            <a:extLst/>
          </p:spPr>
          <p:txBody>
            <a:bodyPr/>
            <a:lstStyle/>
            <a:p>
              <a:pPr fontAlgn="base">
                <a:buClr>
                  <a:srgbClr val="CC9900"/>
                </a:buClr>
                <a:defRPr/>
              </a:pPr>
              <a:r>
                <a:rPr lang="zh-CN" altLang="en-US" sz="1200" dirty="0">
                  <a:solidFill>
                    <a:srgbClr val="FF0000"/>
                  </a:solidFill>
                  <a:latin typeface="+mn-lt"/>
                  <a:ea typeface="+mn-ea"/>
                </a:rPr>
                <a:t>物理网络</a:t>
              </a:r>
              <a:r>
                <a:rPr lang="en-US" altLang="zh-CN" sz="1200" dirty="0">
                  <a:solidFill>
                    <a:srgbClr val="FF0000"/>
                  </a:solidFill>
                  <a:latin typeface="+mn-lt"/>
                  <a:ea typeface="+mn-ea"/>
                </a:rPr>
                <a:t>--DVS2</a:t>
              </a:r>
              <a:endParaRPr lang="zh-CN" altLang="en-US" sz="1200" dirty="0">
                <a:solidFill>
                  <a:srgbClr val="FF0000"/>
                </a:solidFill>
                <a:latin typeface="+mn-lt"/>
                <a:ea typeface="+mn-ea"/>
              </a:endParaRPr>
            </a:p>
          </p:txBody>
        </p:sp>
        <p:sp>
          <p:nvSpPr>
            <p:cNvPr id="19" name="圆角矩形 18"/>
            <p:cNvSpPr/>
            <p:nvPr/>
          </p:nvSpPr>
          <p:spPr bwMode="auto">
            <a:xfrm>
              <a:off x="6660334" y="2996152"/>
              <a:ext cx="1440087" cy="793123"/>
            </a:xfrm>
            <a:prstGeom prst="roundRect">
              <a:avLst/>
            </a:prstGeom>
            <a:noFill/>
            <a:ln>
              <a:solidFill>
                <a:schemeClr val="tx1"/>
              </a:solidFill>
            </a:ln>
            <a:effectLst/>
            <a:extLst/>
          </p:spPr>
          <p:txBody>
            <a:bodyPr/>
            <a:lstStyle/>
            <a:p>
              <a:pPr>
                <a:buClr>
                  <a:srgbClr val="CC9900"/>
                </a:buClr>
                <a:defRPr/>
              </a:pPr>
              <a:r>
                <a:rPr lang="zh-CN" altLang="en-US" sz="1200" dirty="0">
                  <a:solidFill>
                    <a:srgbClr val="FF0000"/>
                  </a:solidFill>
                  <a:latin typeface="+mn-lt"/>
                  <a:ea typeface="+mn-ea"/>
                </a:rPr>
                <a:t>物理网络</a:t>
              </a:r>
              <a:r>
                <a:rPr lang="en-US" altLang="zh-CN" sz="1200" dirty="0">
                  <a:solidFill>
                    <a:srgbClr val="FF0000"/>
                  </a:solidFill>
                  <a:latin typeface="+mn-lt"/>
                  <a:ea typeface="+mn-ea"/>
                </a:rPr>
                <a:t>—DVS3</a:t>
              </a:r>
              <a:endParaRPr lang="zh-CN" altLang="en-US" sz="1200" dirty="0">
                <a:solidFill>
                  <a:srgbClr val="FF0000"/>
                </a:solidFill>
                <a:latin typeface="+mn-lt"/>
                <a:ea typeface="+mn-ea"/>
              </a:endParaRPr>
            </a:p>
          </p:txBody>
        </p:sp>
        <p:cxnSp>
          <p:nvCxnSpPr>
            <p:cNvPr id="34" name="直接箭头连接符 33"/>
            <p:cNvCxnSpPr>
              <a:endCxn id="6" idx="0"/>
            </p:cNvCxnSpPr>
            <p:nvPr/>
          </p:nvCxnSpPr>
          <p:spPr bwMode="auto">
            <a:xfrm>
              <a:off x="5580681" y="3717173"/>
              <a:ext cx="70769" cy="791405"/>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cxnSp>
          <p:nvCxnSpPr>
            <p:cNvPr id="36" name="直接箭头连接符 35"/>
            <p:cNvCxnSpPr>
              <a:stCxn id="19" idx="2"/>
            </p:cNvCxnSpPr>
            <p:nvPr/>
          </p:nvCxnSpPr>
          <p:spPr bwMode="auto">
            <a:xfrm>
              <a:off x="7379555" y="3789275"/>
              <a:ext cx="0" cy="719303"/>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sp>
          <p:nvSpPr>
            <p:cNvPr id="44" name="矩形 43"/>
            <p:cNvSpPr/>
            <p:nvPr/>
          </p:nvSpPr>
          <p:spPr bwMode="auto">
            <a:xfrm>
              <a:off x="539552" y="980728"/>
              <a:ext cx="8136904" cy="1224018"/>
            </a:xfrm>
            <a:prstGeom prst="rect">
              <a:avLst/>
            </a:prstGeom>
            <a:solidFill>
              <a:srgbClr val="00B0F0"/>
            </a:solidFill>
            <a:ln>
              <a:solidFill>
                <a:schemeClr val="tx1"/>
              </a:solidFill>
            </a:ln>
            <a:effectLst/>
            <a:extLst/>
          </p:spPr>
          <p:txBody>
            <a:bodyPr/>
            <a:lstStyle/>
            <a:p>
              <a:pPr fontAlgn="base">
                <a:buClr>
                  <a:srgbClr val="CC9900"/>
                </a:buClr>
                <a:defRPr/>
              </a:pPr>
              <a:r>
                <a:rPr lang="en-US" altLang="zh-CN" sz="2000" b="1" dirty="0" err="1">
                  <a:solidFill>
                    <a:schemeClr val="bg1"/>
                  </a:solidFill>
                  <a:latin typeface="+mn-lt"/>
                  <a:ea typeface="+mn-ea"/>
                </a:rPr>
                <a:t>ServiceCenter</a:t>
              </a:r>
              <a:endParaRPr lang="zh-CN" altLang="en-US" sz="1800" b="1" dirty="0">
                <a:solidFill>
                  <a:schemeClr val="bg1"/>
                </a:solidFill>
                <a:latin typeface="+mn-lt"/>
                <a:ea typeface="+mn-ea"/>
              </a:endParaRPr>
            </a:p>
          </p:txBody>
        </p:sp>
        <p:sp>
          <p:nvSpPr>
            <p:cNvPr id="45" name="椭圆 44"/>
            <p:cNvSpPr/>
            <p:nvPr/>
          </p:nvSpPr>
          <p:spPr bwMode="auto">
            <a:xfrm>
              <a:off x="899986" y="1124932"/>
              <a:ext cx="3240607" cy="1079814"/>
            </a:xfrm>
            <a:prstGeom prst="ellipse">
              <a:avLst/>
            </a:prstGeom>
            <a:noFill/>
            <a:ln>
              <a:solidFill>
                <a:schemeClr val="tx1"/>
              </a:solidFill>
            </a:ln>
            <a:effectLst/>
            <a:extLst/>
          </p:spPr>
          <p:txBody>
            <a:bodyPr/>
            <a:lstStyle/>
            <a:p>
              <a:pPr fontAlgn="base">
                <a:buClr>
                  <a:srgbClr val="CC9900"/>
                </a:buClr>
                <a:defRPr/>
              </a:pPr>
              <a:r>
                <a:rPr lang="zh-CN" altLang="en-US" sz="1800" dirty="0">
                  <a:solidFill>
                    <a:schemeClr val="bg1"/>
                  </a:solidFill>
                  <a:latin typeface="+mn-lt"/>
                  <a:ea typeface="+mn-ea"/>
                </a:rPr>
                <a:t>生产</a:t>
              </a:r>
              <a:r>
                <a:rPr lang="en-US" altLang="zh-CN" sz="1800" dirty="0">
                  <a:solidFill>
                    <a:schemeClr val="bg1"/>
                  </a:solidFill>
                  <a:latin typeface="+mn-lt"/>
                  <a:ea typeface="+mn-ea"/>
                </a:rPr>
                <a:t>VDC01</a:t>
              </a:r>
              <a:endParaRPr lang="zh-CN" altLang="en-US" sz="1800" dirty="0">
                <a:solidFill>
                  <a:schemeClr val="bg1"/>
                </a:solidFill>
                <a:latin typeface="+mn-lt"/>
                <a:ea typeface="+mn-ea"/>
              </a:endParaRPr>
            </a:p>
          </p:txBody>
        </p:sp>
        <p:sp>
          <p:nvSpPr>
            <p:cNvPr id="46" name="椭圆 45"/>
            <p:cNvSpPr/>
            <p:nvPr/>
          </p:nvSpPr>
          <p:spPr bwMode="auto">
            <a:xfrm>
              <a:off x="4716628" y="1124932"/>
              <a:ext cx="2807759" cy="1007712"/>
            </a:xfrm>
            <a:prstGeom prst="ellipse">
              <a:avLst/>
            </a:prstGeom>
            <a:noFill/>
            <a:ln>
              <a:solidFill>
                <a:schemeClr val="tx1"/>
              </a:solidFill>
            </a:ln>
            <a:effectLst/>
            <a:extLst/>
          </p:spPr>
          <p:txBody>
            <a:bodyPr/>
            <a:lstStyle/>
            <a:p>
              <a:pPr fontAlgn="base">
                <a:buClr>
                  <a:srgbClr val="CC9900"/>
                </a:buClr>
                <a:defRPr/>
              </a:pPr>
              <a:r>
                <a:rPr lang="zh-CN" altLang="en-US" sz="1800" dirty="0">
                  <a:solidFill>
                    <a:schemeClr val="bg1"/>
                  </a:solidFill>
                  <a:latin typeface="+mn-lt"/>
                  <a:ea typeface="+mn-ea"/>
                </a:rPr>
                <a:t>测试</a:t>
              </a:r>
              <a:r>
                <a:rPr lang="en-US" altLang="zh-CN" sz="1800" dirty="0">
                  <a:solidFill>
                    <a:schemeClr val="bg1"/>
                  </a:solidFill>
                  <a:latin typeface="+mn-lt"/>
                  <a:ea typeface="+mn-ea"/>
                </a:rPr>
                <a:t>VDC02</a:t>
              </a:r>
              <a:endParaRPr lang="zh-CN" altLang="en-US" sz="1800" dirty="0">
                <a:solidFill>
                  <a:schemeClr val="bg1"/>
                </a:solidFill>
                <a:latin typeface="+mn-lt"/>
                <a:ea typeface="+mn-ea"/>
              </a:endParaRPr>
            </a:p>
          </p:txBody>
        </p:sp>
        <p:cxnSp>
          <p:nvCxnSpPr>
            <p:cNvPr id="70" name="直接箭头连接符 69"/>
            <p:cNvCxnSpPr>
              <a:stCxn id="92" idx="0"/>
            </p:cNvCxnSpPr>
            <p:nvPr/>
          </p:nvCxnSpPr>
          <p:spPr bwMode="auto">
            <a:xfrm flipV="1">
              <a:off x="7308785" y="5157497"/>
              <a:ext cx="0" cy="144204"/>
            </a:xfrm>
            <a:prstGeom prst="straightConnector1">
              <a:avLst/>
            </a:prstGeom>
            <a:ln>
              <a:prstDash val="dash"/>
              <a:tailEnd type="arrow"/>
            </a:ln>
            <a:extLst/>
          </p:spPr>
          <p:style>
            <a:lnRef idx="1">
              <a:schemeClr val="dk1"/>
            </a:lnRef>
            <a:fillRef idx="0">
              <a:schemeClr val="dk1"/>
            </a:fillRef>
            <a:effectRef idx="0">
              <a:schemeClr val="dk1"/>
            </a:effectRef>
            <a:fontRef idx="minor">
              <a:schemeClr val="tx1"/>
            </a:fontRef>
          </p:style>
        </p:cxnSp>
        <p:sp>
          <p:nvSpPr>
            <p:cNvPr id="54" name="圆角矩形 53"/>
            <p:cNvSpPr/>
            <p:nvPr/>
          </p:nvSpPr>
          <p:spPr bwMode="auto">
            <a:xfrm>
              <a:off x="1043171" y="1658830"/>
              <a:ext cx="2880174" cy="412012"/>
            </a:xfrm>
            <a:prstGeom prst="roundRect">
              <a:avLst/>
            </a:prstGeom>
            <a:noFill/>
            <a:ln>
              <a:solidFill>
                <a:schemeClr val="tx1"/>
              </a:solidFill>
            </a:ln>
            <a:effectLst/>
            <a:extLst/>
          </p:spPr>
          <p:txBody>
            <a:bodyPr/>
            <a:lstStyle/>
            <a:p>
              <a:pPr>
                <a:buClr>
                  <a:srgbClr val="CC9900"/>
                </a:buClr>
                <a:defRPr/>
              </a:pPr>
              <a:r>
                <a:rPr lang="en-US" altLang="zh-CN" sz="1400" dirty="0">
                  <a:latin typeface="+mn-lt"/>
                  <a:ea typeface="+mn-ea"/>
                </a:rPr>
                <a:t>vpc1</a:t>
              </a:r>
              <a:r>
                <a:rPr lang="en-US" altLang="zh-CN" sz="1100" dirty="0">
                  <a:latin typeface="+mn-lt"/>
                  <a:ea typeface="+mn-ea"/>
                </a:rPr>
                <a:t> </a:t>
              </a:r>
              <a:r>
                <a:rPr lang="en-US" altLang="zh-CN" sz="1600" dirty="0">
                  <a:latin typeface="+mn-lt"/>
                  <a:ea typeface="+mn-ea"/>
                </a:rPr>
                <a:t>     </a:t>
              </a:r>
              <a:endParaRPr lang="en-US" altLang="zh-CN" sz="1200" dirty="0">
                <a:latin typeface="+mn-lt"/>
                <a:ea typeface="+mn-ea"/>
              </a:endParaRPr>
            </a:p>
            <a:p>
              <a:pPr>
                <a:buClr>
                  <a:srgbClr val="CC9900"/>
                </a:buClr>
                <a:defRPr/>
              </a:pPr>
              <a:r>
                <a:rPr lang="zh-CN" altLang="en-US" sz="1200" dirty="0">
                  <a:latin typeface="+mn-lt"/>
                  <a:ea typeface="+mn-ea"/>
                </a:rPr>
                <a:t> </a:t>
              </a:r>
              <a:endParaRPr lang="en-US" altLang="zh-CN" sz="1200" dirty="0">
                <a:latin typeface="+mn-lt"/>
                <a:ea typeface="+mn-ea"/>
              </a:endParaRPr>
            </a:p>
          </p:txBody>
        </p:sp>
        <p:sp>
          <p:nvSpPr>
            <p:cNvPr id="57" name="圆角矩形 56"/>
            <p:cNvSpPr/>
            <p:nvPr/>
          </p:nvSpPr>
          <p:spPr bwMode="auto">
            <a:xfrm>
              <a:off x="5147831" y="1629647"/>
              <a:ext cx="936469" cy="502997"/>
            </a:xfrm>
            <a:prstGeom prst="roundRect">
              <a:avLst/>
            </a:prstGeom>
            <a:noFill/>
            <a:ln>
              <a:solidFill>
                <a:schemeClr val="tx1"/>
              </a:solidFill>
            </a:ln>
            <a:effectLst/>
            <a:extLst/>
          </p:spPr>
          <p:txBody>
            <a:bodyPr/>
            <a:lstStyle/>
            <a:p>
              <a:pPr fontAlgn="base">
                <a:buClr>
                  <a:srgbClr val="CC9900"/>
                </a:buClr>
                <a:defRPr/>
              </a:pPr>
              <a:r>
                <a:rPr lang="en-US" altLang="zh-CN" sz="1400" dirty="0">
                  <a:solidFill>
                    <a:schemeClr val="bg1"/>
                  </a:solidFill>
                  <a:latin typeface="+mn-lt"/>
                  <a:ea typeface="+mn-ea"/>
                </a:rPr>
                <a:t>vpc2</a:t>
              </a:r>
              <a:endParaRPr lang="en-US" altLang="zh-CN" sz="2400" dirty="0">
                <a:solidFill>
                  <a:schemeClr val="bg1"/>
                </a:solidFill>
                <a:latin typeface="+mn-lt"/>
                <a:ea typeface="+mn-ea"/>
              </a:endParaRPr>
            </a:p>
          </p:txBody>
        </p:sp>
        <p:cxnSp>
          <p:nvCxnSpPr>
            <p:cNvPr id="73" name="直接箭头连接符 72"/>
            <p:cNvCxnSpPr>
              <a:stCxn id="171" idx="2"/>
              <a:endCxn id="159" idx="0"/>
            </p:cNvCxnSpPr>
            <p:nvPr/>
          </p:nvCxnSpPr>
          <p:spPr bwMode="auto">
            <a:xfrm flipH="1">
              <a:off x="5579857" y="2122344"/>
              <a:ext cx="52276" cy="1234319"/>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cxnSp>
          <p:nvCxnSpPr>
            <p:cNvPr id="78" name="直接箭头连接符 77"/>
            <p:cNvCxnSpPr>
              <a:stCxn id="172" idx="2"/>
              <a:endCxn id="160" idx="0"/>
            </p:cNvCxnSpPr>
            <p:nvPr/>
          </p:nvCxnSpPr>
          <p:spPr bwMode="auto">
            <a:xfrm>
              <a:off x="6618366" y="2124061"/>
              <a:ext cx="762011" cy="1193116"/>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sp>
          <p:nvSpPr>
            <p:cNvPr id="80" name="圆角矩形 79"/>
            <p:cNvSpPr/>
            <p:nvPr/>
          </p:nvSpPr>
          <p:spPr bwMode="auto">
            <a:xfrm>
              <a:off x="6156715" y="1629647"/>
              <a:ext cx="934822" cy="502997"/>
            </a:xfrm>
            <a:prstGeom prst="roundRect">
              <a:avLst/>
            </a:prstGeom>
            <a:noFill/>
            <a:ln>
              <a:solidFill>
                <a:schemeClr val="tx1"/>
              </a:solidFill>
            </a:ln>
            <a:effectLst/>
            <a:extLst/>
          </p:spPr>
          <p:txBody>
            <a:bodyPr/>
            <a:lstStyle/>
            <a:p>
              <a:pPr fontAlgn="base">
                <a:buClr>
                  <a:srgbClr val="CC9900"/>
                </a:buClr>
                <a:defRPr/>
              </a:pPr>
              <a:r>
                <a:rPr lang="en-US" altLang="zh-CN" sz="1400" dirty="0">
                  <a:solidFill>
                    <a:schemeClr val="bg1"/>
                  </a:solidFill>
                  <a:latin typeface="+mn-lt"/>
                  <a:ea typeface="+mn-ea"/>
                </a:rPr>
                <a:t>vpc3</a:t>
              </a:r>
              <a:endParaRPr lang="en-US" altLang="zh-CN" sz="2400" dirty="0">
                <a:solidFill>
                  <a:schemeClr val="bg1"/>
                </a:solidFill>
                <a:latin typeface="+mn-lt"/>
                <a:ea typeface="+mn-ea"/>
              </a:endParaRPr>
            </a:p>
          </p:txBody>
        </p:sp>
        <p:cxnSp>
          <p:nvCxnSpPr>
            <p:cNvPr id="84" name="直接箭头连接符 83"/>
            <p:cNvCxnSpPr/>
            <p:nvPr/>
          </p:nvCxnSpPr>
          <p:spPr bwMode="auto">
            <a:xfrm>
              <a:off x="5220247" y="3789275"/>
              <a:ext cx="134957" cy="1514143"/>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sp>
          <p:nvSpPr>
            <p:cNvPr id="92" name="矩形 91"/>
            <p:cNvSpPr/>
            <p:nvPr/>
          </p:nvSpPr>
          <p:spPr bwMode="auto">
            <a:xfrm>
              <a:off x="6587919" y="5301701"/>
              <a:ext cx="1440087" cy="358794"/>
            </a:xfrm>
            <a:prstGeom prst="rect">
              <a:avLst/>
            </a:prstGeom>
            <a:noFill/>
            <a:ln>
              <a:solidFill>
                <a:schemeClr val="tx1"/>
              </a:solidFill>
            </a:ln>
            <a:effectLst/>
            <a:extLst/>
          </p:spPr>
          <p:txBody>
            <a:bodyPr/>
            <a:lstStyle/>
            <a:p>
              <a:pPr algn="ctr">
                <a:buClr>
                  <a:srgbClr val="CC9900"/>
                </a:buClr>
                <a:defRPr/>
              </a:pPr>
              <a:r>
                <a:rPr lang="en-US" altLang="zh-CN" sz="1500" dirty="0">
                  <a:solidFill>
                    <a:srgbClr val="000000"/>
                  </a:solidFill>
                  <a:latin typeface="+mn-lt"/>
                  <a:ea typeface="+mn-ea"/>
                </a:rPr>
                <a:t>DVS3</a:t>
              </a:r>
              <a:endParaRPr lang="zh-CN" altLang="en-US" sz="1500" dirty="0">
                <a:solidFill>
                  <a:srgbClr val="000000"/>
                </a:solidFill>
                <a:latin typeface="+mn-lt"/>
                <a:ea typeface="+mn-ea"/>
              </a:endParaRPr>
            </a:p>
            <a:p>
              <a:pPr>
                <a:buClr>
                  <a:srgbClr val="CC9900"/>
                </a:buClr>
                <a:defRPr/>
              </a:pPr>
              <a:endParaRPr lang="zh-CN" altLang="en-US" dirty="0">
                <a:latin typeface="+mn-lt"/>
                <a:ea typeface="+mn-ea"/>
              </a:endParaRPr>
            </a:p>
          </p:txBody>
        </p:sp>
        <p:cxnSp>
          <p:nvCxnSpPr>
            <p:cNvPr id="93" name="直接箭头连接符 92"/>
            <p:cNvCxnSpPr/>
            <p:nvPr/>
          </p:nvCxnSpPr>
          <p:spPr bwMode="auto">
            <a:xfrm>
              <a:off x="7667573" y="3717173"/>
              <a:ext cx="72416" cy="1584528"/>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cxnSp>
          <p:nvCxnSpPr>
            <p:cNvPr id="95" name="直接箭头连接符 94"/>
            <p:cNvCxnSpPr/>
            <p:nvPr/>
          </p:nvCxnSpPr>
          <p:spPr bwMode="auto">
            <a:xfrm flipV="1">
              <a:off x="5939468" y="5157497"/>
              <a:ext cx="0" cy="144204"/>
            </a:xfrm>
            <a:prstGeom prst="straightConnector1">
              <a:avLst/>
            </a:prstGeom>
            <a:ln>
              <a:prstDash val="dash"/>
              <a:tailEnd type="arrow"/>
            </a:ln>
            <a:extLst/>
          </p:spPr>
          <p:style>
            <a:lnRef idx="1">
              <a:schemeClr val="dk1"/>
            </a:lnRef>
            <a:fillRef idx="0">
              <a:schemeClr val="dk1"/>
            </a:fillRef>
            <a:effectRef idx="0">
              <a:schemeClr val="dk1"/>
            </a:effectRef>
            <a:fontRef idx="minor">
              <a:schemeClr val="tx1"/>
            </a:fontRef>
          </p:style>
        </p:cxnSp>
        <p:sp>
          <p:nvSpPr>
            <p:cNvPr id="101" name="矩形 100"/>
            <p:cNvSpPr/>
            <p:nvPr/>
          </p:nvSpPr>
          <p:spPr bwMode="auto">
            <a:xfrm>
              <a:off x="4644212" y="5804700"/>
              <a:ext cx="4032244" cy="432612"/>
            </a:xfrm>
            <a:prstGeom prst="rect">
              <a:avLst/>
            </a:prstGeom>
            <a:solidFill>
              <a:srgbClr val="0070C0"/>
            </a:solidFill>
            <a:ln>
              <a:solidFill>
                <a:schemeClr val="tx1"/>
              </a:solidFill>
            </a:ln>
            <a:effectLst/>
            <a:extLst/>
          </p:spPr>
          <p:txBody>
            <a:bodyPr/>
            <a:lstStyle/>
            <a:p>
              <a:pPr>
                <a:buClr>
                  <a:srgbClr val="CC9900"/>
                </a:buClr>
                <a:defRPr/>
              </a:pPr>
              <a:r>
                <a:rPr lang="en-US" altLang="zh-CN" dirty="0">
                  <a:latin typeface="+mn-lt"/>
                  <a:ea typeface="+mn-ea"/>
                </a:rPr>
                <a:t>  </a:t>
              </a:r>
              <a:r>
                <a:rPr lang="en-US" altLang="zh-CN" sz="1100" dirty="0">
                  <a:latin typeface="+mn-lt"/>
                  <a:ea typeface="+mn-ea"/>
                </a:rPr>
                <a:t>UPLINK1</a:t>
              </a:r>
              <a:r>
                <a:rPr lang="en-US" altLang="zh-CN" dirty="0">
                  <a:latin typeface="+mn-lt"/>
                  <a:ea typeface="+mn-ea"/>
                </a:rPr>
                <a:t>                                </a:t>
              </a:r>
              <a:r>
                <a:rPr lang="en-US" altLang="zh-CN" dirty="0" smtClean="0">
                  <a:latin typeface="+mn-lt"/>
                  <a:ea typeface="+mn-ea"/>
                </a:rPr>
                <a:t>  </a:t>
              </a:r>
              <a:r>
                <a:rPr lang="en-US" altLang="zh-CN" sz="1100" dirty="0">
                  <a:latin typeface="+mn-lt"/>
                  <a:ea typeface="+mn-ea"/>
                </a:rPr>
                <a:t>UPLINK2</a:t>
              </a:r>
              <a:endParaRPr lang="zh-CN" altLang="en-US" sz="1100" dirty="0">
                <a:latin typeface="+mn-lt"/>
                <a:ea typeface="+mn-ea"/>
              </a:endParaRPr>
            </a:p>
            <a:p>
              <a:pPr fontAlgn="base">
                <a:buClr>
                  <a:srgbClr val="CC9900"/>
                </a:buClr>
                <a:defRPr/>
              </a:pPr>
              <a:endParaRPr lang="zh-CN" altLang="en-US" dirty="0">
                <a:latin typeface="+mn-lt"/>
                <a:ea typeface="+mn-ea"/>
              </a:endParaRPr>
            </a:p>
          </p:txBody>
        </p:sp>
        <p:sp>
          <p:nvSpPr>
            <p:cNvPr id="102" name="左箭头 101"/>
            <p:cNvSpPr/>
            <p:nvPr/>
          </p:nvSpPr>
          <p:spPr bwMode="auto">
            <a:xfrm rot="16200000">
              <a:off x="5381656" y="5750897"/>
              <a:ext cx="432612" cy="251809"/>
            </a:xfrm>
            <a:prstGeom prst="leftArrow">
              <a:avLst/>
            </a:prstGeom>
            <a:noFill/>
            <a:ln>
              <a:solidFill>
                <a:schemeClr val="tx1"/>
              </a:solidFill>
            </a:ln>
            <a:effectLst/>
            <a:extLst/>
          </p:spPr>
          <p:txBody>
            <a:bodyPr/>
            <a:lstStyle/>
            <a:p>
              <a:pPr fontAlgn="base">
                <a:buClr>
                  <a:srgbClr val="CC9900"/>
                </a:buClr>
                <a:buFont typeface="Wingdings" pitchFamily="2" charset="2"/>
                <a:buChar char="n"/>
                <a:defRPr/>
              </a:pPr>
              <a:endParaRPr lang="zh-CN" altLang="en-US" sz="1800">
                <a:latin typeface="+mn-lt"/>
                <a:ea typeface="+mn-ea"/>
              </a:endParaRPr>
            </a:p>
          </p:txBody>
        </p:sp>
        <p:sp>
          <p:nvSpPr>
            <p:cNvPr id="103" name="左箭头 102"/>
            <p:cNvSpPr/>
            <p:nvPr/>
          </p:nvSpPr>
          <p:spPr bwMode="auto">
            <a:xfrm rot="16200000">
              <a:off x="7073552" y="5750897"/>
              <a:ext cx="432612" cy="251809"/>
            </a:xfrm>
            <a:prstGeom prst="leftArrow">
              <a:avLst/>
            </a:prstGeom>
            <a:noFill/>
            <a:ln>
              <a:solidFill>
                <a:schemeClr val="tx1"/>
              </a:solidFill>
            </a:ln>
            <a:effectLst/>
            <a:extLst/>
          </p:spPr>
          <p:txBody>
            <a:bodyPr/>
            <a:lstStyle/>
            <a:p>
              <a:pPr fontAlgn="base">
                <a:buClr>
                  <a:srgbClr val="CC9900"/>
                </a:buClr>
                <a:buFont typeface="Wingdings" pitchFamily="2" charset="2"/>
                <a:buChar char="n"/>
                <a:defRPr/>
              </a:pPr>
              <a:endParaRPr lang="zh-CN" altLang="en-US" sz="1800">
                <a:latin typeface="+mn-lt"/>
                <a:ea typeface="+mn-ea"/>
              </a:endParaRPr>
            </a:p>
          </p:txBody>
        </p:sp>
        <p:sp>
          <p:nvSpPr>
            <p:cNvPr id="105" name="矩形 104"/>
            <p:cNvSpPr/>
            <p:nvPr/>
          </p:nvSpPr>
          <p:spPr bwMode="auto">
            <a:xfrm>
              <a:off x="899986" y="4544630"/>
              <a:ext cx="1440087" cy="648919"/>
            </a:xfrm>
            <a:prstGeom prst="rect">
              <a:avLst/>
            </a:prstGeom>
            <a:noFill/>
            <a:ln>
              <a:solidFill>
                <a:schemeClr val="tx1"/>
              </a:solidFill>
            </a:ln>
            <a:effectLst/>
            <a:extLst/>
          </p:spPr>
          <p:txBody>
            <a:bodyPr/>
            <a:lstStyle/>
            <a:p>
              <a:pPr fontAlgn="base">
                <a:buClr>
                  <a:srgbClr val="CC9900"/>
                </a:buClr>
                <a:defRPr/>
              </a:pPr>
              <a:r>
                <a:rPr lang="en-US" altLang="zh-CN" sz="1500" dirty="0">
                  <a:latin typeface="+mn-lt"/>
                  <a:ea typeface="+mn-ea"/>
                </a:rPr>
                <a:t>PG1(VLAN5)</a:t>
              </a:r>
            </a:p>
            <a:p>
              <a:pPr fontAlgn="base">
                <a:buClr>
                  <a:srgbClr val="CC9900"/>
                </a:buClr>
                <a:defRPr/>
              </a:pPr>
              <a:r>
                <a:rPr lang="zh-CN" altLang="en-US" dirty="0">
                  <a:latin typeface="+mn-lt"/>
                  <a:ea typeface="+mn-ea"/>
                </a:rPr>
                <a:t>    </a:t>
              </a:r>
              <a:r>
                <a:rPr lang="zh-CN" altLang="en-US" sz="1100" dirty="0">
                  <a:latin typeface="+mn-lt"/>
                  <a:ea typeface="+mn-ea"/>
                </a:rPr>
                <a:t>（上层创建）</a:t>
              </a:r>
            </a:p>
          </p:txBody>
        </p:sp>
        <p:sp>
          <p:nvSpPr>
            <p:cNvPr id="106" name="矩形 105"/>
            <p:cNvSpPr/>
            <p:nvPr/>
          </p:nvSpPr>
          <p:spPr bwMode="auto">
            <a:xfrm>
              <a:off x="2483259" y="4544630"/>
              <a:ext cx="1440087" cy="648919"/>
            </a:xfrm>
            <a:prstGeom prst="rect">
              <a:avLst/>
            </a:prstGeom>
            <a:noFill/>
            <a:ln>
              <a:solidFill>
                <a:schemeClr val="tx1"/>
              </a:solidFill>
            </a:ln>
            <a:effectLst/>
            <a:extLst/>
          </p:spPr>
          <p:txBody>
            <a:bodyPr/>
            <a:lstStyle/>
            <a:p>
              <a:pPr fontAlgn="base">
                <a:buClr>
                  <a:srgbClr val="CC9900"/>
                </a:buClr>
                <a:defRPr/>
              </a:pPr>
              <a:r>
                <a:rPr lang="en-US" altLang="zh-CN" sz="1500" dirty="0">
                  <a:latin typeface="+mn-lt"/>
                  <a:ea typeface="+mn-ea"/>
                </a:rPr>
                <a:t>PG2(VLAN15)</a:t>
              </a:r>
            </a:p>
            <a:p>
              <a:pPr>
                <a:buClr>
                  <a:srgbClr val="CC9900"/>
                </a:buClr>
                <a:defRPr/>
              </a:pPr>
              <a:r>
                <a:rPr lang="zh-CN" altLang="en-US" dirty="0">
                  <a:solidFill>
                    <a:srgbClr val="000000"/>
                  </a:solidFill>
                  <a:latin typeface="+mn-lt"/>
                  <a:ea typeface="+mn-ea"/>
                </a:rPr>
                <a:t>     </a:t>
              </a:r>
              <a:r>
                <a:rPr lang="zh-CN" altLang="en-US" sz="1100" dirty="0">
                  <a:solidFill>
                    <a:srgbClr val="000000"/>
                  </a:solidFill>
                  <a:latin typeface="+mn-lt"/>
                  <a:ea typeface="+mn-ea"/>
                </a:rPr>
                <a:t>（上层创建）</a:t>
              </a:r>
              <a:endParaRPr lang="zh-CN" altLang="en-US" sz="1800" dirty="0">
                <a:latin typeface="+mn-lt"/>
                <a:ea typeface="+mn-ea"/>
              </a:endParaRPr>
            </a:p>
          </p:txBody>
        </p:sp>
        <p:sp>
          <p:nvSpPr>
            <p:cNvPr id="107" name="矩形 106"/>
            <p:cNvSpPr/>
            <p:nvPr/>
          </p:nvSpPr>
          <p:spPr bwMode="auto">
            <a:xfrm>
              <a:off x="899986" y="5337408"/>
              <a:ext cx="3095775" cy="358794"/>
            </a:xfrm>
            <a:prstGeom prst="rect">
              <a:avLst/>
            </a:prstGeom>
            <a:noFill/>
            <a:ln>
              <a:solidFill>
                <a:schemeClr val="tx1"/>
              </a:solidFill>
            </a:ln>
            <a:effectLst/>
            <a:extLst/>
          </p:spPr>
          <p:txBody>
            <a:bodyPr/>
            <a:lstStyle/>
            <a:p>
              <a:pPr algn="ctr">
                <a:buClr>
                  <a:srgbClr val="CC9900"/>
                </a:buClr>
                <a:defRPr/>
              </a:pPr>
              <a:r>
                <a:rPr lang="en-US" altLang="zh-CN" sz="1500" dirty="0">
                  <a:solidFill>
                    <a:srgbClr val="FF0000"/>
                  </a:solidFill>
                  <a:latin typeface="+mn-lt"/>
                  <a:ea typeface="+mn-ea"/>
                </a:rPr>
                <a:t>DVS1</a:t>
              </a:r>
              <a:endParaRPr lang="zh-CN" altLang="en-US" sz="1500" dirty="0">
                <a:solidFill>
                  <a:srgbClr val="FF0000"/>
                </a:solidFill>
                <a:latin typeface="+mn-lt"/>
                <a:ea typeface="+mn-ea"/>
              </a:endParaRPr>
            </a:p>
          </p:txBody>
        </p:sp>
        <p:cxnSp>
          <p:nvCxnSpPr>
            <p:cNvPr id="110" name="直接箭头连接符 109"/>
            <p:cNvCxnSpPr/>
            <p:nvPr/>
          </p:nvCxnSpPr>
          <p:spPr bwMode="auto">
            <a:xfrm flipV="1">
              <a:off x="1836453" y="5157497"/>
              <a:ext cx="0" cy="144204"/>
            </a:xfrm>
            <a:prstGeom prst="straightConnector1">
              <a:avLst/>
            </a:prstGeom>
            <a:ln>
              <a:prstDash val="dash"/>
              <a:tailEnd type="arrow"/>
            </a:ln>
            <a:extLst/>
          </p:spPr>
          <p:style>
            <a:lnRef idx="1">
              <a:schemeClr val="dk1"/>
            </a:lnRef>
            <a:fillRef idx="0">
              <a:schemeClr val="dk1"/>
            </a:fillRef>
            <a:effectRef idx="0">
              <a:schemeClr val="dk1"/>
            </a:effectRef>
            <a:fontRef idx="minor">
              <a:schemeClr val="tx1"/>
            </a:fontRef>
          </p:style>
        </p:cxnSp>
        <p:sp>
          <p:nvSpPr>
            <p:cNvPr id="111" name="矩形 110"/>
            <p:cNvSpPr/>
            <p:nvPr/>
          </p:nvSpPr>
          <p:spPr bwMode="auto">
            <a:xfrm>
              <a:off x="539552" y="5804700"/>
              <a:ext cx="4104660" cy="432612"/>
            </a:xfrm>
            <a:prstGeom prst="rect">
              <a:avLst/>
            </a:prstGeom>
            <a:solidFill>
              <a:srgbClr val="0070C0"/>
            </a:solidFill>
            <a:ln>
              <a:solidFill>
                <a:schemeClr val="tx1"/>
              </a:solidFill>
            </a:ln>
            <a:effectLst/>
            <a:extLst/>
          </p:spPr>
          <p:txBody>
            <a:bodyPr/>
            <a:lstStyle/>
            <a:p>
              <a:pPr>
                <a:buClr>
                  <a:srgbClr val="CC9900"/>
                </a:buClr>
                <a:defRPr/>
              </a:pPr>
              <a:r>
                <a:rPr lang="en-US" altLang="zh-CN" sz="1100" dirty="0">
                  <a:latin typeface="+mn-lt"/>
                  <a:ea typeface="+mn-ea"/>
                </a:rPr>
                <a:t>                          </a:t>
              </a:r>
              <a:r>
                <a:rPr lang="en-US" altLang="zh-CN" sz="1100" dirty="0" smtClean="0">
                  <a:latin typeface="+mn-lt"/>
                  <a:ea typeface="+mn-ea"/>
                </a:rPr>
                <a:t>UPLINK1</a:t>
              </a:r>
              <a:endParaRPr lang="zh-CN" altLang="en-US" sz="1100" dirty="0">
                <a:latin typeface="+mn-lt"/>
                <a:ea typeface="+mn-ea"/>
              </a:endParaRPr>
            </a:p>
          </p:txBody>
        </p:sp>
        <p:sp>
          <p:nvSpPr>
            <p:cNvPr id="115" name="圆角矩形 114"/>
            <p:cNvSpPr/>
            <p:nvPr/>
          </p:nvSpPr>
          <p:spPr bwMode="auto">
            <a:xfrm>
              <a:off x="899986" y="2996152"/>
              <a:ext cx="2376555" cy="793123"/>
            </a:xfrm>
            <a:prstGeom prst="roundRect">
              <a:avLst/>
            </a:prstGeom>
            <a:noFill/>
            <a:ln>
              <a:solidFill>
                <a:schemeClr val="tx1"/>
              </a:solidFill>
            </a:ln>
            <a:effectLst/>
            <a:extLst/>
          </p:spPr>
          <p:txBody>
            <a:bodyPr/>
            <a:lstStyle/>
            <a:p>
              <a:pPr>
                <a:buClr>
                  <a:srgbClr val="CC9900"/>
                </a:buClr>
                <a:defRPr/>
              </a:pPr>
              <a:r>
                <a:rPr lang="zh-CN" altLang="en-US" sz="1200" dirty="0">
                  <a:solidFill>
                    <a:srgbClr val="FF0000"/>
                  </a:solidFill>
                  <a:latin typeface="+mn-lt"/>
                  <a:ea typeface="+mn-ea"/>
                </a:rPr>
                <a:t>物理</a:t>
              </a:r>
              <a:r>
                <a:rPr lang="zh-CN" altLang="en-US" sz="1200" dirty="0" smtClean="0">
                  <a:solidFill>
                    <a:srgbClr val="FF0000"/>
                  </a:solidFill>
                  <a:latin typeface="+mn-lt"/>
                  <a:ea typeface="+mn-ea"/>
                </a:rPr>
                <a:t>网络</a:t>
              </a:r>
              <a:r>
                <a:rPr lang="en-US" altLang="zh-CN" sz="1200" dirty="0" smtClean="0">
                  <a:solidFill>
                    <a:srgbClr val="FF0000"/>
                  </a:solidFill>
                </a:rPr>
                <a:t>—</a:t>
              </a:r>
              <a:r>
                <a:rPr lang="en-US" altLang="zh-CN" sz="1200" dirty="0">
                  <a:solidFill>
                    <a:srgbClr val="FF0000"/>
                  </a:solidFill>
                </a:rPr>
                <a:t>DVS3</a:t>
              </a:r>
              <a:endParaRPr lang="zh-CN" altLang="en-US" sz="1200" dirty="0">
                <a:solidFill>
                  <a:srgbClr val="FF0000"/>
                </a:solidFill>
                <a:latin typeface="+mn-lt"/>
                <a:ea typeface="+mn-ea"/>
              </a:endParaRPr>
            </a:p>
          </p:txBody>
        </p:sp>
        <p:cxnSp>
          <p:nvCxnSpPr>
            <p:cNvPr id="117" name="直接箭头连接符 116"/>
            <p:cNvCxnSpPr>
              <a:stCxn id="167" idx="2"/>
              <a:endCxn id="132" idx="0"/>
            </p:cNvCxnSpPr>
            <p:nvPr/>
          </p:nvCxnSpPr>
          <p:spPr bwMode="auto">
            <a:xfrm flipH="1">
              <a:off x="1507291" y="2149811"/>
              <a:ext cx="18884" cy="1206852"/>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cxnSp>
          <p:nvCxnSpPr>
            <p:cNvPr id="120" name="直接箭头连接符 119"/>
            <p:cNvCxnSpPr>
              <a:endCxn id="107" idx="0"/>
            </p:cNvCxnSpPr>
            <p:nvPr/>
          </p:nvCxnSpPr>
          <p:spPr bwMode="auto">
            <a:xfrm>
              <a:off x="2340072" y="3824982"/>
              <a:ext cx="106978" cy="1512426"/>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cxnSp>
          <p:nvCxnSpPr>
            <p:cNvPr id="122" name="直接箭头连接符 121"/>
            <p:cNvCxnSpPr/>
            <p:nvPr/>
          </p:nvCxnSpPr>
          <p:spPr bwMode="auto">
            <a:xfrm>
              <a:off x="1546790" y="3706873"/>
              <a:ext cx="360434" cy="801706"/>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sp>
          <p:nvSpPr>
            <p:cNvPr id="123" name="圆角矩形 122"/>
            <p:cNvSpPr/>
            <p:nvPr/>
          </p:nvSpPr>
          <p:spPr bwMode="auto">
            <a:xfrm>
              <a:off x="3347311" y="2996152"/>
              <a:ext cx="1008884" cy="793123"/>
            </a:xfrm>
            <a:prstGeom prst="roundRect">
              <a:avLst/>
            </a:prstGeom>
            <a:noFill/>
            <a:ln>
              <a:solidFill>
                <a:schemeClr val="tx1"/>
              </a:solidFill>
            </a:ln>
            <a:effectLst/>
            <a:extLst/>
          </p:spPr>
          <p:txBody>
            <a:bodyPr/>
            <a:lstStyle/>
            <a:p>
              <a:pPr>
                <a:buClr>
                  <a:srgbClr val="CC9900"/>
                </a:buClr>
                <a:defRPr/>
              </a:pPr>
              <a:endParaRPr lang="en-US" altLang="zh-CN" dirty="0">
                <a:latin typeface="+mn-lt"/>
                <a:ea typeface="+mn-ea"/>
              </a:endParaRPr>
            </a:p>
            <a:p>
              <a:pPr>
                <a:buClr>
                  <a:srgbClr val="CC9900"/>
                </a:buClr>
                <a:defRPr/>
              </a:pPr>
              <a:r>
                <a:rPr lang="zh-CN" altLang="en-US" sz="1100" dirty="0">
                  <a:latin typeface="+mn-lt"/>
                  <a:ea typeface="+mn-ea"/>
                </a:rPr>
                <a:t>软件</a:t>
              </a:r>
              <a:r>
                <a:rPr lang="en-US" altLang="zh-CN" sz="1100" dirty="0">
                  <a:latin typeface="+mn-lt"/>
                  <a:ea typeface="+mn-ea"/>
                </a:rPr>
                <a:t>Router</a:t>
              </a:r>
            </a:p>
          </p:txBody>
        </p:sp>
        <p:cxnSp>
          <p:nvCxnSpPr>
            <p:cNvPr id="124" name="直接箭头连接符 123"/>
            <p:cNvCxnSpPr>
              <a:stCxn id="169" idx="2"/>
              <a:endCxn id="123" idx="0"/>
            </p:cNvCxnSpPr>
            <p:nvPr/>
          </p:nvCxnSpPr>
          <p:spPr bwMode="auto">
            <a:xfrm>
              <a:off x="3390102" y="2149811"/>
              <a:ext cx="462474" cy="846341"/>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sp>
          <p:nvSpPr>
            <p:cNvPr id="131" name="圆角矩形 130"/>
            <p:cNvSpPr/>
            <p:nvPr/>
          </p:nvSpPr>
          <p:spPr bwMode="auto">
            <a:xfrm>
              <a:off x="2205895" y="3356663"/>
              <a:ext cx="998230" cy="430895"/>
            </a:xfrm>
            <a:prstGeom prst="roundRect">
              <a:avLst/>
            </a:prstGeom>
            <a:noFill/>
            <a:ln>
              <a:solidFill>
                <a:schemeClr val="tx1"/>
              </a:solidFill>
            </a:ln>
            <a:effectLst/>
            <a:extLst/>
          </p:spPr>
          <p:txBody>
            <a:bodyPr/>
            <a:lstStyle/>
            <a:p>
              <a:pPr fontAlgn="base">
                <a:buClr>
                  <a:srgbClr val="CC9900"/>
                </a:buClr>
                <a:defRPr/>
              </a:pPr>
              <a:r>
                <a:rPr lang="zh-CN" altLang="en-US" sz="1100" dirty="0">
                  <a:solidFill>
                    <a:schemeClr val="tx2">
                      <a:lumMod val="60000"/>
                      <a:lumOff val="40000"/>
                    </a:schemeClr>
                  </a:solidFill>
                  <a:latin typeface="+mn-lt"/>
                  <a:ea typeface="+mn-ea"/>
                </a:rPr>
                <a:t>虚拟网络</a:t>
              </a:r>
              <a:r>
                <a:rPr lang="en-US" altLang="zh-CN" sz="1100" dirty="0">
                  <a:solidFill>
                    <a:schemeClr val="tx2">
                      <a:lumMod val="60000"/>
                      <a:lumOff val="40000"/>
                    </a:schemeClr>
                  </a:solidFill>
                  <a:latin typeface="+mn-lt"/>
                  <a:ea typeface="+mn-ea"/>
                </a:rPr>
                <a:t>15</a:t>
              </a:r>
              <a:r>
                <a:rPr lang="zh-CN" altLang="en-US" sz="1100" dirty="0">
                  <a:latin typeface="+mn-lt"/>
                  <a:ea typeface="+mn-ea"/>
                </a:rPr>
                <a:t>（</a:t>
              </a:r>
              <a:r>
                <a:rPr lang="en-US" altLang="zh-CN" sz="1100" dirty="0">
                  <a:latin typeface="+mn-lt"/>
                  <a:ea typeface="+mn-ea"/>
                </a:rPr>
                <a:t>vlan15-20</a:t>
              </a:r>
              <a:r>
                <a:rPr lang="zh-CN" altLang="en-US" sz="1100" dirty="0">
                  <a:latin typeface="+mn-lt"/>
                  <a:ea typeface="+mn-ea"/>
                </a:rPr>
                <a:t>）</a:t>
              </a:r>
            </a:p>
          </p:txBody>
        </p:sp>
        <p:sp>
          <p:nvSpPr>
            <p:cNvPr id="132" name="圆角矩形 131"/>
            <p:cNvSpPr/>
            <p:nvPr/>
          </p:nvSpPr>
          <p:spPr bwMode="auto">
            <a:xfrm>
              <a:off x="1043171" y="3356663"/>
              <a:ext cx="928239" cy="430895"/>
            </a:xfrm>
            <a:prstGeom prst="roundRect">
              <a:avLst/>
            </a:prstGeom>
            <a:noFill/>
            <a:ln>
              <a:solidFill>
                <a:schemeClr val="tx1"/>
              </a:solidFill>
            </a:ln>
            <a:effectLst/>
            <a:extLst/>
          </p:spPr>
          <p:txBody>
            <a:bodyPr/>
            <a:lstStyle/>
            <a:p>
              <a:pPr fontAlgn="base">
                <a:buClr>
                  <a:srgbClr val="CC9900"/>
                </a:buClr>
                <a:defRPr/>
              </a:pPr>
              <a:r>
                <a:rPr lang="zh-CN" altLang="en-US" sz="1100" dirty="0">
                  <a:solidFill>
                    <a:schemeClr val="tx2">
                      <a:lumMod val="60000"/>
                      <a:lumOff val="40000"/>
                    </a:schemeClr>
                  </a:solidFill>
                  <a:latin typeface="+mn-lt"/>
                  <a:ea typeface="+mn-ea"/>
                </a:rPr>
                <a:t>虚拟网络</a:t>
              </a:r>
              <a:r>
                <a:rPr lang="en-US" altLang="zh-CN" sz="1100" dirty="0">
                  <a:solidFill>
                    <a:schemeClr val="tx2">
                      <a:lumMod val="60000"/>
                      <a:lumOff val="40000"/>
                    </a:schemeClr>
                  </a:solidFill>
                  <a:latin typeface="+mn-lt"/>
                  <a:ea typeface="+mn-ea"/>
                </a:rPr>
                <a:t>5</a:t>
              </a:r>
              <a:r>
                <a:rPr lang="zh-CN" altLang="en-US" sz="1100" dirty="0">
                  <a:latin typeface="+mn-lt"/>
                  <a:ea typeface="+mn-ea"/>
                </a:rPr>
                <a:t>（</a:t>
              </a:r>
              <a:r>
                <a:rPr lang="en-US" altLang="zh-CN" sz="1100" dirty="0">
                  <a:latin typeface="+mn-lt"/>
                  <a:ea typeface="+mn-ea"/>
                </a:rPr>
                <a:t>vlan5-10</a:t>
              </a:r>
              <a:r>
                <a:rPr lang="zh-CN" altLang="en-US" sz="1100" dirty="0">
                  <a:latin typeface="+mn-lt"/>
                  <a:ea typeface="+mn-ea"/>
                </a:rPr>
                <a:t>）</a:t>
              </a:r>
            </a:p>
          </p:txBody>
        </p:sp>
        <p:cxnSp>
          <p:nvCxnSpPr>
            <p:cNvPr id="134" name="直接箭头连接符 133"/>
            <p:cNvCxnSpPr>
              <a:endCxn id="131" idx="0"/>
            </p:cNvCxnSpPr>
            <p:nvPr/>
          </p:nvCxnSpPr>
          <p:spPr bwMode="auto">
            <a:xfrm>
              <a:off x="2555675" y="2151528"/>
              <a:ext cx="149336" cy="1205135"/>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cxnSp>
          <p:nvCxnSpPr>
            <p:cNvPr id="136" name="直接箭头连接符 135"/>
            <p:cNvCxnSpPr>
              <a:stCxn id="131" idx="2"/>
            </p:cNvCxnSpPr>
            <p:nvPr/>
          </p:nvCxnSpPr>
          <p:spPr bwMode="auto">
            <a:xfrm>
              <a:off x="2705011" y="3787558"/>
              <a:ext cx="426699" cy="721021"/>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cxnSp>
          <p:nvCxnSpPr>
            <p:cNvPr id="139" name="直接箭头连接符 138"/>
            <p:cNvCxnSpPr/>
            <p:nvPr/>
          </p:nvCxnSpPr>
          <p:spPr bwMode="auto">
            <a:xfrm flipV="1">
              <a:off x="3347311" y="5157497"/>
              <a:ext cx="0" cy="144204"/>
            </a:xfrm>
            <a:prstGeom prst="straightConnector1">
              <a:avLst/>
            </a:prstGeom>
            <a:ln>
              <a:prstDash val="dash"/>
              <a:tailEnd type="arrow"/>
            </a:ln>
            <a:extLst/>
          </p:spPr>
          <p:style>
            <a:lnRef idx="1">
              <a:schemeClr val="dk1"/>
            </a:lnRef>
            <a:fillRef idx="0">
              <a:schemeClr val="dk1"/>
            </a:fillRef>
            <a:effectRef idx="0">
              <a:schemeClr val="dk1"/>
            </a:effectRef>
            <a:fontRef idx="minor">
              <a:schemeClr val="tx1"/>
            </a:fontRef>
          </p:style>
        </p:cxnSp>
        <p:sp>
          <p:nvSpPr>
            <p:cNvPr id="145" name="左箭头 144"/>
            <p:cNvSpPr/>
            <p:nvPr/>
          </p:nvSpPr>
          <p:spPr bwMode="auto">
            <a:xfrm rot="16200000">
              <a:off x="2179385" y="5784473"/>
              <a:ext cx="431240" cy="254697"/>
            </a:xfrm>
            <a:prstGeom prst="leftArrow">
              <a:avLst/>
            </a:prstGeom>
            <a:noFill/>
            <a:ln>
              <a:solidFill>
                <a:schemeClr val="tx1"/>
              </a:solidFill>
            </a:ln>
            <a:effectLst/>
            <a:extLst/>
          </p:spPr>
          <p:txBody>
            <a:bodyPr/>
            <a:lstStyle/>
            <a:p>
              <a:pPr fontAlgn="base">
                <a:buClr>
                  <a:srgbClr val="CC9900"/>
                </a:buClr>
                <a:buFont typeface="Wingdings" pitchFamily="2" charset="2"/>
                <a:buChar char="n"/>
                <a:defRPr/>
              </a:pPr>
              <a:endParaRPr lang="zh-CN" altLang="en-US" sz="1800">
                <a:latin typeface="+mn-lt"/>
                <a:ea typeface="+mn-ea"/>
              </a:endParaRPr>
            </a:p>
          </p:txBody>
        </p:sp>
        <p:sp>
          <p:nvSpPr>
            <p:cNvPr id="152" name="圆角矩形 151"/>
            <p:cNvSpPr/>
            <p:nvPr/>
          </p:nvSpPr>
          <p:spPr bwMode="auto">
            <a:xfrm>
              <a:off x="827570" y="2565256"/>
              <a:ext cx="7345267" cy="1440325"/>
            </a:xfrm>
            <a:prstGeom prst="roundRect">
              <a:avLst/>
            </a:prstGeom>
            <a:noFill/>
            <a:ln>
              <a:solidFill>
                <a:schemeClr val="tx1"/>
              </a:solidFill>
            </a:ln>
            <a:effectLst/>
            <a:extLst/>
          </p:spPr>
          <p:txBody>
            <a:bodyPr/>
            <a:lstStyle/>
            <a:p>
              <a:pPr>
                <a:buClr>
                  <a:srgbClr val="CC9900"/>
                </a:buClr>
                <a:defRPr/>
              </a:pPr>
              <a:r>
                <a:rPr lang="en-US" altLang="zh-CN" sz="1400" dirty="0">
                  <a:latin typeface="+mn-lt"/>
                  <a:ea typeface="+mn-ea"/>
                </a:rPr>
                <a:t>Neutron Server</a:t>
              </a:r>
              <a:endParaRPr lang="zh-CN" altLang="en-US" sz="1400" dirty="0">
                <a:latin typeface="+mn-lt"/>
                <a:ea typeface="+mn-ea"/>
              </a:endParaRPr>
            </a:p>
          </p:txBody>
        </p:sp>
        <p:sp>
          <p:nvSpPr>
            <p:cNvPr id="159" name="圆角矩形 158"/>
            <p:cNvSpPr/>
            <p:nvPr/>
          </p:nvSpPr>
          <p:spPr bwMode="auto">
            <a:xfrm>
              <a:off x="5075415" y="3356663"/>
              <a:ext cx="1008884" cy="430895"/>
            </a:xfrm>
            <a:prstGeom prst="roundRect">
              <a:avLst/>
            </a:prstGeom>
            <a:noFill/>
            <a:ln>
              <a:solidFill>
                <a:schemeClr val="tx1"/>
              </a:solidFill>
            </a:ln>
            <a:effectLst/>
            <a:extLst/>
          </p:spPr>
          <p:txBody>
            <a:bodyPr/>
            <a:lstStyle/>
            <a:p>
              <a:pPr fontAlgn="base">
                <a:buClr>
                  <a:srgbClr val="CC9900"/>
                </a:buClr>
                <a:defRPr/>
              </a:pPr>
              <a:r>
                <a:rPr lang="zh-CN" altLang="en-US" sz="1100" dirty="0">
                  <a:solidFill>
                    <a:schemeClr val="tx2">
                      <a:lumMod val="60000"/>
                      <a:lumOff val="40000"/>
                    </a:schemeClr>
                  </a:solidFill>
                  <a:latin typeface="+mn-lt"/>
                  <a:ea typeface="+mn-ea"/>
                </a:rPr>
                <a:t>虚拟网络</a:t>
              </a:r>
              <a:r>
                <a:rPr lang="en-US" altLang="zh-CN" sz="1100" dirty="0">
                  <a:solidFill>
                    <a:schemeClr val="tx2">
                      <a:lumMod val="60000"/>
                      <a:lumOff val="40000"/>
                    </a:schemeClr>
                  </a:solidFill>
                  <a:latin typeface="+mn-lt"/>
                  <a:ea typeface="+mn-ea"/>
                </a:rPr>
                <a:t>30</a:t>
              </a:r>
              <a:r>
                <a:rPr lang="zh-CN" altLang="en-US" sz="1100" dirty="0">
                  <a:solidFill>
                    <a:schemeClr val="tx2">
                      <a:lumMod val="60000"/>
                      <a:lumOff val="40000"/>
                    </a:schemeClr>
                  </a:solidFill>
                  <a:latin typeface="+mn-lt"/>
                  <a:ea typeface="+mn-ea"/>
                </a:rPr>
                <a:t> </a:t>
              </a:r>
              <a:r>
                <a:rPr lang="zh-CN" altLang="en-US" sz="1100" dirty="0">
                  <a:latin typeface="+mn-lt"/>
                  <a:ea typeface="+mn-ea"/>
                </a:rPr>
                <a:t>（</a:t>
              </a:r>
              <a:r>
                <a:rPr lang="en-US" altLang="zh-CN" sz="1100" dirty="0">
                  <a:latin typeface="+mn-lt"/>
                  <a:ea typeface="+mn-ea"/>
                </a:rPr>
                <a:t>vlan30-40</a:t>
              </a:r>
              <a:r>
                <a:rPr lang="zh-CN" altLang="en-US" sz="1100" dirty="0">
                  <a:latin typeface="+mn-lt"/>
                  <a:ea typeface="+mn-ea"/>
                </a:rPr>
                <a:t>）</a:t>
              </a:r>
            </a:p>
          </p:txBody>
        </p:sp>
        <p:sp>
          <p:nvSpPr>
            <p:cNvPr id="160" name="圆角矩形 159"/>
            <p:cNvSpPr/>
            <p:nvPr/>
          </p:nvSpPr>
          <p:spPr bwMode="auto">
            <a:xfrm>
              <a:off x="6875936" y="3317177"/>
              <a:ext cx="1008884" cy="470380"/>
            </a:xfrm>
            <a:prstGeom prst="roundRect">
              <a:avLst/>
            </a:prstGeom>
            <a:noFill/>
            <a:ln>
              <a:solidFill>
                <a:schemeClr val="tx1"/>
              </a:solidFill>
            </a:ln>
            <a:effectLst/>
            <a:extLst/>
          </p:spPr>
          <p:txBody>
            <a:bodyPr/>
            <a:lstStyle/>
            <a:p>
              <a:pPr fontAlgn="base">
                <a:buClr>
                  <a:srgbClr val="CC9900"/>
                </a:buClr>
                <a:defRPr/>
              </a:pPr>
              <a:r>
                <a:rPr lang="zh-CN" altLang="en-US" sz="1100" dirty="0">
                  <a:solidFill>
                    <a:schemeClr val="tx2">
                      <a:lumMod val="60000"/>
                      <a:lumOff val="40000"/>
                    </a:schemeClr>
                  </a:solidFill>
                  <a:latin typeface="+mn-lt"/>
                  <a:ea typeface="+mn-ea"/>
                </a:rPr>
                <a:t>虚拟网络</a:t>
              </a:r>
              <a:r>
                <a:rPr lang="en-US" altLang="zh-CN" sz="1100" dirty="0">
                  <a:solidFill>
                    <a:schemeClr val="tx2">
                      <a:lumMod val="60000"/>
                      <a:lumOff val="40000"/>
                    </a:schemeClr>
                  </a:solidFill>
                  <a:latin typeface="+mn-lt"/>
                  <a:ea typeface="+mn-ea"/>
                </a:rPr>
                <a:t>50</a:t>
              </a:r>
              <a:r>
                <a:rPr lang="zh-CN" altLang="en-US" sz="1100" dirty="0">
                  <a:latin typeface="+mn-lt"/>
                  <a:ea typeface="+mn-ea"/>
                </a:rPr>
                <a:t>（</a:t>
              </a:r>
              <a:r>
                <a:rPr lang="en-US" altLang="zh-CN" sz="1100" dirty="0">
                  <a:latin typeface="+mn-lt"/>
                  <a:ea typeface="+mn-ea"/>
                </a:rPr>
                <a:t>vlan50-60</a:t>
              </a:r>
              <a:r>
                <a:rPr lang="zh-CN" altLang="en-US" sz="1100" dirty="0">
                  <a:latin typeface="+mn-lt"/>
                  <a:ea typeface="+mn-ea"/>
                </a:rPr>
                <a:t>）</a:t>
              </a:r>
            </a:p>
          </p:txBody>
        </p:sp>
        <p:sp>
          <p:nvSpPr>
            <p:cNvPr id="167" name="圆角矩形 166"/>
            <p:cNvSpPr/>
            <p:nvPr/>
          </p:nvSpPr>
          <p:spPr bwMode="auto">
            <a:xfrm>
              <a:off x="1124954" y="1934362"/>
              <a:ext cx="802441" cy="215449"/>
            </a:xfrm>
            <a:prstGeom prst="roundRect">
              <a:avLst/>
            </a:prstGeom>
            <a:solidFill>
              <a:srgbClr val="0070C0"/>
            </a:solidFill>
            <a:ln>
              <a:solidFill>
                <a:schemeClr val="tx1"/>
              </a:solidFill>
            </a:ln>
            <a:effectLst/>
            <a:extLst/>
          </p:spPr>
          <p:txBody>
            <a:bodyPr/>
            <a:lstStyle/>
            <a:p>
              <a:pPr>
                <a:buClr>
                  <a:srgbClr val="CC9900"/>
                </a:buClr>
                <a:defRPr/>
              </a:pPr>
              <a:r>
                <a:rPr lang="zh-CN" altLang="en-US" sz="900" dirty="0">
                  <a:solidFill>
                    <a:schemeClr val="bg1"/>
                  </a:solidFill>
                  <a:latin typeface="+mn-lt"/>
                  <a:ea typeface="+mn-ea"/>
                </a:rPr>
                <a:t>内部网络</a:t>
              </a:r>
              <a:r>
                <a:rPr lang="en-US" altLang="zh-CN" sz="900" dirty="0">
                  <a:solidFill>
                    <a:schemeClr val="bg1"/>
                  </a:solidFill>
                  <a:latin typeface="+mn-lt"/>
                  <a:ea typeface="+mn-ea"/>
                </a:rPr>
                <a:t>1</a:t>
              </a:r>
              <a:endParaRPr lang="zh-CN" altLang="en-US" sz="900" dirty="0">
                <a:solidFill>
                  <a:schemeClr val="bg1"/>
                </a:solidFill>
                <a:latin typeface="+mn-lt"/>
                <a:ea typeface="+mn-ea"/>
              </a:endParaRPr>
            </a:p>
          </p:txBody>
        </p:sp>
        <p:sp>
          <p:nvSpPr>
            <p:cNvPr id="168" name="圆角矩形 167"/>
            <p:cNvSpPr/>
            <p:nvPr/>
          </p:nvSpPr>
          <p:spPr bwMode="auto">
            <a:xfrm>
              <a:off x="2093200" y="1933506"/>
              <a:ext cx="746692" cy="190555"/>
            </a:xfrm>
            <a:prstGeom prst="roundRect">
              <a:avLst/>
            </a:prstGeom>
            <a:solidFill>
              <a:srgbClr val="0070C0"/>
            </a:solidFill>
            <a:ln>
              <a:solidFill>
                <a:schemeClr val="tx1"/>
              </a:solidFill>
            </a:ln>
            <a:effectLst/>
            <a:extLst/>
          </p:spPr>
          <p:txBody>
            <a:bodyPr/>
            <a:lstStyle/>
            <a:p>
              <a:pPr>
                <a:buClr>
                  <a:srgbClr val="CC9900"/>
                </a:buClr>
                <a:defRPr/>
              </a:pPr>
              <a:r>
                <a:rPr lang="zh-CN" altLang="en-US" sz="900" dirty="0">
                  <a:solidFill>
                    <a:schemeClr val="bg1"/>
                  </a:solidFill>
                  <a:latin typeface="+mn-lt"/>
                  <a:ea typeface="+mn-ea"/>
                </a:rPr>
                <a:t>内部网络</a:t>
              </a:r>
              <a:r>
                <a:rPr lang="en-US" altLang="zh-CN" sz="900" dirty="0">
                  <a:solidFill>
                    <a:schemeClr val="bg1"/>
                  </a:solidFill>
                  <a:latin typeface="+mn-lt"/>
                  <a:ea typeface="+mn-ea"/>
                </a:rPr>
                <a:t>1</a:t>
              </a:r>
              <a:endParaRPr lang="zh-CN" altLang="en-US" sz="900" dirty="0">
                <a:solidFill>
                  <a:schemeClr val="bg1"/>
                </a:solidFill>
                <a:latin typeface="+mn-lt"/>
                <a:ea typeface="+mn-ea"/>
              </a:endParaRPr>
            </a:p>
          </p:txBody>
        </p:sp>
        <p:sp>
          <p:nvSpPr>
            <p:cNvPr id="169" name="圆角矩形 168"/>
            <p:cNvSpPr/>
            <p:nvPr/>
          </p:nvSpPr>
          <p:spPr bwMode="auto">
            <a:xfrm>
              <a:off x="3029669" y="1933505"/>
              <a:ext cx="719220" cy="216306"/>
            </a:xfrm>
            <a:prstGeom prst="roundRect">
              <a:avLst/>
            </a:prstGeom>
            <a:solidFill>
              <a:srgbClr val="0070C0"/>
            </a:solidFill>
            <a:ln>
              <a:solidFill>
                <a:schemeClr val="tx1"/>
              </a:solidFill>
            </a:ln>
            <a:effectLst/>
            <a:extLst/>
          </p:spPr>
          <p:txBody>
            <a:bodyPr/>
            <a:lstStyle/>
            <a:p>
              <a:pPr>
                <a:buClr>
                  <a:srgbClr val="CC9900"/>
                </a:buClr>
                <a:defRPr/>
              </a:pPr>
              <a:r>
                <a:rPr lang="zh-CN" altLang="en-US" sz="900" dirty="0">
                  <a:solidFill>
                    <a:schemeClr val="bg1"/>
                  </a:solidFill>
                  <a:latin typeface="+mn-lt"/>
                  <a:ea typeface="+mn-ea"/>
                </a:rPr>
                <a:t>路由网络</a:t>
              </a:r>
            </a:p>
          </p:txBody>
        </p:sp>
        <p:sp>
          <p:nvSpPr>
            <p:cNvPr id="171" name="圆角矩形 170"/>
            <p:cNvSpPr/>
            <p:nvPr/>
          </p:nvSpPr>
          <p:spPr bwMode="auto">
            <a:xfrm>
              <a:off x="5252383" y="1930071"/>
              <a:ext cx="759500" cy="192272"/>
            </a:xfrm>
            <a:prstGeom prst="roundRect">
              <a:avLst/>
            </a:prstGeom>
            <a:solidFill>
              <a:srgbClr val="0070C0"/>
            </a:solidFill>
            <a:ln>
              <a:solidFill>
                <a:schemeClr val="tx1"/>
              </a:solidFill>
            </a:ln>
            <a:effectLst/>
            <a:extLst/>
          </p:spPr>
          <p:txBody>
            <a:bodyPr/>
            <a:lstStyle/>
            <a:p>
              <a:pPr>
                <a:buClr>
                  <a:srgbClr val="CC9900"/>
                </a:buClr>
                <a:defRPr/>
              </a:pPr>
              <a:r>
                <a:rPr lang="zh-CN" altLang="en-US" sz="900" dirty="0">
                  <a:solidFill>
                    <a:schemeClr val="bg1"/>
                  </a:solidFill>
                  <a:latin typeface="+mn-lt"/>
                  <a:ea typeface="+mn-ea"/>
                </a:rPr>
                <a:t>直连网络</a:t>
              </a:r>
              <a:r>
                <a:rPr lang="en-US" altLang="zh-CN" sz="900" dirty="0">
                  <a:solidFill>
                    <a:schemeClr val="bg1"/>
                  </a:solidFill>
                  <a:latin typeface="+mn-lt"/>
                  <a:ea typeface="+mn-ea"/>
                </a:rPr>
                <a:t>1</a:t>
              </a:r>
              <a:endParaRPr lang="zh-CN" altLang="en-US" sz="900" dirty="0">
                <a:solidFill>
                  <a:schemeClr val="bg1"/>
                </a:solidFill>
                <a:latin typeface="+mn-lt"/>
                <a:ea typeface="+mn-ea"/>
              </a:endParaRPr>
            </a:p>
          </p:txBody>
        </p:sp>
        <p:sp>
          <p:nvSpPr>
            <p:cNvPr id="172" name="圆角矩形 171"/>
            <p:cNvSpPr/>
            <p:nvPr/>
          </p:nvSpPr>
          <p:spPr bwMode="auto">
            <a:xfrm>
              <a:off x="6229131" y="1930071"/>
              <a:ext cx="778469" cy="193989"/>
            </a:xfrm>
            <a:prstGeom prst="roundRect">
              <a:avLst/>
            </a:prstGeom>
            <a:solidFill>
              <a:srgbClr val="0070C0"/>
            </a:solidFill>
            <a:ln>
              <a:solidFill>
                <a:schemeClr val="tx1"/>
              </a:solidFill>
            </a:ln>
            <a:effectLst/>
            <a:extLst/>
          </p:spPr>
          <p:txBody>
            <a:bodyPr/>
            <a:lstStyle/>
            <a:p>
              <a:pPr>
                <a:buClr>
                  <a:srgbClr val="CC9900"/>
                </a:buClr>
                <a:defRPr/>
              </a:pPr>
              <a:r>
                <a:rPr lang="zh-CN" altLang="en-US" sz="900" dirty="0">
                  <a:solidFill>
                    <a:schemeClr val="bg1"/>
                  </a:solidFill>
                  <a:latin typeface="+mn-lt"/>
                  <a:ea typeface="+mn-ea"/>
                </a:rPr>
                <a:t>直连网络</a:t>
              </a:r>
              <a:r>
                <a:rPr lang="en-US" altLang="zh-CN" sz="900" dirty="0">
                  <a:solidFill>
                    <a:schemeClr val="bg1"/>
                  </a:solidFill>
                  <a:latin typeface="+mn-lt"/>
                  <a:ea typeface="+mn-ea"/>
                </a:rPr>
                <a:t>2</a:t>
              </a:r>
              <a:endParaRPr lang="zh-CN" altLang="en-US" sz="900" dirty="0">
                <a:solidFill>
                  <a:schemeClr val="bg1"/>
                </a:solidFill>
                <a:latin typeface="+mn-lt"/>
                <a:ea typeface="+mn-ea"/>
              </a:endParaRPr>
            </a:p>
          </p:txBody>
        </p:sp>
        <p:cxnSp>
          <p:nvCxnSpPr>
            <p:cNvPr id="187" name="直接箭头连接符 186"/>
            <p:cNvCxnSpPr/>
            <p:nvPr/>
          </p:nvCxnSpPr>
          <p:spPr bwMode="auto">
            <a:xfrm>
              <a:off x="3923345" y="2060542"/>
              <a:ext cx="144832" cy="504714"/>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cxnSp>
          <p:nvCxnSpPr>
            <p:cNvPr id="189" name="直接箭头连接符 188"/>
            <p:cNvCxnSpPr>
              <a:stCxn id="57" idx="1"/>
            </p:cNvCxnSpPr>
            <p:nvPr/>
          </p:nvCxnSpPr>
          <p:spPr bwMode="auto">
            <a:xfrm flipH="1">
              <a:off x="4068177" y="1880287"/>
              <a:ext cx="1079654" cy="684969"/>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cxnSp>
          <p:nvCxnSpPr>
            <p:cNvPr id="191" name="直接箭头连接符 190"/>
            <p:cNvCxnSpPr>
              <a:stCxn id="80" idx="1"/>
            </p:cNvCxnSpPr>
            <p:nvPr/>
          </p:nvCxnSpPr>
          <p:spPr bwMode="auto">
            <a:xfrm flipH="1">
              <a:off x="4068177" y="1880287"/>
              <a:ext cx="2088538" cy="684969"/>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7109076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zh-CN" altLang="en-US" dirty="0" smtClean="0"/>
              <a:t>概念澄清 </a:t>
            </a:r>
            <a:r>
              <a:rPr lang="en-US" altLang="zh-CN" dirty="0" smtClean="0"/>
              <a:t>- AZ</a:t>
            </a:r>
            <a:r>
              <a:rPr lang="zh-CN" altLang="en-US" dirty="0" smtClean="0"/>
              <a:t>可用域</a:t>
            </a:r>
          </a:p>
        </p:txBody>
      </p:sp>
      <p:pic>
        <p:nvPicPr>
          <p:cNvPr id="1536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1397880"/>
            <a:ext cx="7488238" cy="4048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矩形 4"/>
          <p:cNvSpPr>
            <a:spLocks noChangeArrowheads="1"/>
          </p:cNvSpPr>
          <p:nvPr/>
        </p:nvSpPr>
        <p:spPr bwMode="auto">
          <a:xfrm>
            <a:off x="2555875" y="4076700"/>
            <a:ext cx="2808288" cy="28892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000">
                <a:solidFill>
                  <a:schemeClr val="tx1"/>
                </a:solidFill>
                <a:latin typeface="FrutigerNext LT Regular" pitchFamily="34" charset="0"/>
                <a:ea typeface="宋体" panose="02010600030101010101" pitchFamily="2" charset="-122"/>
              </a:defRPr>
            </a:lvl1pPr>
            <a:lvl2pPr marL="742950" indent="-285750" eaLnBrk="0" hangingPunct="0">
              <a:defRPr sz="1000">
                <a:solidFill>
                  <a:schemeClr val="tx1"/>
                </a:solidFill>
                <a:latin typeface="FrutigerNext LT Regular" pitchFamily="34" charset="0"/>
                <a:ea typeface="宋体" panose="02010600030101010101" pitchFamily="2" charset="-122"/>
              </a:defRPr>
            </a:lvl2pPr>
            <a:lvl3pPr marL="1143000" indent="-228600" eaLnBrk="0" hangingPunct="0">
              <a:defRPr sz="1000">
                <a:solidFill>
                  <a:schemeClr val="tx1"/>
                </a:solidFill>
                <a:latin typeface="FrutigerNext LT Regular" pitchFamily="34" charset="0"/>
                <a:ea typeface="宋体" panose="02010600030101010101" pitchFamily="2" charset="-122"/>
              </a:defRPr>
            </a:lvl3pPr>
            <a:lvl4pPr marL="1600200" indent="-228600" eaLnBrk="0" hangingPunct="0">
              <a:defRPr sz="1000">
                <a:solidFill>
                  <a:schemeClr val="tx1"/>
                </a:solidFill>
                <a:latin typeface="FrutigerNext LT Regular" pitchFamily="34" charset="0"/>
                <a:ea typeface="宋体" panose="02010600030101010101" pitchFamily="2" charset="-122"/>
              </a:defRPr>
            </a:lvl4pPr>
            <a:lvl5pPr marL="2057400" indent="-228600" eaLnBrk="0" hangingPunct="0">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1" fontAlgn="base" hangingPunct="1">
              <a:buClr>
                <a:srgbClr val="CC9900"/>
              </a:buClr>
              <a:buFont typeface="Wingdings" panose="05000000000000000000" pitchFamily="2" charset="2"/>
              <a:buChar char="n"/>
            </a:pPr>
            <a:endParaRPr lang="zh-CN" altLang="en-US" sz="1800">
              <a:latin typeface="Arial" panose="020B0604020202020204" pitchFamily="34" charset="0"/>
            </a:endParaRPr>
          </a:p>
        </p:txBody>
      </p:sp>
      <p:sp>
        <p:nvSpPr>
          <p:cNvPr id="15366" name="矩形 5"/>
          <p:cNvSpPr>
            <a:spLocks noChangeArrowheads="1"/>
          </p:cNvSpPr>
          <p:nvPr/>
        </p:nvSpPr>
        <p:spPr bwMode="auto">
          <a:xfrm>
            <a:off x="5796136" y="1397880"/>
            <a:ext cx="2781597" cy="2808287"/>
          </a:xfrm>
          <a:prstGeom prst="rect">
            <a:avLst/>
          </a:prstGeom>
          <a:solidFill>
            <a:srgbClr val="FFCC66"/>
          </a:solidFill>
          <a:ln w="9525">
            <a:solidFill>
              <a:schemeClr val="tx1"/>
            </a:solidFill>
            <a:miter lim="800000"/>
            <a:headEnd/>
            <a:tailEnd/>
          </a:ln>
        </p:spPr>
        <p:txBody>
          <a:bodyPr/>
          <a:lstStyle>
            <a:lvl1pPr eaLnBrk="0" hangingPunct="0">
              <a:defRPr sz="1000">
                <a:solidFill>
                  <a:schemeClr val="tx1"/>
                </a:solidFill>
                <a:latin typeface="FrutigerNext LT Regular" pitchFamily="34" charset="0"/>
                <a:ea typeface="宋体" panose="02010600030101010101" pitchFamily="2" charset="-122"/>
              </a:defRPr>
            </a:lvl1pPr>
            <a:lvl2pPr marL="742950" indent="-285750" eaLnBrk="0" hangingPunct="0">
              <a:defRPr sz="1000">
                <a:solidFill>
                  <a:schemeClr val="tx1"/>
                </a:solidFill>
                <a:latin typeface="FrutigerNext LT Regular" pitchFamily="34" charset="0"/>
                <a:ea typeface="宋体" panose="02010600030101010101" pitchFamily="2" charset="-122"/>
              </a:defRPr>
            </a:lvl2pPr>
            <a:lvl3pPr marL="1143000" indent="-228600" eaLnBrk="0" hangingPunct="0">
              <a:defRPr sz="1000">
                <a:solidFill>
                  <a:schemeClr val="tx1"/>
                </a:solidFill>
                <a:latin typeface="FrutigerNext LT Regular" pitchFamily="34" charset="0"/>
                <a:ea typeface="宋体" panose="02010600030101010101" pitchFamily="2" charset="-122"/>
              </a:defRPr>
            </a:lvl3pPr>
            <a:lvl4pPr marL="1600200" indent="-228600" eaLnBrk="0" hangingPunct="0">
              <a:defRPr sz="1000">
                <a:solidFill>
                  <a:schemeClr val="tx1"/>
                </a:solidFill>
                <a:latin typeface="FrutigerNext LT Regular" pitchFamily="34" charset="0"/>
                <a:ea typeface="宋体" panose="02010600030101010101" pitchFamily="2" charset="-122"/>
              </a:defRPr>
            </a:lvl4pPr>
            <a:lvl5pPr marL="2057400" indent="-228600" eaLnBrk="0" hangingPunct="0">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1" fontAlgn="base" hangingPunct="1">
              <a:buClr>
                <a:srgbClr val="CC9900"/>
              </a:buClr>
            </a:pPr>
            <a:r>
              <a:rPr lang="en-US" altLang="zh-CN" sz="1600" dirty="0">
                <a:latin typeface="+mn-lt"/>
                <a:ea typeface="+mn-ea"/>
              </a:rPr>
              <a:t>1</a:t>
            </a:r>
            <a:r>
              <a:rPr lang="zh-CN" altLang="en-US" sz="1600" dirty="0">
                <a:latin typeface="+mn-lt"/>
                <a:ea typeface="+mn-ea"/>
              </a:rPr>
              <a:t>、</a:t>
            </a:r>
            <a:r>
              <a:rPr lang="en-US" altLang="zh-CN" sz="1600" dirty="0" err="1">
                <a:latin typeface="+mn-lt"/>
                <a:ea typeface="+mn-ea"/>
              </a:rPr>
              <a:t>openstack</a:t>
            </a:r>
            <a:r>
              <a:rPr lang="zh-CN" altLang="en-US" sz="1600" dirty="0">
                <a:latin typeface="+mn-lt"/>
                <a:ea typeface="+mn-ea"/>
              </a:rPr>
              <a:t>有可用域</a:t>
            </a:r>
            <a:r>
              <a:rPr lang="en-US" altLang="zh-CN" sz="1600" dirty="0" err="1">
                <a:latin typeface="+mn-lt"/>
                <a:ea typeface="+mn-ea"/>
              </a:rPr>
              <a:t>az</a:t>
            </a:r>
            <a:r>
              <a:rPr lang="zh-CN" altLang="en-US" sz="1600" dirty="0">
                <a:latin typeface="+mn-lt"/>
                <a:ea typeface="+mn-ea"/>
              </a:rPr>
              <a:t>的规划，这个可用域一套</a:t>
            </a:r>
            <a:r>
              <a:rPr lang="en-US" altLang="zh-CN" sz="1600" dirty="0" err="1">
                <a:latin typeface="+mn-lt"/>
                <a:ea typeface="+mn-ea"/>
              </a:rPr>
              <a:t>openstack</a:t>
            </a:r>
            <a:r>
              <a:rPr lang="zh-CN" altLang="en-US" sz="1600" dirty="0">
                <a:latin typeface="+mn-lt"/>
                <a:ea typeface="+mn-ea"/>
              </a:rPr>
              <a:t>唯一一个。</a:t>
            </a:r>
            <a:endParaRPr lang="en-US" altLang="zh-CN" sz="1600" dirty="0">
              <a:latin typeface="+mn-lt"/>
              <a:ea typeface="+mn-ea"/>
            </a:endParaRPr>
          </a:p>
          <a:p>
            <a:pPr eaLnBrk="1" fontAlgn="base" hangingPunct="1">
              <a:buClr>
                <a:srgbClr val="CC9900"/>
              </a:buClr>
            </a:pPr>
            <a:r>
              <a:rPr lang="en-US" altLang="zh-CN" sz="1600" dirty="0">
                <a:latin typeface="+mn-lt"/>
                <a:ea typeface="+mn-ea"/>
              </a:rPr>
              <a:t>2</a:t>
            </a:r>
            <a:r>
              <a:rPr lang="zh-CN" altLang="en-US" sz="1600" dirty="0">
                <a:latin typeface="+mn-lt"/>
                <a:ea typeface="+mn-ea"/>
              </a:rPr>
              <a:t>、一个</a:t>
            </a:r>
            <a:r>
              <a:rPr lang="en-US" altLang="zh-CN" sz="1600" dirty="0">
                <a:latin typeface="+mn-lt"/>
                <a:ea typeface="+mn-ea"/>
              </a:rPr>
              <a:t>DC</a:t>
            </a:r>
            <a:r>
              <a:rPr lang="zh-CN" altLang="en-US" sz="1600" dirty="0">
                <a:latin typeface="+mn-lt"/>
                <a:ea typeface="+mn-ea"/>
              </a:rPr>
              <a:t>下存在多套</a:t>
            </a:r>
            <a:r>
              <a:rPr lang="en-US" altLang="zh-CN" sz="1600" dirty="0" err="1">
                <a:latin typeface="+mn-lt"/>
                <a:ea typeface="+mn-ea"/>
              </a:rPr>
              <a:t>openstack</a:t>
            </a:r>
            <a:r>
              <a:rPr lang="zh-CN" altLang="en-US" sz="1600" dirty="0">
                <a:latin typeface="+mn-lt"/>
                <a:ea typeface="+mn-ea"/>
              </a:rPr>
              <a:t>的</a:t>
            </a:r>
            <a:r>
              <a:rPr lang="zh-CN" altLang="en-US" sz="1600" dirty="0" smtClean="0">
                <a:latin typeface="+mn-lt"/>
                <a:ea typeface="+mn-ea"/>
              </a:rPr>
              <a:t>场景，此处</a:t>
            </a:r>
            <a:r>
              <a:rPr lang="zh-CN" altLang="en-US" sz="1600" dirty="0">
                <a:latin typeface="+mn-lt"/>
                <a:ea typeface="+mn-ea"/>
              </a:rPr>
              <a:t>的可用域名称需要规划不同。</a:t>
            </a:r>
            <a:endParaRPr lang="en-US" altLang="zh-CN" sz="1600" dirty="0">
              <a:latin typeface="+mn-lt"/>
              <a:ea typeface="+mn-ea"/>
            </a:endParaRPr>
          </a:p>
          <a:p>
            <a:pPr eaLnBrk="1" fontAlgn="base" hangingPunct="1">
              <a:buClr>
                <a:srgbClr val="CC9900"/>
              </a:buClr>
            </a:pPr>
            <a:r>
              <a:rPr lang="en-US" altLang="zh-CN" sz="1600" dirty="0">
                <a:latin typeface="+mn-lt"/>
                <a:ea typeface="+mn-ea"/>
              </a:rPr>
              <a:t>3</a:t>
            </a:r>
            <a:r>
              <a:rPr lang="zh-CN" altLang="en-US" sz="1600" dirty="0">
                <a:latin typeface="+mn-lt"/>
                <a:ea typeface="+mn-ea"/>
              </a:rPr>
              <a:t>、该可用域对应</a:t>
            </a:r>
            <a:r>
              <a:rPr lang="en-US" altLang="zh-CN" sz="1600" dirty="0">
                <a:latin typeface="+mn-lt"/>
                <a:ea typeface="+mn-ea"/>
              </a:rPr>
              <a:t>VDC</a:t>
            </a:r>
            <a:r>
              <a:rPr lang="zh-CN" altLang="en-US" sz="1600" dirty="0">
                <a:latin typeface="+mn-lt"/>
                <a:ea typeface="+mn-ea"/>
              </a:rPr>
              <a:t>创建选择的地域（</a:t>
            </a:r>
            <a:r>
              <a:rPr lang="zh-CN" altLang="en-US" sz="1600" dirty="0" smtClean="0">
                <a:latin typeface="+mn-lt"/>
                <a:ea typeface="+mn-ea"/>
              </a:rPr>
              <a:t>自动扫描对接</a:t>
            </a:r>
            <a:r>
              <a:rPr lang="zh-CN" altLang="en-US" sz="1600" dirty="0">
                <a:latin typeface="+mn-lt"/>
                <a:ea typeface="+mn-ea"/>
              </a:rPr>
              <a:t>的</a:t>
            </a:r>
            <a:r>
              <a:rPr lang="en-US" altLang="zh-CN" sz="1600" dirty="0">
                <a:latin typeface="+mn-lt"/>
                <a:ea typeface="+mn-ea"/>
              </a:rPr>
              <a:t>OpenStack</a:t>
            </a:r>
            <a:r>
              <a:rPr lang="zh-CN" altLang="en-US" sz="1600" dirty="0" smtClean="0">
                <a:latin typeface="+mn-lt"/>
                <a:ea typeface="+mn-ea"/>
              </a:rPr>
              <a:t>）。</a:t>
            </a:r>
            <a:endParaRPr lang="en-US" altLang="zh-CN" sz="1600" dirty="0">
              <a:latin typeface="+mn-lt"/>
              <a:ea typeface="+mn-ea"/>
            </a:endParaRPr>
          </a:p>
          <a:p>
            <a:pPr eaLnBrk="1" fontAlgn="base" hangingPunct="1">
              <a:buClr>
                <a:srgbClr val="CC9900"/>
              </a:buClr>
            </a:pPr>
            <a:r>
              <a:rPr lang="en-US" altLang="zh-CN" sz="1600" dirty="0">
                <a:latin typeface="+mn-lt"/>
                <a:ea typeface="+mn-ea"/>
              </a:rPr>
              <a:t>4</a:t>
            </a:r>
            <a:r>
              <a:rPr lang="zh-CN" altLang="en-US" sz="1600" dirty="0">
                <a:latin typeface="+mn-lt"/>
                <a:ea typeface="+mn-ea"/>
              </a:rPr>
              <a:t>、对于标准的</a:t>
            </a:r>
            <a:r>
              <a:rPr lang="en-US" altLang="zh-CN" sz="1600" dirty="0" err="1">
                <a:latin typeface="+mn-lt"/>
                <a:ea typeface="+mn-ea"/>
              </a:rPr>
              <a:t>Openstack</a:t>
            </a:r>
            <a:r>
              <a:rPr lang="zh-CN" altLang="en-US" sz="1600" dirty="0">
                <a:latin typeface="+mn-lt"/>
                <a:ea typeface="+mn-ea"/>
              </a:rPr>
              <a:t>可以理解为</a:t>
            </a:r>
            <a:r>
              <a:rPr lang="en-US" altLang="zh-CN" sz="1600" dirty="0">
                <a:latin typeface="+mn-lt"/>
                <a:ea typeface="+mn-ea"/>
              </a:rPr>
              <a:t>region</a:t>
            </a:r>
            <a:r>
              <a:rPr lang="zh-CN" altLang="en-US" sz="1600" dirty="0">
                <a:latin typeface="+mn-lt"/>
                <a:ea typeface="+mn-ea"/>
              </a:rPr>
              <a:t>。</a:t>
            </a:r>
            <a:endParaRPr lang="en-US" altLang="zh-CN" sz="1600" dirty="0">
              <a:latin typeface="+mn-lt"/>
              <a:ea typeface="+mn-ea"/>
            </a:endParaRPr>
          </a:p>
          <a:p>
            <a:pPr eaLnBrk="1" fontAlgn="base" hangingPunct="1">
              <a:buClr>
                <a:srgbClr val="CC9900"/>
              </a:buClr>
              <a:buFont typeface="Wingdings" panose="05000000000000000000" pitchFamily="2" charset="2"/>
              <a:buChar char="n"/>
            </a:pPr>
            <a:endParaRPr lang="en-US" altLang="zh-CN" dirty="0">
              <a:latin typeface="Arial" panose="020B0604020202020204" pitchFamily="34" charset="0"/>
            </a:endParaRPr>
          </a:p>
        </p:txBody>
      </p:sp>
      <p:pic>
        <p:nvPicPr>
          <p:cNvPr id="153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6135" y="4216097"/>
            <a:ext cx="2783521" cy="20161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5368" name="矩形 7"/>
          <p:cNvSpPr>
            <a:spLocks noChangeArrowheads="1"/>
          </p:cNvSpPr>
          <p:nvPr/>
        </p:nvSpPr>
        <p:spPr bwMode="auto">
          <a:xfrm>
            <a:off x="6516688" y="5702300"/>
            <a:ext cx="1511300" cy="21590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000">
                <a:solidFill>
                  <a:schemeClr val="tx1"/>
                </a:solidFill>
                <a:latin typeface="FrutigerNext LT Regular" pitchFamily="34" charset="0"/>
                <a:ea typeface="宋体" panose="02010600030101010101" pitchFamily="2" charset="-122"/>
              </a:defRPr>
            </a:lvl1pPr>
            <a:lvl2pPr marL="742950" indent="-285750" eaLnBrk="0" hangingPunct="0">
              <a:defRPr sz="1000">
                <a:solidFill>
                  <a:schemeClr val="tx1"/>
                </a:solidFill>
                <a:latin typeface="FrutigerNext LT Regular" pitchFamily="34" charset="0"/>
                <a:ea typeface="宋体" panose="02010600030101010101" pitchFamily="2" charset="-122"/>
              </a:defRPr>
            </a:lvl2pPr>
            <a:lvl3pPr marL="1143000" indent="-228600" eaLnBrk="0" hangingPunct="0">
              <a:defRPr sz="1000">
                <a:solidFill>
                  <a:schemeClr val="tx1"/>
                </a:solidFill>
                <a:latin typeface="FrutigerNext LT Regular" pitchFamily="34" charset="0"/>
                <a:ea typeface="宋体" panose="02010600030101010101" pitchFamily="2" charset="-122"/>
              </a:defRPr>
            </a:lvl3pPr>
            <a:lvl4pPr marL="1600200" indent="-228600" eaLnBrk="0" hangingPunct="0">
              <a:defRPr sz="1000">
                <a:solidFill>
                  <a:schemeClr val="tx1"/>
                </a:solidFill>
                <a:latin typeface="FrutigerNext LT Regular" pitchFamily="34" charset="0"/>
                <a:ea typeface="宋体" panose="02010600030101010101" pitchFamily="2" charset="-122"/>
              </a:defRPr>
            </a:lvl4pPr>
            <a:lvl5pPr marL="2057400" indent="-228600" eaLnBrk="0" hangingPunct="0">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1" fontAlgn="base" hangingPunct="1">
              <a:buClr>
                <a:srgbClr val="CC9900"/>
              </a:buClr>
              <a:buFont typeface="Wingdings" panose="05000000000000000000" pitchFamily="2" charset="2"/>
              <a:buChar char="n"/>
            </a:pPr>
            <a:endParaRPr lang="zh-CN" altLang="en-US" sz="1800">
              <a:latin typeface="Arial" panose="020B0604020202020204" pitchFamily="34" charset="0"/>
            </a:endParaRPr>
          </a:p>
        </p:txBody>
      </p:sp>
    </p:spTree>
    <p:extLst>
      <p:ext uri="{BB962C8B-B14F-4D97-AF65-F5344CB8AC3E}">
        <p14:creationId xmlns:p14="http://schemas.microsoft.com/office/powerpoint/2010/main" val="2458331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smtClean="0"/>
              <a:t>概念澄清 </a:t>
            </a:r>
            <a:r>
              <a:rPr lang="en-US" altLang="zh-CN" smtClean="0"/>
              <a:t>- AZ</a:t>
            </a:r>
            <a:r>
              <a:rPr lang="zh-CN" altLang="en-US" smtClean="0"/>
              <a:t>可用分区</a:t>
            </a:r>
            <a:endParaRPr lang="zh-CN" altLang="en-US" dirty="0" smtClean="0"/>
          </a:p>
        </p:txBody>
      </p:sp>
      <p:pic>
        <p:nvPicPr>
          <p:cNvPr id="1638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1376363"/>
            <a:ext cx="7683500"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矩形 4"/>
          <p:cNvSpPr>
            <a:spLocks noChangeArrowheads="1"/>
          </p:cNvSpPr>
          <p:nvPr/>
        </p:nvSpPr>
        <p:spPr bwMode="auto">
          <a:xfrm>
            <a:off x="2051050" y="2744788"/>
            <a:ext cx="3168650" cy="288925"/>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000">
                <a:solidFill>
                  <a:schemeClr val="tx1"/>
                </a:solidFill>
                <a:latin typeface="FrutigerNext LT Regular" pitchFamily="34" charset="0"/>
                <a:ea typeface="宋体" panose="02010600030101010101" pitchFamily="2" charset="-122"/>
              </a:defRPr>
            </a:lvl1pPr>
            <a:lvl2pPr marL="742950" indent="-285750" eaLnBrk="0" hangingPunct="0">
              <a:defRPr sz="1000">
                <a:solidFill>
                  <a:schemeClr val="tx1"/>
                </a:solidFill>
                <a:latin typeface="FrutigerNext LT Regular" pitchFamily="34" charset="0"/>
                <a:ea typeface="宋体" panose="02010600030101010101" pitchFamily="2" charset="-122"/>
              </a:defRPr>
            </a:lvl2pPr>
            <a:lvl3pPr marL="1143000" indent="-228600" eaLnBrk="0" hangingPunct="0">
              <a:defRPr sz="1000">
                <a:solidFill>
                  <a:schemeClr val="tx1"/>
                </a:solidFill>
                <a:latin typeface="FrutigerNext LT Regular" pitchFamily="34" charset="0"/>
                <a:ea typeface="宋体" panose="02010600030101010101" pitchFamily="2" charset="-122"/>
              </a:defRPr>
            </a:lvl3pPr>
            <a:lvl4pPr marL="1600200" indent="-228600" eaLnBrk="0" hangingPunct="0">
              <a:defRPr sz="1000">
                <a:solidFill>
                  <a:schemeClr val="tx1"/>
                </a:solidFill>
                <a:latin typeface="FrutigerNext LT Regular" pitchFamily="34" charset="0"/>
                <a:ea typeface="宋体" panose="02010600030101010101" pitchFamily="2" charset="-122"/>
              </a:defRPr>
            </a:lvl4pPr>
            <a:lvl5pPr marL="2057400" indent="-228600" eaLnBrk="0" hangingPunct="0">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1" fontAlgn="base" hangingPunct="1">
              <a:buClr>
                <a:srgbClr val="CC9900"/>
              </a:buClr>
              <a:buFont typeface="Wingdings" panose="05000000000000000000" pitchFamily="2" charset="2"/>
              <a:buChar char="n"/>
            </a:pPr>
            <a:endParaRPr lang="zh-CN" altLang="en-US" sz="1800">
              <a:latin typeface="Arial" panose="020B0604020202020204" pitchFamily="34" charset="0"/>
            </a:endParaRPr>
          </a:p>
        </p:txBody>
      </p:sp>
      <p:sp>
        <p:nvSpPr>
          <p:cNvPr id="6" name="矩形 5"/>
          <p:cNvSpPr/>
          <p:nvPr/>
        </p:nvSpPr>
        <p:spPr bwMode="auto">
          <a:xfrm>
            <a:off x="5670863" y="1360820"/>
            <a:ext cx="2942367" cy="2881312"/>
          </a:xfrm>
          <a:prstGeom prst="rect">
            <a:avLst/>
          </a:prstGeom>
          <a:solidFill>
            <a:srgbClr val="FFCC66"/>
          </a:solidFill>
          <a:ln>
            <a:solidFill>
              <a:schemeClr val="tx1"/>
            </a:solidFill>
          </a:ln>
          <a:effectLst/>
          <a:extLst/>
        </p:spPr>
        <p:txBody>
          <a:bodyPr/>
          <a:lstStyle/>
          <a:p>
            <a:pPr fontAlgn="base">
              <a:buClr>
                <a:srgbClr val="CC9900"/>
              </a:buClr>
              <a:defRPr/>
            </a:pPr>
            <a:r>
              <a:rPr lang="en-US" altLang="zh-CN" sz="1400" dirty="0">
                <a:latin typeface="+mn-lt"/>
                <a:ea typeface="+mn-ea"/>
              </a:rPr>
              <a:t>1</a:t>
            </a:r>
            <a:r>
              <a:rPr lang="zh-CN" altLang="en-US" sz="1400" dirty="0">
                <a:latin typeface="+mn-lt"/>
                <a:ea typeface="+mn-ea"/>
              </a:rPr>
              <a:t>、在逻辑上各个计算集群、存储集群有可用分区的规划，用于资源的逻辑隔离。</a:t>
            </a:r>
            <a:endParaRPr lang="en-US" altLang="zh-CN" sz="1400" dirty="0">
              <a:latin typeface="+mn-lt"/>
              <a:ea typeface="+mn-ea"/>
            </a:endParaRPr>
          </a:p>
          <a:p>
            <a:pPr fontAlgn="base">
              <a:buClr>
                <a:srgbClr val="CC9900"/>
              </a:buClr>
              <a:defRPr/>
            </a:pPr>
            <a:r>
              <a:rPr lang="en-US" altLang="zh-CN" sz="1400" dirty="0">
                <a:latin typeface="+mn-lt"/>
                <a:ea typeface="+mn-ea"/>
              </a:rPr>
              <a:t>2</a:t>
            </a:r>
            <a:r>
              <a:rPr lang="zh-CN" altLang="en-US" sz="1400" dirty="0">
                <a:latin typeface="+mn-lt"/>
                <a:ea typeface="+mn-ea"/>
              </a:rPr>
              <a:t>、</a:t>
            </a:r>
            <a:r>
              <a:rPr lang="zh-CN" altLang="en-US" sz="1400" dirty="0">
                <a:solidFill>
                  <a:srgbClr val="FF0000"/>
                </a:solidFill>
                <a:latin typeface="+mn-lt"/>
                <a:ea typeface="+mn-ea"/>
              </a:rPr>
              <a:t>可用分区</a:t>
            </a:r>
            <a:r>
              <a:rPr lang="zh-CN" altLang="en-US" sz="1400" dirty="0">
                <a:latin typeface="+mn-lt"/>
                <a:ea typeface="+mn-ea"/>
              </a:rPr>
              <a:t>在</a:t>
            </a:r>
            <a:r>
              <a:rPr lang="en-US" altLang="zh-CN" sz="1400" dirty="0">
                <a:latin typeface="+mn-lt"/>
                <a:ea typeface="+mn-ea"/>
              </a:rPr>
              <a:t>OpenStack</a:t>
            </a:r>
            <a:r>
              <a:rPr lang="zh-CN" altLang="en-US" sz="1400" dirty="0">
                <a:latin typeface="+mn-lt"/>
                <a:ea typeface="+mn-ea"/>
              </a:rPr>
              <a:t>的安装部署界面（</a:t>
            </a:r>
            <a:r>
              <a:rPr lang="en-US" altLang="zh-CN" sz="1400" dirty="0">
                <a:latin typeface="+mn-lt"/>
                <a:ea typeface="+mn-ea"/>
              </a:rPr>
              <a:t>CPS</a:t>
            </a:r>
            <a:r>
              <a:rPr lang="zh-CN" altLang="en-US" sz="1400" dirty="0">
                <a:latin typeface="+mn-lt"/>
                <a:ea typeface="+mn-ea"/>
              </a:rPr>
              <a:t>）配置存储集群的时候定义。</a:t>
            </a:r>
            <a:endParaRPr lang="en-US" altLang="zh-CN" sz="1400" dirty="0">
              <a:latin typeface="+mn-lt"/>
              <a:ea typeface="+mn-ea"/>
            </a:endParaRPr>
          </a:p>
          <a:p>
            <a:pPr fontAlgn="base">
              <a:buClr>
                <a:srgbClr val="CC9900"/>
              </a:buClr>
              <a:defRPr/>
            </a:pPr>
            <a:r>
              <a:rPr lang="en-US" altLang="zh-CN" sz="1400" dirty="0">
                <a:latin typeface="+mn-lt"/>
                <a:ea typeface="+mn-ea"/>
              </a:rPr>
              <a:t>3</a:t>
            </a:r>
            <a:r>
              <a:rPr lang="zh-CN" altLang="en-US" sz="1400" dirty="0">
                <a:latin typeface="+mn-lt"/>
                <a:ea typeface="+mn-ea"/>
              </a:rPr>
              <a:t>、集群资源在后续</a:t>
            </a:r>
            <a:r>
              <a:rPr lang="en-US" altLang="zh-CN" sz="1400" dirty="0">
                <a:latin typeface="+mn-lt"/>
                <a:ea typeface="+mn-ea"/>
              </a:rPr>
              <a:t>OM</a:t>
            </a:r>
            <a:r>
              <a:rPr lang="zh-CN" altLang="en-US" sz="1400" dirty="0">
                <a:latin typeface="+mn-lt"/>
                <a:ea typeface="+mn-ea"/>
              </a:rPr>
              <a:t>配置主机组</a:t>
            </a:r>
            <a:r>
              <a:rPr lang="zh-CN" altLang="en-US" sz="1400" dirty="0">
                <a:solidFill>
                  <a:srgbClr val="FF0000"/>
                </a:solidFill>
                <a:latin typeface="+mn-lt"/>
                <a:ea typeface="+mn-ea"/>
              </a:rPr>
              <a:t>引用</a:t>
            </a:r>
            <a:r>
              <a:rPr lang="zh-CN" altLang="en-US" sz="1400" dirty="0">
                <a:latin typeface="+mn-lt"/>
                <a:ea typeface="+mn-ea"/>
              </a:rPr>
              <a:t>进行关联使用（注意也可以创建可用分区，该特性为无存储资源的可用</a:t>
            </a:r>
            <a:r>
              <a:rPr lang="zh-CN" altLang="en-US" sz="1400" dirty="0" smtClean="0">
                <a:latin typeface="+mn-lt"/>
                <a:ea typeface="+mn-ea"/>
              </a:rPr>
              <a:t>分区）</a:t>
            </a:r>
            <a:r>
              <a:rPr lang="zh-CN" altLang="en-US" sz="1400" dirty="0">
                <a:latin typeface="+mn-lt"/>
                <a:ea typeface="+mn-ea"/>
              </a:rPr>
              <a:t>。</a:t>
            </a:r>
            <a:endParaRPr lang="en-US" altLang="zh-CN" sz="1400" dirty="0">
              <a:latin typeface="+mn-lt"/>
              <a:ea typeface="+mn-ea"/>
            </a:endParaRPr>
          </a:p>
          <a:p>
            <a:pPr fontAlgn="base">
              <a:buClr>
                <a:srgbClr val="CC9900"/>
              </a:buClr>
              <a:defRPr/>
            </a:pPr>
            <a:r>
              <a:rPr lang="en-US" altLang="zh-CN" sz="1400" dirty="0">
                <a:latin typeface="+mn-lt"/>
                <a:ea typeface="+mn-ea"/>
              </a:rPr>
              <a:t>4</a:t>
            </a:r>
            <a:r>
              <a:rPr lang="zh-CN" altLang="en-US" sz="1400" dirty="0">
                <a:latin typeface="+mn-lt"/>
                <a:ea typeface="+mn-ea"/>
              </a:rPr>
              <a:t>、</a:t>
            </a:r>
            <a:r>
              <a:rPr lang="en-US" altLang="zh-CN" sz="1400" dirty="0">
                <a:latin typeface="+mn-lt"/>
                <a:ea typeface="+mn-ea"/>
              </a:rPr>
              <a:t>SC</a:t>
            </a:r>
            <a:r>
              <a:rPr lang="zh-CN" altLang="en-US" sz="1400" dirty="0">
                <a:latin typeface="+mn-lt"/>
                <a:ea typeface="+mn-ea"/>
              </a:rPr>
              <a:t>的</a:t>
            </a:r>
            <a:r>
              <a:rPr lang="en-US" altLang="zh-CN" sz="1400" dirty="0">
                <a:latin typeface="+mn-lt"/>
                <a:ea typeface="+mn-ea"/>
              </a:rPr>
              <a:t>VDC</a:t>
            </a:r>
            <a:r>
              <a:rPr lang="zh-CN" altLang="en-US" sz="1400" dirty="0">
                <a:latin typeface="+mn-lt"/>
                <a:ea typeface="+mn-ea"/>
              </a:rPr>
              <a:t>配置的</a:t>
            </a:r>
            <a:r>
              <a:rPr lang="en-US" altLang="zh-CN" sz="1400" dirty="0">
                <a:latin typeface="+mn-lt"/>
                <a:ea typeface="+mn-ea"/>
              </a:rPr>
              <a:t>AZ</a:t>
            </a:r>
            <a:r>
              <a:rPr lang="zh-CN" altLang="en-US" sz="1400" dirty="0">
                <a:latin typeface="+mn-lt"/>
                <a:ea typeface="+mn-ea"/>
              </a:rPr>
              <a:t>引用该可用分区来关联创建</a:t>
            </a:r>
            <a:r>
              <a:rPr lang="en-US" altLang="zh-CN" sz="1400" dirty="0">
                <a:latin typeface="+mn-lt"/>
                <a:ea typeface="+mn-ea"/>
              </a:rPr>
              <a:t>VM</a:t>
            </a:r>
            <a:r>
              <a:rPr lang="zh-CN" altLang="en-US" sz="1400" dirty="0">
                <a:latin typeface="+mn-lt"/>
                <a:ea typeface="+mn-ea"/>
              </a:rPr>
              <a:t>的资源。如下图的</a:t>
            </a:r>
            <a:r>
              <a:rPr lang="zh-CN" altLang="en-US" sz="1400" dirty="0">
                <a:solidFill>
                  <a:srgbClr val="FF0000"/>
                </a:solidFill>
                <a:latin typeface="+mn-lt"/>
                <a:ea typeface="+mn-ea"/>
              </a:rPr>
              <a:t>可用分区。</a:t>
            </a:r>
            <a:endParaRPr lang="en-US" altLang="zh-CN" sz="1400" dirty="0">
              <a:solidFill>
                <a:srgbClr val="FF0000"/>
              </a:solidFill>
              <a:latin typeface="+mn-lt"/>
              <a:ea typeface="+mn-ea"/>
            </a:endParaRPr>
          </a:p>
          <a:p>
            <a:pPr fontAlgn="base">
              <a:buClr>
                <a:srgbClr val="CC9900"/>
              </a:buClr>
              <a:defRPr/>
            </a:pPr>
            <a:endParaRPr lang="en-US" altLang="zh-CN" dirty="0">
              <a:latin typeface="Arial" charset="0"/>
              <a:ea typeface="宋体" charset="-122"/>
            </a:endParaRPr>
          </a:p>
        </p:txBody>
      </p:sp>
      <p:pic>
        <p:nvPicPr>
          <p:cNvPr id="163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0863" y="4257675"/>
            <a:ext cx="2951162" cy="187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2" name="矩形 7"/>
          <p:cNvSpPr>
            <a:spLocks noChangeArrowheads="1"/>
          </p:cNvSpPr>
          <p:nvPr/>
        </p:nvSpPr>
        <p:spPr bwMode="auto">
          <a:xfrm>
            <a:off x="6659563" y="5842000"/>
            <a:ext cx="1512887" cy="21590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000">
                <a:solidFill>
                  <a:schemeClr val="tx1"/>
                </a:solidFill>
                <a:latin typeface="FrutigerNext LT Regular" pitchFamily="34" charset="0"/>
                <a:ea typeface="宋体" panose="02010600030101010101" pitchFamily="2" charset="-122"/>
              </a:defRPr>
            </a:lvl1pPr>
            <a:lvl2pPr marL="742950" indent="-285750" eaLnBrk="0" hangingPunct="0">
              <a:defRPr sz="1000">
                <a:solidFill>
                  <a:schemeClr val="tx1"/>
                </a:solidFill>
                <a:latin typeface="FrutigerNext LT Regular" pitchFamily="34" charset="0"/>
                <a:ea typeface="宋体" panose="02010600030101010101" pitchFamily="2" charset="-122"/>
              </a:defRPr>
            </a:lvl2pPr>
            <a:lvl3pPr marL="1143000" indent="-228600" eaLnBrk="0" hangingPunct="0">
              <a:defRPr sz="1000">
                <a:solidFill>
                  <a:schemeClr val="tx1"/>
                </a:solidFill>
                <a:latin typeface="FrutigerNext LT Regular" pitchFamily="34" charset="0"/>
                <a:ea typeface="宋体" panose="02010600030101010101" pitchFamily="2" charset="-122"/>
              </a:defRPr>
            </a:lvl3pPr>
            <a:lvl4pPr marL="1600200" indent="-228600" eaLnBrk="0" hangingPunct="0">
              <a:defRPr sz="1000">
                <a:solidFill>
                  <a:schemeClr val="tx1"/>
                </a:solidFill>
                <a:latin typeface="FrutigerNext LT Regular" pitchFamily="34" charset="0"/>
                <a:ea typeface="宋体" panose="02010600030101010101" pitchFamily="2" charset="-122"/>
              </a:defRPr>
            </a:lvl4pPr>
            <a:lvl5pPr marL="2057400" indent="-228600" eaLnBrk="0" hangingPunct="0">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1" fontAlgn="base" hangingPunct="1">
              <a:buClr>
                <a:srgbClr val="CC9900"/>
              </a:buClr>
              <a:buFont typeface="Wingdings" panose="05000000000000000000" pitchFamily="2" charset="2"/>
              <a:buChar char="n"/>
            </a:pPr>
            <a:endParaRPr lang="zh-CN" altLang="en-US" sz="1800">
              <a:latin typeface="Arial" panose="020B0604020202020204" pitchFamily="34" charset="0"/>
            </a:endParaRPr>
          </a:p>
        </p:txBody>
      </p:sp>
    </p:spTree>
    <p:extLst>
      <p:ext uri="{BB962C8B-B14F-4D97-AF65-F5344CB8AC3E}">
        <p14:creationId xmlns:p14="http://schemas.microsoft.com/office/powerpoint/2010/main" val="14317303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684212" y="387350"/>
            <a:ext cx="7378305" cy="868363"/>
          </a:xfrm>
        </p:spPr>
        <p:txBody>
          <a:bodyPr/>
          <a:lstStyle/>
          <a:p>
            <a:r>
              <a:rPr lang="en-US" altLang="zh-CN" smtClean="0"/>
              <a:t>Openstack</a:t>
            </a:r>
            <a:r>
              <a:rPr lang="zh-CN" altLang="en-US" smtClean="0"/>
              <a:t>添加</a:t>
            </a:r>
            <a:r>
              <a:rPr lang="en-US" altLang="zh-CN" smtClean="0"/>
              <a:t>FC/VMware</a:t>
            </a:r>
            <a:r>
              <a:rPr lang="zh-CN" altLang="en-US" smtClean="0"/>
              <a:t>资源池</a:t>
            </a:r>
          </a:p>
        </p:txBody>
      </p:sp>
      <p:pic>
        <p:nvPicPr>
          <p:cNvPr id="174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49" y="1376363"/>
            <a:ext cx="7187011" cy="38433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5374" y="1625706"/>
            <a:ext cx="7638876" cy="368960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8895" y="1978558"/>
            <a:ext cx="7333486" cy="417715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28609" y="2323780"/>
            <a:ext cx="6894058" cy="388433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8" name="矩形 7"/>
          <p:cNvSpPr>
            <a:spLocks noChangeArrowheads="1"/>
          </p:cNvSpPr>
          <p:nvPr/>
        </p:nvSpPr>
        <p:spPr bwMode="auto">
          <a:xfrm>
            <a:off x="5142827" y="4265947"/>
            <a:ext cx="939659" cy="531478"/>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000">
                <a:solidFill>
                  <a:schemeClr val="tx1"/>
                </a:solidFill>
                <a:latin typeface="FrutigerNext LT Regular" pitchFamily="34" charset="0"/>
                <a:ea typeface="宋体" panose="02010600030101010101" pitchFamily="2" charset="-122"/>
              </a:defRPr>
            </a:lvl1pPr>
            <a:lvl2pPr marL="742950" indent="-285750" eaLnBrk="0" hangingPunct="0">
              <a:defRPr sz="1000">
                <a:solidFill>
                  <a:schemeClr val="tx1"/>
                </a:solidFill>
                <a:latin typeface="FrutigerNext LT Regular" pitchFamily="34" charset="0"/>
                <a:ea typeface="宋体" panose="02010600030101010101" pitchFamily="2" charset="-122"/>
              </a:defRPr>
            </a:lvl2pPr>
            <a:lvl3pPr marL="1143000" indent="-228600" eaLnBrk="0" hangingPunct="0">
              <a:defRPr sz="1000">
                <a:solidFill>
                  <a:schemeClr val="tx1"/>
                </a:solidFill>
                <a:latin typeface="FrutigerNext LT Regular" pitchFamily="34" charset="0"/>
                <a:ea typeface="宋体" panose="02010600030101010101" pitchFamily="2" charset="-122"/>
              </a:defRPr>
            </a:lvl3pPr>
            <a:lvl4pPr marL="1600200" indent="-228600" eaLnBrk="0" hangingPunct="0">
              <a:defRPr sz="1000">
                <a:solidFill>
                  <a:schemeClr val="tx1"/>
                </a:solidFill>
                <a:latin typeface="FrutigerNext LT Regular" pitchFamily="34" charset="0"/>
                <a:ea typeface="宋体" panose="02010600030101010101" pitchFamily="2" charset="-122"/>
              </a:defRPr>
            </a:lvl4pPr>
            <a:lvl5pPr marL="2057400" indent="-228600" eaLnBrk="0" hangingPunct="0">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1" fontAlgn="base" hangingPunct="1">
              <a:buClr>
                <a:srgbClr val="CC9900"/>
              </a:buClr>
              <a:buFont typeface="Wingdings" panose="05000000000000000000" pitchFamily="2" charset="2"/>
              <a:buChar char="n"/>
            </a:pPr>
            <a:endParaRPr lang="zh-CN" altLang="en-US" sz="1800">
              <a:latin typeface="Arial" panose="020B0604020202020204" pitchFamily="34" charset="0"/>
            </a:endParaRPr>
          </a:p>
        </p:txBody>
      </p:sp>
    </p:spTree>
    <p:extLst>
      <p:ext uri="{BB962C8B-B14F-4D97-AF65-F5344CB8AC3E}">
        <p14:creationId xmlns:p14="http://schemas.microsoft.com/office/powerpoint/2010/main" val="4105643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wipe(down)">
                                      <p:cBhvr>
                                        <p:cTn id="7" dur="500"/>
                                        <p:tgtEl>
                                          <p:spTgt spid="20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052"/>
                                        </p:tgtEl>
                                        <p:attrNameLst>
                                          <p:attrName>style.visibility</p:attrName>
                                        </p:attrNameLst>
                                      </p:cBhvr>
                                      <p:to>
                                        <p:strVal val="visible"/>
                                      </p:to>
                                    </p:set>
                                    <p:animEffect transition="in" filter="wipe(down)">
                                      <p:cBhvr>
                                        <p:cTn id="12" dur="500"/>
                                        <p:tgtEl>
                                          <p:spTgt spid="20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wipe(down)">
                                      <p:cBhvr>
                                        <p:cTn id="17" dur="500"/>
                                        <p:tgtEl>
                                          <p:spTgt spid="102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876" y="1376804"/>
            <a:ext cx="7848600" cy="41290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5" name="标题 1"/>
          <p:cNvSpPr txBox="1">
            <a:spLocks/>
          </p:cNvSpPr>
          <p:nvPr/>
        </p:nvSpPr>
        <p:spPr bwMode="auto">
          <a:xfrm>
            <a:off x="468313" y="115888"/>
            <a:ext cx="7632700" cy="871537"/>
          </a:xfrm>
          <a:prstGeom prst="rect">
            <a:avLst/>
          </a:prstGeom>
          <a:noFill/>
          <a:ln>
            <a:noFill/>
          </a:ln>
          <a:effectLst/>
          <a:extLst/>
        </p:spPr>
        <p:txBody>
          <a:bodyPr lIns="0" tIns="40064" rIns="80129" bIns="40064" anchor="ctr"/>
          <a:lstStyle/>
          <a:p>
            <a:pPr eaLnBrk="0" fontAlgn="base" hangingPunct="0">
              <a:defRPr/>
            </a:pPr>
            <a:endParaRPr lang="zh-CN" altLang="en-US" sz="3000" b="1" kern="0" dirty="0">
              <a:solidFill>
                <a:srgbClr val="990000"/>
              </a:solidFill>
              <a:latin typeface="Arial" pitchFamily="34" charset="0"/>
              <a:ea typeface="黑体" pitchFamily="49" charset="-122"/>
              <a:cs typeface="Arial" pitchFamily="34" charset="0"/>
            </a:endParaRPr>
          </a:p>
        </p:txBody>
      </p:sp>
      <p:sp>
        <p:nvSpPr>
          <p:cNvPr id="18436" name="圆角矩形 5"/>
          <p:cNvSpPr>
            <a:spLocks noChangeArrowheads="1"/>
          </p:cNvSpPr>
          <p:nvPr/>
        </p:nvSpPr>
        <p:spPr bwMode="auto">
          <a:xfrm>
            <a:off x="2124075" y="2492375"/>
            <a:ext cx="3168650" cy="720725"/>
          </a:xfrm>
          <a:prstGeom prst="roundRect">
            <a:avLst>
              <a:gd name="adj" fmla="val 16667"/>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000">
                <a:solidFill>
                  <a:schemeClr val="tx1"/>
                </a:solidFill>
                <a:latin typeface="FrutigerNext LT Regular" pitchFamily="34" charset="0"/>
                <a:ea typeface="宋体" panose="02010600030101010101" pitchFamily="2" charset="-122"/>
              </a:defRPr>
            </a:lvl1pPr>
            <a:lvl2pPr marL="742950" indent="-285750" eaLnBrk="0" hangingPunct="0">
              <a:defRPr sz="1000">
                <a:solidFill>
                  <a:schemeClr val="tx1"/>
                </a:solidFill>
                <a:latin typeface="FrutigerNext LT Regular" pitchFamily="34" charset="0"/>
                <a:ea typeface="宋体" panose="02010600030101010101" pitchFamily="2" charset="-122"/>
              </a:defRPr>
            </a:lvl2pPr>
            <a:lvl3pPr marL="1143000" indent="-228600" eaLnBrk="0" hangingPunct="0">
              <a:defRPr sz="1000">
                <a:solidFill>
                  <a:schemeClr val="tx1"/>
                </a:solidFill>
                <a:latin typeface="FrutigerNext LT Regular" pitchFamily="34" charset="0"/>
                <a:ea typeface="宋体" panose="02010600030101010101" pitchFamily="2" charset="-122"/>
              </a:defRPr>
            </a:lvl3pPr>
            <a:lvl4pPr marL="1600200" indent="-228600" eaLnBrk="0" hangingPunct="0">
              <a:defRPr sz="1000">
                <a:solidFill>
                  <a:schemeClr val="tx1"/>
                </a:solidFill>
                <a:latin typeface="FrutigerNext LT Regular" pitchFamily="34" charset="0"/>
                <a:ea typeface="宋体" panose="02010600030101010101" pitchFamily="2" charset="-122"/>
              </a:defRPr>
            </a:lvl4pPr>
            <a:lvl5pPr marL="2057400" indent="-228600" eaLnBrk="0" hangingPunct="0">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1" fontAlgn="base" hangingPunct="1">
              <a:buClr>
                <a:srgbClr val="CC9900"/>
              </a:buClr>
              <a:buFont typeface="Wingdings" panose="05000000000000000000" pitchFamily="2" charset="2"/>
              <a:buChar char="n"/>
            </a:pPr>
            <a:endParaRPr lang="zh-CN" altLang="en-US" sz="1800">
              <a:latin typeface="Arial" panose="020B0604020202020204" pitchFamily="34" charset="0"/>
            </a:endParaRPr>
          </a:p>
        </p:txBody>
      </p:sp>
      <p:sp>
        <p:nvSpPr>
          <p:cNvPr id="18437" name="圆角矩形 6"/>
          <p:cNvSpPr>
            <a:spLocks noChangeArrowheads="1"/>
          </p:cNvSpPr>
          <p:nvPr/>
        </p:nvSpPr>
        <p:spPr bwMode="auto">
          <a:xfrm>
            <a:off x="5868144" y="1990494"/>
            <a:ext cx="2592387" cy="1222606"/>
          </a:xfrm>
          <a:prstGeom prst="roundRect">
            <a:avLst>
              <a:gd name="adj" fmla="val 16667"/>
            </a:avLst>
          </a:prstGeom>
          <a:solidFill>
            <a:srgbClr val="FFCC66"/>
          </a:solidFill>
          <a:ln w="9525">
            <a:solidFill>
              <a:schemeClr val="tx1"/>
            </a:solidFill>
            <a:round/>
            <a:headEnd/>
            <a:tailEnd/>
          </a:ln>
        </p:spPr>
        <p:txBody>
          <a:bodyPr/>
          <a:lstStyle>
            <a:lvl1pPr eaLnBrk="0" hangingPunct="0">
              <a:defRPr sz="1000">
                <a:solidFill>
                  <a:schemeClr val="tx1"/>
                </a:solidFill>
                <a:latin typeface="FrutigerNext LT Regular" pitchFamily="34" charset="0"/>
                <a:ea typeface="宋体" panose="02010600030101010101" pitchFamily="2" charset="-122"/>
              </a:defRPr>
            </a:lvl1pPr>
            <a:lvl2pPr marL="742950" indent="-285750" eaLnBrk="0" hangingPunct="0">
              <a:defRPr sz="1000">
                <a:solidFill>
                  <a:schemeClr val="tx1"/>
                </a:solidFill>
                <a:latin typeface="FrutigerNext LT Regular" pitchFamily="34" charset="0"/>
                <a:ea typeface="宋体" panose="02010600030101010101" pitchFamily="2" charset="-122"/>
              </a:defRPr>
            </a:lvl2pPr>
            <a:lvl3pPr marL="1143000" indent="-228600" eaLnBrk="0" hangingPunct="0">
              <a:defRPr sz="1000">
                <a:solidFill>
                  <a:schemeClr val="tx1"/>
                </a:solidFill>
                <a:latin typeface="FrutigerNext LT Regular" pitchFamily="34" charset="0"/>
                <a:ea typeface="宋体" panose="02010600030101010101" pitchFamily="2" charset="-122"/>
              </a:defRPr>
            </a:lvl3pPr>
            <a:lvl4pPr marL="1600200" indent="-228600" eaLnBrk="0" hangingPunct="0">
              <a:defRPr sz="1000">
                <a:solidFill>
                  <a:schemeClr val="tx1"/>
                </a:solidFill>
                <a:latin typeface="FrutigerNext LT Regular" pitchFamily="34" charset="0"/>
                <a:ea typeface="宋体" panose="02010600030101010101" pitchFamily="2" charset="-122"/>
              </a:defRPr>
            </a:lvl4pPr>
            <a:lvl5pPr marL="2057400" indent="-228600" eaLnBrk="0" hangingPunct="0">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1" fontAlgn="base" hangingPunct="1">
              <a:buClr>
                <a:srgbClr val="CC9900"/>
              </a:buClr>
            </a:pPr>
            <a:r>
              <a:rPr lang="en-US" altLang="zh-CN" sz="1400" dirty="0">
                <a:latin typeface="+mn-lt"/>
                <a:ea typeface="+mn-ea"/>
              </a:rPr>
              <a:t>1</a:t>
            </a:r>
            <a:r>
              <a:rPr lang="zh-CN" altLang="en-US" sz="1400" dirty="0">
                <a:latin typeface="+mn-lt"/>
                <a:ea typeface="+mn-ea"/>
              </a:rPr>
              <a:t>、配置计算集群的时候，新增一对</a:t>
            </a:r>
            <a:r>
              <a:rPr lang="en-US" altLang="zh-CN" sz="1400" dirty="0">
                <a:latin typeface="+mn-lt"/>
                <a:ea typeface="+mn-ea"/>
              </a:rPr>
              <a:t>fc-nova-compute</a:t>
            </a:r>
            <a:r>
              <a:rPr lang="zh-CN" altLang="en-US" sz="1400" dirty="0">
                <a:latin typeface="+mn-lt"/>
                <a:ea typeface="+mn-ea"/>
              </a:rPr>
              <a:t>服务。用于管理集群资源。</a:t>
            </a:r>
            <a:endParaRPr lang="en-US" altLang="zh-CN" sz="1400" dirty="0">
              <a:latin typeface="+mn-lt"/>
              <a:ea typeface="+mn-ea"/>
            </a:endParaRPr>
          </a:p>
          <a:p>
            <a:pPr eaLnBrk="1" fontAlgn="base" hangingPunct="1">
              <a:buClr>
                <a:srgbClr val="CC9900"/>
              </a:buClr>
            </a:pPr>
            <a:r>
              <a:rPr lang="en-US" altLang="zh-CN" sz="1400" dirty="0">
                <a:latin typeface="+mn-lt"/>
                <a:ea typeface="+mn-ea"/>
              </a:rPr>
              <a:t>2</a:t>
            </a:r>
            <a:r>
              <a:rPr lang="zh-CN" altLang="en-US" sz="1400" dirty="0">
                <a:latin typeface="+mn-lt"/>
                <a:ea typeface="+mn-ea"/>
              </a:rPr>
              <a:t>、集群名称要和</a:t>
            </a:r>
            <a:r>
              <a:rPr lang="en-US" altLang="zh-CN" sz="1400" dirty="0">
                <a:latin typeface="+mn-lt"/>
                <a:ea typeface="+mn-ea"/>
              </a:rPr>
              <a:t>FC</a:t>
            </a:r>
            <a:r>
              <a:rPr lang="zh-CN" altLang="en-US" sz="1400" dirty="0">
                <a:latin typeface="+mn-lt"/>
                <a:ea typeface="+mn-ea"/>
              </a:rPr>
              <a:t>配置的集群名称保持一致。</a:t>
            </a:r>
          </a:p>
        </p:txBody>
      </p:sp>
      <p:sp>
        <p:nvSpPr>
          <p:cNvPr id="18438" name="标题 7"/>
          <p:cNvSpPr>
            <a:spLocks noGrp="1"/>
          </p:cNvSpPr>
          <p:nvPr>
            <p:ph type="title"/>
          </p:nvPr>
        </p:nvSpPr>
        <p:spPr>
          <a:xfrm>
            <a:off x="684212" y="387350"/>
            <a:ext cx="7776319" cy="868363"/>
          </a:xfrm>
        </p:spPr>
        <p:txBody>
          <a:bodyPr/>
          <a:lstStyle/>
          <a:p>
            <a:r>
              <a:rPr lang="en-US" altLang="zh-CN" dirty="0" err="1" smtClean="0"/>
              <a:t>FusionStack</a:t>
            </a:r>
            <a:r>
              <a:rPr lang="zh-CN" altLang="en-US" dirty="0" smtClean="0"/>
              <a:t>中</a:t>
            </a:r>
            <a:r>
              <a:rPr lang="en-US" altLang="zh-CN" dirty="0" smtClean="0"/>
              <a:t>FC</a:t>
            </a:r>
            <a:r>
              <a:rPr lang="zh-CN" altLang="en-US" dirty="0" smtClean="0"/>
              <a:t>的计算资源（集群）纳管</a:t>
            </a:r>
          </a:p>
        </p:txBody>
      </p:sp>
    </p:spTree>
    <p:extLst>
      <p:ext uri="{BB962C8B-B14F-4D97-AF65-F5344CB8AC3E}">
        <p14:creationId xmlns:p14="http://schemas.microsoft.com/office/powerpoint/2010/main" val="1658797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684212" y="387350"/>
            <a:ext cx="7776220" cy="868363"/>
          </a:xfrm>
        </p:spPr>
        <p:txBody>
          <a:bodyPr/>
          <a:lstStyle/>
          <a:p>
            <a:r>
              <a:rPr lang="en-US" altLang="zh-CN" dirty="0" err="1" smtClean="0"/>
              <a:t>FusionStack</a:t>
            </a:r>
            <a:r>
              <a:rPr lang="zh-CN" altLang="en-US" dirty="0" smtClean="0"/>
              <a:t>中</a:t>
            </a:r>
            <a:r>
              <a:rPr lang="en-US" altLang="zh-CN" dirty="0" smtClean="0"/>
              <a:t>FC</a:t>
            </a:r>
            <a:r>
              <a:rPr lang="zh-CN" altLang="en-US" dirty="0" smtClean="0"/>
              <a:t>的存储（集群）资源纳管</a:t>
            </a:r>
          </a:p>
        </p:txBody>
      </p:sp>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700" y="1389634"/>
            <a:ext cx="7829550" cy="41100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946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4901" y="3861048"/>
            <a:ext cx="2520950" cy="202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圆角矩形 6"/>
          <p:cNvSpPr>
            <a:spLocks noChangeArrowheads="1"/>
          </p:cNvSpPr>
          <p:nvPr/>
        </p:nvSpPr>
        <p:spPr bwMode="auto">
          <a:xfrm>
            <a:off x="2339752" y="2653977"/>
            <a:ext cx="3168650" cy="431800"/>
          </a:xfrm>
          <a:prstGeom prst="roundRect">
            <a:avLst>
              <a:gd name="adj" fmla="val 16667"/>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000">
                <a:solidFill>
                  <a:schemeClr val="tx1"/>
                </a:solidFill>
                <a:latin typeface="FrutigerNext LT Regular" pitchFamily="34" charset="0"/>
                <a:ea typeface="宋体" panose="02010600030101010101" pitchFamily="2" charset="-122"/>
              </a:defRPr>
            </a:lvl1pPr>
            <a:lvl2pPr marL="742950" indent="-285750" eaLnBrk="0" hangingPunct="0">
              <a:defRPr sz="1000">
                <a:solidFill>
                  <a:schemeClr val="tx1"/>
                </a:solidFill>
                <a:latin typeface="FrutigerNext LT Regular" pitchFamily="34" charset="0"/>
                <a:ea typeface="宋体" panose="02010600030101010101" pitchFamily="2" charset="-122"/>
              </a:defRPr>
            </a:lvl2pPr>
            <a:lvl3pPr marL="1143000" indent="-228600" eaLnBrk="0" hangingPunct="0">
              <a:defRPr sz="1000">
                <a:solidFill>
                  <a:schemeClr val="tx1"/>
                </a:solidFill>
                <a:latin typeface="FrutigerNext LT Regular" pitchFamily="34" charset="0"/>
                <a:ea typeface="宋体" panose="02010600030101010101" pitchFamily="2" charset="-122"/>
              </a:defRPr>
            </a:lvl3pPr>
            <a:lvl4pPr marL="1600200" indent="-228600" eaLnBrk="0" hangingPunct="0">
              <a:defRPr sz="1000">
                <a:solidFill>
                  <a:schemeClr val="tx1"/>
                </a:solidFill>
                <a:latin typeface="FrutigerNext LT Regular" pitchFamily="34" charset="0"/>
                <a:ea typeface="宋体" panose="02010600030101010101" pitchFamily="2" charset="-122"/>
              </a:defRPr>
            </a:lvl4pPr>
            <a:lvl5pPr marL="2057400" indent="-228600" eaLnBrk="0" hangingPunct="0">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1" fontAlgn="base" hangingPunct="1">
              <a:buClr>
                <a:srgbClr val="CC9900"/>
              </a:buClr>
              <a:buFont typeface="Wingdings" panose="05000000000000000000" pitchFamily="2" charset="2"/>
              <a:buChar char="n"/>
            </a:pPr>
            <a:endParaRPr lang="zh-CN" altLang="en-US" sz="1800">
              <a:latin typeface="Arial" panose="020B0604020202020204" pitchFamily="34" charset="0"/>
            </a:endParaRPr>
          </a:p>
        </p:txBody>
      </p:sp>
      <p:sp>
        <p:nvSpPr>
          <p:cNvPr id="19462" name="圆角矩形 7"/>
          <p:cNvSpPr>
            <a:spLocks noChangeArrowheads="1"/>
          </p:cNvSpPr>
          <p:nvPr/>
        </p:nvSpPr>
        <p:spPr bwMode="auto">
          <a:xfrm>
            <a:off x="3563888" y="4509120"/>
            <a:ext cx="1368425" cy="215900"/>
          </a:xfrm>
          <a:prstGeom prst="roundRect">
            <a:avLst>
              <a:gd name="adj" fmla="val 16667"/>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000">
                <a:solidFill>
                  <a:schemeClr val="tx1"/>
                </a:solidFill>
                <a:latin typeface="FrutigerNext LT Regular" pitchFamily="34" charset="0"/>
                <a:ea typeface="宋体" panose="02010600030101010101" pitchFamily="2" charset="-122"/>
              </a:defRPr>
            </a:lvl1pPr>
            <a:lvl2pPr marL="742950" indent="-285750" eaLnBrk="0" hangingPunct="0">
              <a:defRPr sz="1000">
                <a:solidFill>
                  <a:schemeClr val="tx1"/>
                </a:solidFill>
                <a:latin typeface="FrutigerNext LT Regular" pitchFamily="34" charset="0"/>
                <a:ea typeface="宋体" panose="02010600030101010101" pitchFamily="2" charset="-122"/>
              </a:defRPr>
            </a:lvl2pPr>
            <a:lvl3pPr marL="1143000" indent="-228600" eaLnBrk="0" hangingPunct="0">
              <a:defRPr sz="1000">
                <a:solidFill>
                  <a:schemeClr val="tx1"/>
                </a:solidFill>
                <a:latin typeface="FrutigerNext LT Regular" pitchFamily="34" charset="0"/>
                <a:ea typeface="宋体" panose="02010600030101010101" pitchFamily="2" charset="-122"/>
              </a:defRPr>
            </a:lvl3pPr>
            <a:lvl4pPr marL="1600200" indent="-228600" eaLnBrk="0" hangingPunct="0">
              <a:defRPr sz="1000">
                <a:solidFill>
                  <a:schemeClr val="tx1"/>
                </a:solidFill>
                <a:latin typeface="FrutigerNext LT Regular" pitchFamily="34" charset="0"/>
                <a:ea typeface="宋体" panose="02010600030101010101" pitchFamily="2" charset="-122"/>
              </a:defRPr>
            </a:lvl4pPr>
            <a:lvl5pPr marL="2057400" indent="-228600" eaLnBrk="0" hangingPunct="0">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1" fontAlgn="base" hangingPunct="1">
              <a:buClr>
                <a:srgbClr val="CC9900"/>
              </a:buClr>
              <a:buFont typeface="Wingdings" panose="05000000000000000000" pitchFamily="2" charset="2"/>
              <a:buChar char="n"/>
            </a:pPr>
            <a:endParaRPr lang="zh-CN" altLang="en-US" sz="1800">
              <a:latin typeface="Arial" panose="020B0604020202020204" pitchFamily="34" charset="0"/>
            </a:endParaRPr>
          </a:p>
        </p:txBody>
      </p:sp>
      <p:sp>
        <p:nvSpPr>
          <p:cNvPr id="19463" name="圆角矩形 8"/>
          <p:cNvSpPr>
            <a:spLocks noChangeArrowheads="1"/>
          </p:cNvSpPr>
          <p:nvPr/>
        </p:nvSpPr>
        <p:spPr bwMode="auto">
          <a:xfrm>
            <a:off x="6083300" y="1769679"/>
            <a:ext cx="2520950" cy="3924300"/>
          </a:xfrm>
          <a:prstGeom prst="roundRect">
            <a:avLst>
              <a:gd name="adj" fmla="val 16667"/>
            </a:avLst>
          </a:prstGeom>
          <a:solidFill>
            <a:srgbClr val="FFCC66"/>
          </a:solidFill>
          <a:ln w="9525">
            <a:solidFill>
              <a:schemeClr val="tx1"/>
            </a:solidFill>
            <a:round/>
            <a:headEnd/>
            <a:tailEnd/>
          </a:ln>
        </p:spPr>
        <p:txBody>
          <a:bodyPr/>
          <a:lstStyle>
            <a:lvl1pPr eaLnBrk="0" hangingPunct="0">
              <a:defRPr sz="1000">
                <a:solidFill>
                  <a:schemeClr val="tx1"/>
                </a:solidFill>
                <a:latin typeface="FrutigerNext LT Regular" pitchFamily="34" charset="0"/>
                <a:ea typeface="宋体" panose="02010600030101010101" pitchFamily="2" charset="-122"/>
              </a:defRPr>
            </a:lvl1pPr>
            <a:lvl2pPr marL="742950" indent="-285750" eaLnBrk="0" hangingPunct="0">
              <a:defRPr sz="1000">
                <a:solidFill>
                  <a:schemeClr val="tx1"/>
                </a:solidFill>
                <a:latin typeface="FrutigerNext LT Regular" pitchFamily="34" charset="0"/>
                <a:ea typeface="宋体" panose="02010600030101010101" pitchFamily="2" charset="-122"/>
              </a:defRPr>
            </a:lvl2pPr>
            <a:lvl3pPr marL="1143000" indent="-228600" eaLnBrk="0" hangingPunct="0">
              <a:defRPr sz="1000">
                <a:solidFill>
                  <a:schemeClr val="tx1"/>
                </a:solidFill>
                <a:latin typeface="FrutigerNext LT Regular" pitchFamily="34" charset="0"/>
                <a:ea typeface="宋体" panose="02010600030101010101" pitchFamily="2" charset="-122"/>
              </a:defRPr>
            </a:lvl3pPr>
            <a:lvl4pPr marL="1600200" indent="-228600" eaLnBrk="0" hangingPunct="0">
              <a:defRPr sz="1000">
                <a:solidFill>
                  <a:schemeClr val="tx1"/>
                </a:solidFill>
                <a:latin typeface="FrutigerNext LT Regular" pitchFamily="34" charset="0"/>
                <a:ea typeface="宋体" panose="02010600030101010101" pitchFamily="2" charset="-122"/>
              </a:defRPr>
            </a:lvl4pPr>
            <a:lvl5pPr marL="2057400" indent="-228600" eaLnBrk="0" hangingPunct="0">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1" fontAlgn="base" hangingPunct="1">
              <a:buClr>
                <a:srgbClr val="CC9900"/>
              </a:buClr>
            </a:pPr>
            <a:r>
              <a:rPr lang="en-US" altLang="zh-CN" sz="1500" dirty="0">
                <a:latin typeface="+mn-lt"/>
                <a:ea typeface="+mn-ea"/>
              </a:rPr>
              <a:t>1</a:t>
            </a:r>
            <a:r>
              <a:rPr lang="zh-CN" altLang="en-US" sz="1500" dirty="0">
                <a:latin typeface="+mn-lt"/>
                <a:ea typeface="+mn-ea"/>
              </a:rPr>
              <a:t>、配置存储集群的时候，新增一对</a:t>
            </a:r>
            <a:r>
              <a:rPr lang="en-US" altLang="zh-CN" sz="1500" dirty="0">
                <a:latin typeface="+mn-lt"/>
                <a:ea typeface="+mn-ea"/>
              </a:rPr>
              <a:t>cinder</a:t>
            </a:r>
            <a:r>
              <a:rPr lang="zh-CN" altLang="en-US" sz="1500" dirty="0">
                <a:latin typeface="+mn-lt"/>
                <a:ea typeface="+mn-ea"/>
              </a:rPr>
              <a:t>服务。用于管理存储集群资源。</a:t>
            </a:r>
            <a:endParaRPr lang="en-US" altLang="zh-CN" sz="1500" dirty="0">
              <a:latin typeface="+mn-lt"/>
              <a:ea typeface="+mn-ea"/>
            </a:endParaRPr>
          </a:p>
          <a:p>
            <a:pPr eaLnBrk="1" fontAlgn="base" hangingPunct="1">
              <a:buClr>
                <a:srgbClr val="CC9900"/>
              </a:buClr>
            </a:pPr>
            <a:r>
              <a:rPr lang="en-US" altLang="zh-CN" sz="1500" dirty="0">
                <a:latin typeface="+mn-lt"/>
                <a:ea typeface="+mn-ea"/>
              </a:rPr>
              <a:t>2</a:t>
            </a:r>
            <a:r>
              <a:rPr lang="zh-CN" altLang="en-US" sz="1500" dirty="0">
                <a:latin typeface="+mn-lt"/>
                <a:ea typeface="+mn-ea"/>
              </a:rPr>
              <a:t>、配置后端存储对接</a:t>
            </a:r>
            <a:r>
              <a:rPr lang="en-US" altLang="zh-CN" sz="1500" dirty="0">
                <a:latin typeface="+mn-lt"/>
                <a:ea typeface="+mn-ea"/>
              </a:rPr>
              <a:t>FC</a:t>
            </a:r>
            <a:r>
              <a:rPr lang="zh-CN" altLang="en-US" sz="1500" dirty="0">
                <a:latin typeface="+mn-lt"/>
                <a:ea typeface="+mn-ea"/>
              </a:rPr>
              <a:t>的</a:t>
            </a:r>
            <a:r>
              <a:rPr lang="en-US" altLang="zh-CN" sz="1500" dirty="0" err="1">
                <a:latin typeface="+mn-lt"/>
                <a:ea typeface="+mn-ea"/>
              </a:rPr>
              <a:t>datastore</a:t>
            </a:r>
            <a:r>
              <a:rPr lang="zh-CN" altLang="en-US" sz="1500" dirty="0">
                <a:latin typeface="+mn-lt"/>
                <a:ea typeface="+mn-ea"/>
              </a:rPr>
              <a:t>，名称要和</a:t>
            </a:r>
            <a:r>
              <a:rPr lang="en-US" altLang="zh-CN" sz="1500" dirty="0">
                <a:latin typeface="+mn-lt"/>
                <a:ea typeface="+mn-ea"/>
              </a:rPr>
              <a:t>FC</a:t>
            </a:r>
            <a:r>
              <a:rPr lang="zh-CN" altLang="en-US" sz="1500" dirty="0">
                <a:latin typeface="+mn-lt"/>
                <a:ea typeface="+mn-ea"/>
              </a:rPr>
              <a:t>配置的</a:t>
            </a:r>
            <a:r>
              <a:rPr lang="en-US" altLang="zh-CN" sz="1500" dirty="0" err="1">
                <a:latin typeface="+mn-lt"/>
                <a:ea typeface="+mn-ea"/>
              </a:rPr>
              <a:t>datastaor</a:t>
            </a:r>
            <a:r>
              <a:rPr lang="zh-CN" altLang="en-US" sz="1500" dirty="0">
                <a:latin typeface="+mn-lt"/>
                <a:ea typeface="+mn-ea"/>
              </a:rPr>
              <a:t>名称保持一致。</a:t>
            </a:r>
            <a:endParaRPr lang="en-US" altLang="zh-CN" sz="1500" dirty="0">
              <a:latin typeface="+mn-lt"/>
              <a:ea typeface="+mn-ea"/>
            </a:endParaRPr>
          </a:p>
          <a:p>
            <a:pPr eaLnBrk="1" fontAlgn="base" hangingPunct="1">
              <a:buClr>
                <a:srgbClr val="CC9900"/>
              </a:buClr>
            </a:pPr>
            <a:r>
              <a:rPr lang="en-US" altLang="zh-CN" sz="1500" dirty="0">
                <a:latin typeface="+mn-lt"/>
                <a:ea typeface="+mn-ea"/>
              </a:rPr>
              <a:t>3</a:t>
            </a:r>
            <a:r>
              <a:rPr lang="zh-CN" altLang="en-US" sz="1500" dirty="0">
                <a:latin typeface="+mn-lt"/>
                <a:ea typeface="+mn-ea"/>
              </a:rPr>
              <a:t>、当</a:t>
            </a:r>
            <a:r>
              <a:rPr lang="en-US" altLang="zh-CN" sz="1500" dirty="0">
                <a:latin typeface="+mn-lt"/>
                <a:ea typeface="+mn-ea"/>
              </a:rPr>
              <a:t>1</a:t>
            </a:r>
            <a:r>
              <a:rPr lang="zh-CN" altLang="en-US" sz="1500" dirty="0">
                <a:latin typeface="+mn-lt"/>
                <a:ea typeface="+mn-ea"/>
              </a:rPr>
              <a:t>个</a:t>
            </a:r>
            <a:r>
              <a:rPr lang="en-US" altLang="zh-CN" sz="1500" dirty="0" err="1">
                <a:latin typeface="+mn-lt"/>
                <a:ea typeface="+mn-ea"/>
              </a:rPr>
              <a:t>datastore</a:t>
            </a:r>
            <a:r>
              <a:rPr lang="zh-CN" altLang="en-US" sz="1500" dirty="0">
                <a:latin typeface="+mn-lt"/>
                <a:ea typeface="+mn-ea"/>
              </a:rPr>
              <a:t>被多个集群公用时候，可以配置多次（例如接入</a:t>
            </a:r>
            <a:r>
              <a:rPr lang="en-US" altLang="zh-CN" sz="1500" dirty="0" err="1">
                <a:latin typeface="+mn-lt"/>
                <a:ea typeface="+mn-ea"/>
              </a:rPr>
              <a:t>fusionstorage</a:t>
            </a:r>
            <a:r>
              <a:rPr lang="zh-CN" altLang="en-US" sz="1500" dirty="0">
                <a:latin typeface="+mn-lt"/>
                <a:ea typeface="+mn-ea"/>
              </a:rPr>
              <a:t>大存储池场景），但是此时存在两个可用分区公用</a:t>
            </a:r>
            <a:r>
              <a:rPr lang="en-US" altLang="zh-CN" sz="1500" dirty="0">
                <a:latin typeface="+mn-lt"/>
                <a:ea typeface="+mn-ea"/>
              </a:rPr>
              <a:t>FC</a:t>
            </a:r>
            <a:r>
              <a:rPr lang="zh-CN" altLang="en-US" sz="1500" dirty="0">
                <a:latin typeface="+mn-lt"/>
                <a:ea typeface="+mn-ea"/>
              </a:rPr>
              <a:t>的一个</a:t>
            </a:r>
            <a:r>
              <a:rPr lang="en-US" altLang="zh-CN" sz="1500" dirty="0" err="1">
                <a:latin typeface="+mn-lt"/>
                <a:ea typeface="+mn-ea"/>
              </a:rPr>
              <a:t>datastore</a:t>
            </a:r>
            <a:r>
              <a:rPr lang="zh-CN" altLang="en-US" sz="1500" dirty="0">
                <a:latin typeface="+mn-lt"/>
                <a:ea typeface="+mn-ea"/>
              </a:rPr>
              <a:t>数据存储。资源是共同消耗，共同事使用的。</a:t>
            </a:r>
          </a:p>
        </p:txBody>
      </p:sp>
    </p:spTree>
    <p:extLst>
      <p:ext uri="{BB962C8B-B14F-4D97-AF65-F5344CB8AC3E}">
        <p14:creationId xmlns:p14="http://schemas.microsoft.com/office/powerpoint/2010/main" val="26379984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684212" y="387350"/>
            <a:ext cx="8208268" cy="868363"/>
          </a:xfrm>
        </p:spPr>
        <p:txBody>
          <a:bodyPr/>
          <a:lstStyle/>
          <a:p>
            <a:r>
              <a:rPr lang="en-US" altLang="zh-CN" dirty="0" err="1" smtClean="0"/>
              <a:t>FusionStack</a:t>
            </a:r>
            <a:r>
              <a:rPr lang="zh-CN" altLang="en-US" dirty="0" smtClean="0"/>
              <a:t>中</a:t>
            </a:r>
            <a:r>
              <a:rPr lang="en-US" altLang="zh-CN" dirty="0" smtClean="0"/>
              <a:t>FC</a:t>
            </a:r>
            <a:r>
              <a:rPr lang="zh-CN" altLang="en-US" dirty="0" smtClean="0"/>
              <a:t>的网络资源纳管 </a:t>
            </a:r>
            <a:r>
              <a:rPr lang="en-US" altLang="zh-CN" dirty="0" smtClean="0"/>
              <a:t>(1/2)</a:t>
            </a:r>
            <a:endParaRPr lang="zh-CN" altLang="en-US" dirty="0" smtClean="0"/>
          </a:p>
        </p:txBody>
      </p:sp>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49" y="1376362"/>
            <a:ext cx="7848600" cy="3352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圆角矩形 10"/>
          <p:cNvSpPr/>
          <p:nvPr/>
        </p:nvSpPr>
        <p:spPr bwMode="auto">
          <a:xfrm>
            <a:off x="5868144" y="3716338"/>
            <a:ext cx="2736105" cy="2411413"/>
          </a:xfrm>
          <a:prstGeom prst="roundRect">
            <a:avLst/>
          </a:prstGeom>
          <a:solidFill>
            <a:srgbClr val="FFCC66"/>
          </a:solidFill>
          <a:ln>
            <a:solidFill>
              <a:schemeClr val="tx1"/>
            </a:solidFill>
          </a:ln>
          <a:effectLst/>
          <a:extLst/>
        </p:spPr>
        <p:txBody>
          <a:bodyPr/>
          <a:lstStyle/>
          <a:p>
            <a:pPr fontAlgn="base">
              <a:buClr>
                <a:srgbClr val="CC9900"/>
              </a:buClr>
              <a:defRPr/>
            </a:pPr>
            <a:r>
              <a:rPr lang="en-US" altLang="zh-CN" sz="1500" dirty="0">
                <a:latin typeface="+mn-lt"/>
                <a:ea typeface="+mn-ea"/>
              </a:rPr>
              <a:t>1</a:t>
            </a:r>
            <a:r>
              <a:rPr lang="zh-CN" altLang="en-US" sz="1500" dirty="0">
                <a:latin typeface="+mn-lt"/>
                <a:ea typeface="+mn-ea"/>
              </a:rPr>
              <a:t>、配置</a:t>
            </a:r>
            <a:r>
              <a:rPr lang="en-US" altLang="zh-CN" sz="1500" dirty="0">
                <a:latin typeface="+mn-lt"/>
                <a:ea typeface="+mn-ea"/>
              </a:rPr>
              <a:t>CPS</a:t>
            </a:r>
            <a:r>
              <a:rPr lang="zh-CN" altLang="en-US" sz="1500" dirty="0">
                <a:latin typeface="+mn-lt"/>
                <a:ea typeface="+mn-ea"/>
              </a:rPr>
              <a:t>页面</a:t>
            </a:r>
            <a:endParaRPr lang="en-US" altLang="zh-CN" sz="1500" dirty="0">
              <a:latin typeface="+mn-lt"/>
              <a:ea typeface="+mn-ea"/>
            </a:endParaRPr>
          </a:p>
          <a:p>
            <a:pPr>
              <a:buClr>
                <a:srgbClr val="CC9900"/>
              </a:buClr>
              <a:defRPr/>
            </a:pPr>
            <a:r>
              <a:rPr lang="zh-CN" altLang="en-US" sz="1500" dirty="0">
                <a:latin typeface="+mn-lt"/>
                <a:ea typeface="+mn-ea"/>
              </a:rPr>
              <a:t>的网络资源，增加物理网络，名称和</a:t>
            </a:r>
            <a:r>
              <a:rPr lang="en-US" altLang="zh-CN" sz="1500" dirty="0">
                <a:latin typeface="+mn-lt"/>
                <a:ea typeface="+mn-ea"/>
              </a:rPr>
              <a:t>FC</a:t>
            </a:r>
            <a:r>
              <a:rPr lang="zh-CN" altLang="en-US" sz="1500" dirty="0">
                <a:latin typeface="+mn-lt"/>
                <a:ea typeface="+mn-ea"/>
              </a:rPr>
              <a:t>创建的</a:t>
            </a:r>
            <a:r>
              <a:rPr lang="en-US" altLang="zh-CN" sz="1500" dirty="0">
                <a:latin typeface="+mn-lt"/>
                <a:ea typeface="+mn-ea"/>
              </a:rPr>
              <a:t>DVS</a:t>
            </a:r>
            <a:r>
              <a:rPr lang="zh-CN" altLang="en-US" sz="1500" dirty="0">
                <a:latin typeface="+mn-lt"/>
                <a:ea typeface="+mn-ea"/>
              </a:rPr>
              <a:t>名称一致即可。</a:t>
            </a:r>
            <a:r>
              <a:rPr lang="en-US" altLang="zh-CN" sz="1500" dirty="0">
                <a:latin typeface="+mn-lt"/>
                <a:ea typeface="+mn-ea"/>
              </a:rPr>
              <a:t> </a:t>
            </a:r>
          </a:p>
          <a:p>
            <a:pPr>
              <a:buClr>
                <a:srgbClr val="CC9900"/>
              </a:buClr>
              <a:defRPr/>
            </a:pPr>
            <a:r>
              <a:rPr lang="en-US" altLang="zh-CN" sz="1500" dirty="0">
                <a:latin typeface="+mn-lt"/>
                <a:ea typeface="+mn-ea"/>
              </a:rPr>
              <a:t>2</a:t>
            </a:r>
            <a:r>
              <a:rPr lang="zh-CN" altLang="en-US" sz="1500" dirty="0">
                <a:latin typeface="+mn-lt"/>
                <a:ea typeface="+mn-ea"/>
              </a:rPr>
              <a:t>、</a:t>
            </a:r>
            <a:r>
              <a:rPr lang="en-US" altLang="zh-CN" sz="1500" dirty="0">
                <a:latin typeface="+mn-lt"/>
                <a:ea typeface="+mn-ea"/>
              </a:rPr>
              <a:t>FM</a:t>
            </a:r>
            <a:r>
              <a:rPr lang="zh-CN" altLang="en-US" sz="1500" dirty="0">
                <a:latin typeface="+mn-lt"/>
                <a:ea typeface="+mn-ea"/>
              </a:rPr>
              <a:t>上可以刷新同步该物理网络。同时可以创建外部网络引用到该物理网络上。</a:t>
            </a:r>
            <a:endParaRPr lang="en-US" altLang="zh-CN" sz="1500" dirty="0">
              <a:latin typeface="+mn-lt"/>
              <a:ea typeface="+mn-ea"/>
            </a:endParaRPr>
          </a:p>
          <a:p>
            <a:pPr>
              <a:buClr>
                <a:srgbClr val="CC9900"/>
              </a:buClr>
              <a:defRPr/>
            </a:pPr>
            <a:r>
              <a:rPr lang="en-US" altLang="zh-CN" sz="1500" dirty="0">
                <a:latin typeface="+mn-lt"/>
                <a:ea typeface="+mn-ea"/>
              </a:rPr>
              <a:t>3</a:t>
            </a:r>
            <a:r>
              <a:rPr lang="zh-CN" altLang="en-US" sz="1500" dirty="0">
                <a:latin typeface="+mn-lt"/>
                <a:ea typeface="+mn-ea"/>
              </a:rPr>
              <a:t>、</a:t>
            </a:r>
            <a:r>
              <a:rPr lang="en-US" altLang="zh-CN" sz="1500" dirty="0">
                <a:latin typeface="+mn-lt"/>
                <a:ea typeface="+mn-ea"/>
              </a:rPr>
              <a:t>FC</a:t>
            </a:r>
            <a:r>
              <a:rPr lang="zh-CN" altLang="en-US" sz="1500" dirty="0">
                <a:latin typeface="+mn-lt"/>
                <a:ea typeface="+mn-ea"/>
              </a:rPr>
              <a:t>上创建</a:t>
            </a:r>
            <a:r>
              <a:rPr lang="en-US" altLang="zh-CN" sz="1500" dirty="0">
                <a:latin typeface="+mn-lt"/>
                <a:ea typeface="+mn-ea"/>
              </a:rPr>
              <a:t>DVS</a:t>
            </a:r>
            <a:r>
              <a:rPr lang="zh-CN" altLang="en-US" sz="1500" dirty="0">
                <a:latin typeface="+mn-lt"/>
                <a:ea typeface="+mn-ea"/>
              </a:rPr>
              <a:t>是关联到对应</a:t>
            </a:r>
            <a:r>
              <a:rPr lang="en-US" altLang="zh-CN" sz="1500" dirty="0">
                <a:latin typeface="+mn-lt"/>
                <a:ea typeface="+mn-ea"/>
              </a:rPr>
              <a:t>CNA</a:t>
            </a:r>
            <a:r>
              <a:rPr lang="zh-CN" altLang="en-US" sz="1500" dirty="0">
                <a:latin typeface="+mn-lt"/>
                <a:ea typeface="+mn-ea"/>
              </a:rPr>
              <a:t>的上行链路。</a:t>
            </a:r>
            <a:endParaRPr lang="en-US" altLang="zh-CN" sz="1500" dirty="0">
              <a:latin typeface="+mn-lt"/>
              <a:ea typeface="+mn-ea"/>
            </a:endParaRPr>
          </a:p>
        </p:txBody>
      </p:sp>
      <p:sp>
        <p:nvSpPr>
          <p:cNvPr id="20486" name="圆角矩形 12"/>
          <p:cNvSpPr>
            <a:spLocks noChangeArrowheads="1"/>
          </p:cNvSpPr>
          <p:nvPr/>
        </p:nvSpPr>
        <p:spPr bwMode="auto">
          <a:xfrm>
            <a:off x="3635896" y="3068960"/>
            <a:ext cx="1584325" cy="288925"/>
          </a:xfrm>
          <a:prstGeom prst="roundRect">
            <a:avLst>
              <a:gd name="adj" fmla="val 16667"/>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000">
                <a:solidFill>
                  <a:schemeClr val="tx1"/>
                </a:solidFill>
                <a:latin typeface="FrutigerNext LT Regular" pitchFamily="34" charset="0"/>
                <a:ea typeface="宋体" panose="02010600030101010101" pitchFamily="2" charset="-122"/>
              </a:defRPr>
            </a:lvl1pPr>
            <a:lvl2pPr marL="742950" indent="-285750" eaLnBrk="0" hangingPunct="0">
              <a:defRPr sz="1000">
                <a:solidFill>
                  <a:schemeClr val="tx1"/>
                </a:solidFill>
                <a:latin typeface="FrutigerNext LT Regular" pitchFamily="34" charset="0"/>
                <a:ea typeface="宋体" panose="02010600030101010101" pitchFamily="2" charset="-122"/>
              </a:defRPr>
            </a:lvl2pPr>
            <a:lvl3pPr marL="1143000" indent="-228600" eaLnBrk="0" hangingPunct="0">
              <a:defRPr sz="1000">
                <a:solidFill>
                  <a:schemeClr val="tx1"/>
                </a:solidFill>
                <a:latin typeface="FrutigerNext LT Regular" pitchFamily="34" charset="0"/>
                <a:ea typeface="宋体" panose="02010600030101010101" pitchFamily="2" charset="-122"/>
              </a:defRPr>
            </a:lvl3pPr>
            <a:lvl4pPr marL="1600200" indent="-228600" eaLnBrk="0" hangingPunct="0">
              <a:defRPr sz="1000">
                <a:solidFill>
                  <a:schemeClr val="tx1"/>
                </a:solidFill>
                <a:latin typeface="FrutigerNext LT Regular" pitchFamily="34" charset="0"/>
                <a:ea typeface="宋体" panose="02010600030101010101" pitchFamily="2" charset="-122"/>
              </a:defRPr>
            </a:lvl4pPr>
            <a:lvl5pPr marL="2057400" indent="-228600" eaLnBrk="0" hangingPunct="0">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1" fontAlgn="base" hangingPunct="1">
              <a:buClr>
                <a:srgbClr val="CC9900"/>
              </a:buClr>
              <a:buFont typeface="Wingdings" panose="05000000000000000000" pitchFamily="2" charset="2"/>
              <a:buChar char="n"/>
            </a:pPr>
            <a:endParaRPr lang="zh-CN" altLang="en-US" sz="1800">
              <a:latin typeface="Arial" panose="020B0604020202020204" pitchFamily="34" charset="0"/>
            </a:endParaRPr>
          </a:p>
        </p:txBody>
      </p:sp>
    </p:spTree>
    <p:extLst>
      <p:ext uri="{BB962C8B-B14F-4D97-AF65-F5344CB8AC3E}">
        <p14:creationId xmlns:p14="http://schemas.microsoft.com/office/powerpoint/2010/main" val="38815286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684212" y="387350"/>
            <a:ext cx="8172451" cy="868363"/>
          </a:xfrm>
        </p:spPr>
        <p:txBody>
          <a:bodyPr/>
          <a:lstStyle/>
          <a:p>
            <a:r>
              <a:rPr lang="en-US" altLang="zh-CN" dirty="0" err="1" smtClean="0"/>
              <a:t>FusionStack</a:t>
            </a:r>
            <a:r>
              <a:rPr lang="zh-CN" altLang="en-US" dirty="0" smtClean="0"/>
              <a:t>中</a:t>
            </a:r>
            <a:r>
              <a:rPr lang="en-US" altLang="zh-CN" dirty="0" smtClean="0"/>
              <a:t>FC</a:t>
            </a:r>
            <a:r>
              <a:rPr lang="zh-CN" altLang="en-US" dirty="0" smtClean="0"/>
              <a:t>的网络资源纳管 </a:t>
            </a:r>
            <a:r>
              <a:rPr lang="en-US" altLang="zh-CN" dirty="0" smtClean="0"/>
              <a:t>(2/2)</a:t>
            </a:r>
            <a:endParaRPr lang="zh-CN" altLang="en-US" dirty="0" smtClean="0"/>
          </a:p>
        </p:txBody>
      </p:sp>
      <p:pic>
        <p:nvPicPr>
          <p:cNvPr id="2048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356" y="1376363"/>
            <a:ext cx="5219700" cy="23129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0487" name="圆角矩形 13"/>
          <p:cNvSpPr>
            <a:spLocks noChangeArrowheads="1"/>
          </p:cNvSpPr>
          <p:nvPr/>
        </p:nvSpPr>
        <p:spPr bwMode="auto">
          <a:xfrm>
            <a:off x="1043608" y="2348461"/>
            <a:ext cx="1743542" cy="247360"/>
          </a:xfrm>
          <a:prstGeom prst="roundRect">
            <a:avLst>
              <a:gd name="adj" fmla="val 16667"/>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000">
                <a:solidFill>
                  <a:schemeClr val="tx1"/>
                </a:solidFill>
                <a:latin typeface="FrutigerNext LT Regular" pitchFamily="34" charset="0"/>
                <a:ea typeface="宋体" panose="02010600030101010101" pitchFamily="2" charset="-122"/>
              </a:defRPr>
            </a:lvl1pPr>
            <a:lvl2pPr marL="742950" indent="-285750" eaLnBrk="0" hangingPunct="0">
              <a:defRPr sz="1000">
                <a:solidFill>
                  <a:schemeClr val="tx1"/>
                </a:solidFill>
                <a:latin typeface="FrutigerNext LT Regular" pitchFamily="34" charset="0"/>
                <a:ea typeface="宋体" panose="02010600030101010101" pitchFamily="2" charset="-122"/>
              </a:defRPr>
            </a:lvl2pPr>
            <a:lvl3pPr marL="1143000" indent="-228600" eaLnBrk="0" hangingPunct="0">
              <a:defRPr sz="1000">
                <a:solidFill>
                  <a:schemeClr val="tx1"/>
                </a:solidFill>
                <a:latin typeface="FrutigerNext LT Regular" pitchFamily="34" charset="0"/>
                <a:ea typeface="宋体" panose="02010600030101010101" pitchFamily="2" charset="-122"/>
              </a:defRPr>
            </a:lvl3pPr>
            <a:lvl4pPr marL="1600200" indent="-228600" eaLnBrk="0" hangingPunct="0">
              <a:defRPr sz="1000">
                <a:solidFill>
                  <a:schemeClr val="tx1"/>
                </a:solidFill>
                <a:latin typeface="FrutigerNext LT Regular" pitchFamily="34" charset="0"/>
                <a:ea typeface="宋体" panose="02010600030101010101" pitchFamily="2" charset="-122"/>
              </a:defRPr>
            </a:lvl4pPr>
            <a:lvl5pPr marL="2057400" indent="-228600" eaLnBrk="0" hangingPunct="0">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1" fontAlgn="base" hangingPunct="1">
              <a:buClr>
                <a:srgbClr val="CC9900"/>
              </a:buClr>
              <a:buFont typeface="Wingdings" panose="05000000000000000000" pitchFamily="2" charset="2"/>
              <a:buChar char="n"/>
            </a:pPr>
            <a:endParaRPr lang="zh-CN" altLang="en-US" sz="1800">
              <a:latin typeface="Arial" panose="020B0604020202020204" pitchFamily="34" charset="0"/>
            </a:endParaRPr>
          </a:p>
        </p:txBody>
      </p:sp>
      <p:pic>
        <p:nvPicPr>
          <p:cNvPr id="20488"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4355" y="3810000"/>
            <a:ext cx="5219700" cy="24272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0489" name="圆角矩形 15"/>
          <p:cNvSpPr>
            <a:spLocks noChangeArrowheads="1"/>
          </p:cNvSpPr>
          <p:nvPr/>
        </p:nvSpPr>
        <p:spPr bwMode="auto">
          <a:xfrm>
            <a:off x="1675926" y="4915694"/>
            <a:ext cx="1800225" cy="215900"/>
          </a:xfrm>
          <a:prstGeom prst="roundRect">
            <a:avLst>
              <a:gd name="adj" fmla="val 16667"/>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000">
                <a:solidFill>
                  <a:schemeClr val="tx1"/>
                </a:solidFill>
                <a:latin typeface="FrutigerNext LT Regular" pitchFamily="34" charset="0"/>
                <a:ea typeface="宋体" panose="02010600030101010101" pitchFamily="2" charset="-122"/>
              </a:defRPr>
            </a:lvl1pPr>
            <a:lvl2pPr marL="742950" indent="-285750" eaLnBrk="0" hangingPunct="0">
              <a:defRPr sz="1000">
                <a:solidFill>
                  <a:schemeClr val="tx1"/>
                </a:solidFill>
                <a:latin typeface="FrutigerNext LT Regular" pitchFamily="34" charset="0"/>
                <a:ea typeface="宋体" panose="02010600030101010101" pitchFamily="2" charset="-122"/>
              </a:defRPr>
            </a:lvl2pPr>
            <a:lvl3pPr marL="1143000" indent="-228600" eaLnBrk="0" hangingPunct="0">
              <a:defRPr sz="1000">
                <a:solidFill>
                  <a:schemeClr val="tx1"/>
                </a:solidFill>
                <a:latin typeface="FrutigerNext LT Regular" pitchFamily="34" charset="0"/>
                <a:ea typeface="宋体" panose="02010600030101010101" pitchFamily="2" charset="-122"/>
              </a:defRPr>
            </a:lvl3pPr>
            <a:lvl4pPr marL="1600200" indent="-228600" eaLnBrk="0" hangingPunct="0">
              <a:defRPr sz="1000">
                <a:solidFill>
                  <a:schemeClr val="tx1"/>
                </a:solidFill>
                <a:latin typeface="FrutigerNext LT Regular" pitchFamily="34" charset="0"/>
                <a:ea typeface="宋体" panose="02010600030101010101" pitchFamily="2" charset="-122"/>
              </a:defRPr>
            </a:lvl4pPr>
            <a:lvl5pPr marL="2057400" indent="-228600" eaLnBrk="0" hangingPunct="0">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1" fontAlgn="base" hangingPunct="1">
              <a:buClr>
                <a:srgbClr val="CC9900"/>
              </a:buClr>
              <a:buFont typeface="Wingdings" panose="05000000000000000000" pitchFamily="2" charset="2"/>
              <a:buChar char="n"/>
            </a:pPr>
            <a:endParaRPr lang="zh-CN" altLang="en-US" sz="1800">
              <a:latin typeface="Arial" panose="020B0604020202020204" pitchFamily="34" charset="0"/>
            </a:endParaRPr>
          </a:p>
        </p:txBody>
      </p:sp>
      <p:pic>
        <p:nvPicPr>
          <p:cNvPr id="2049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3139" y="2595821"/>
            <a:ext cx="2503487" cy="231987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83349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8"/>
          <p:cNvSpPr>
            <a:spLocks noGrp="1" noChangeArrowheads="1"/>
          </p:cNvSpPr>
          <p:nvPr>
            <p:ph type="ctrTitle"/>
          </p:nvPr>
        </p:nvSpPr>
        <p:spPr>
          <a:xfrm>
            <a:off x="755650" y="1419225"/>
            <a:ext cx="6300626" cy="1470025"/>
          </a:xfrm>
        </p:spPr>
        <p:txBody>
          <a:bodyPr/>
          <a:lstStyle/>
          <a:p>
            <a:r>
              <a:rPr lang="en-US" altLang="zh-CN" dirty="0" err="1" smtClean="0"/>
              <a:t>FusionSphere</a:t>
            </a:r>
            <a:r>
              <a:rPr lang="zh-CN" altLang="en-US" dirty="0" smtClean="0"/>
              <a:t>云数据中心系统资源模型</a:t>
            </a:r>
          </a:p>
        </p:txBody>
      </p:sp>
      <p:sp>
        <p:nvSpPr>
          <p:cNvPr id="6147" name="DtsShapeName" descr="8CE5295821885C70CB254E5500C4G505083E@F83E@PB26513!!!!!!BIHO@]b26513!!!!@5E19B011306188854E31!籽吓纪撑泞变/qqu!!!!!!!!!!!!!!!!!!!!!!!!!!!!!!!!!!!!!!!!!!!!!!!!!!!!!!!!!!!!!!!!!!!!!!!!!!!!!!!!!!!!!!!!!!!!!!!!!!!!!!!!!!!!!!!!!!!!!!!!!!!!!!!!!!!!!!!!!!!!!!!!!!!!!!!!!!!!!!!!!!!!!!!!!!!!!!!!!!!!!!!!!!!!!!!!!!!!!!!!!!!!!!!!!!!!!!!!!!!!!!!!!!!!!!!!!!!!!!!!!!!!!!!!!!!!!!!!!!!!!!!!!!!!!!!!!!!!!!!!!!!!!!!!!!!!!!!!!!!!!!!!!!!!!!!!!!!!!!!!!!!!!!!!!!!!!!!!!!!!!!!!!!!!!!!!!!!!!!!!!!!!!!!!!!!!!!!!!!!!!!!!!!!!!!!!!!!!!!!!!!!!!!!!!!!!!!!!!!!!!!!!!!!!!!!!!!!!!!!!!!!!!!!!!!!!!!!!!!!!!!!!!!!!!!!!!!!!!!!!!!!!!!!!!!!!!!!!!!!!!!!!!!!!!!!!!!!!!!!!!!!!!!!!!!!!!!!!!!!!!!!!!!!!!!!!!!!!!!!!!!!!!!!!!!!!!!!!!!!!!!!!!!!!!!!!!!!!!!!!!!!!!!!!!!!!!!!!!!!!!!!!!!!!!!!!!!!!!!!!!!!!!!!!!!!!!!!!!!!!!!!!!!!!!!!!!!!!!!!!!!!!!!!!!!!!!!!!!!!!!!!!!!!!!!!!!!!!!!!!!!!!!!!!!!!!!!!!!!!!!!!!!!!!!!!!!!!!!!!!!!!!!!!!!!!!!!!!!!!!!!!!!!!!!!!!!!!!!!!!!!!!!!!!!!!!!!!!!!!!!!!!!!!!!!!!!!!!!!!!!!!!!!!!!!!!!!!!!!!!!!!!!!!!!!!!!!!!!!!!!!!!!!!!!!!!!!!!!!!!!!!!!!!!!!!!!!!!!!!!!!!!!!!!!!!!!!!!!!!!!!!!!!!!!!!!!!!!!!!!!!!!!!!!!!!!!!!!!!!!!!!!!!!!!!!!!!!!!!!!!!!!!!!!!!!!!!!!!!!!!!!!!!!!!!!!!!!!!!!!!!!!!!!!!!!!!!!!!!!!!!!!!!!!!!!!!!!!!!!!!!!!!!!!!!!!!!!!!!!!!!!!!!!!!!!!!!!!!!!!!!!!!!!!!!!!!!!!!!!!!!!!!!!!!!!!!!!!!!!!!!!!!!!!!!!!!!!!!!!!!!!!!!!!!!!!!!!!!!!!!!!!!!!!!!!!!!!!!!!!!!!!!!!!!!!!!!!!!!!!!!!!!!!!!!!!!!!!!!!!!!!!!!!!!!!!!!!!!!!!!!!!!!!!!!!!!!!!!!!!!!!!!!!!!!!!!!!!!!!!!!!!!!!!!!!!!!!!!!!!!!!!!!!!!!!!!!!!!!!!!!!!!!!!!!!!!!!!!!!!!!!!!!!!!!!!!!!!!!!!!!!!!!!!!!!!!!!!!!!!!!!!!!!!!!!!!!!!!!!!!!!!!!!!!!!!!!!!!!!!!!!!!!!!!!!!!!!!!!!!!!!!!!!!!!!!!!!!!!!!!!!!!!!!!!!!!!!!!!!!!!!!!!!!!!!!!!!!!!!!!!!!!!!!!!!!!!!!!!!!!!!!!!!!!!!!!!!!!!!!!!!!!!!!!!!!!!!!!!!!!!!!!!!!!!!!!!!!!!!!!!!!!!!!!!!!!!!!!!!!!!!!!!!!!!!!!!!!!!!!!!!!!!!!!!!!!!!!!!!!!!!!!!!!!!!!!!!!!!!!!!!!!!!!!!!!!!!!!!!!!!!!!!!!!!!!!!!!!!!!!!!!!!!!!!!!!!!!!!!!!!!!!!!!!!!!!!!!!!!!!!!!!!!!!!!!!!!!!!!!!!!!!!!!!!!!!!!!!!!!!!!!!!!!!!!!!!!!!!!!!!!!!!!!!!!!!!!!!!!!!!!!!!!!!!!!!!!!!!!!!!!!!!!!!!!!!!!!!!!!!!!!!!!!!!!!!!!!!!!!!!!!!!!!!!!!!!!!!!!!!!!!!!!!!!!!!!!!!!!!!!!!!!!!!!!!!!!!!!!!!!!!!!!!!!!!!!!!!!!!!!!!!!!!!!!!!!!!!!!!!!!!!!!!!!!!!!!!!!!!!!!!!!!!!!!!!!!!!!!!!!!!!!!!!!!!!!!!!!!!!!!!!!!!!!!!!!!!!!!!!!!!!!!!!!!!!!!!!!!!!!!!!!!!!!!!!!!!!!!!!!!!!!!!!!!!!!!!!!!!!!!!!!!!!!!!!!!!!!!!!!!!!!!!!!!!!!!!!!!!!!!!!!!!!!!!!!!!!!!!!!!!!!!!!!!!!!!!!!!!!!!!!!!!!!!!!!!!!!!!!!!!!!!!!!!!!!!!!!!!!!!!!!!!!!!!!!!!!!!!!!!!!!!!!!!!!!!!!!!!!!!!!!!!!!!!!!!!!!!!!!!!1!1" hidden="1"/>
          <p:cNvSpPr>
            <a:spLocks noChangeArrowheads="1"/>
          </p:cNvSpPr>
          <p:nvPr/>
        </p:nvSpPr>
        <p:spPr bwMode="auto">
          <a:xfrm>
            <a:off x="0" y="0"/>
            <a:ext cx="1588" cy="158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headEnd/>
            <a:tailEnd/>
          </a:ln>
        </p:spPr>
        <p:txBody>
          <a:bodyPr wrap="none" anchor="ctr"/>
          <a:lstStyle/>
          <a:p>
            <a:endParaRPr lang="en-US"/>
          </a:p>
        </p:txBody>
      </p:sp>
    </p:spTree>
    <p:extLst>
      <p:ext uri="{BB962C8B-B14F-4D97-AF65-F5344CB8AC3E}">
        <p14:creationId xmlns:p14="http://schemas.microsoft.com/office/powerpoint/2010/main" val="20746598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en-US" altLang="zh-CN" smtClean="0"/>
              <a:t>SC</a:t>
            </a:r>
            <a:r>
              <a:rPr lang="zh-CN" altLang="en-US" smtClean="0"/>
              <a:t>中</a:t>
            </a:r>
            <a:r>
              <a:rPr lang="en-US" altLang="zh-CN" smtClean="0"/>
              <a:t>OpenStack</a:t>
            </a:r>
            <a:r>
              <a:rPr lang="zh-CN" altLang="en-US" smtClean="0"/>
              <a:t>的对接纳管</a:t>
            </a:r>
            <a:endParaRPr lang="zh-CN" altLang="en-US" dirty="0" smtClean="0"/>
          </a:p>
        </p:txBody>
      </p:sp>
      <p:pic>
        <p:nvPicPr>
          <p:cNvPr id="21507" name="Picture 2"/>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757681" y="1376363"/>
            <a:ext cx="7833738" cy="3816350"/>
          </a:xfrm>
          <a:ln>
            <a:solidFill>
              <a:schemeClr val="bg1">
                <a:lumMod val="50000"/>
              </a:schemeClr>
            </a:solidFill>
          </a:ln>
        </p:spPr>
      </p:pic>
      <p:sp>
        <p:nvSpPr>
          <p:cNvPr id="5" name="圆角矩形 4"/>
          <p:cNvSpPr/>
          <p:nvPr/>
        </p:nvSpPr>
        <p:spPr bwMode="auto">
          <a:xfrm>
            <a:off x="5999032" y="2762251"/>
            <a:ext cx="2592387" cy="1602854"/>
          </a:xfrm>
          <a:prstGeom prst="roundRect">
            <a:avLst/>
          </a:prstGeom>
          <a:solidFill>
            <a:srgbClr val="FFCC66"/>
          </a:solidFill>
          <a:ln>
            <a:solidFill>
              <a:schemeClr val="tx1"/>
            </a:solidFill>
          </a:ln>
          <a:effectLst/>
          <a:extLst/>
        </p:spPr>
        <p:txBody>
          <a:bodyPr/>
          <a:lstStyle/>
          <a:p>
            <a:pPr fontAlgn="base">
              <a:buClr>
                <a:srgbClr val="CC9900"/>
              </a:buClr>
              <a:defRPr/>
            </a:pPr>
            <a:r>
              <a:rPr lang="en-US" altLang="zh-CN" sz="1500" dirty="0">
                <a:latin typeface="+mn-lt"/>
                <a:ea typeface="+mn-ea"/>
              </a:rPr>
              <a:t>1</a:t>
            </a:r>
            <a:r>
              <a:rPr lang="zh-CN" altLang="en-US" sz="1500" dirty="0">
                <a:latin typeface="+mn-lt"/>
                <a:ea typeface="+mn-ea"/>
              </a:rPr>
              <a:t>、通过</a:t>
            </a:r>
            <a:r>
              <a:rPr lang="en-US" altLang="zh-CN" sz="1500" dirty="0">
                <a:latin typeface="+mn-lt"/>
                <a:ea typeface="+mn-ea"/>
              </a:rPr>
              <a:t>SC</a:t>
            </a:r>
            <a:r>
              <a:rPr lang="zh-CN" altLang="en-US" sz="1500" dirty="0">
                <a:latin typeface="+mn-lt"/>
                <a:ea typeface="+mn-ea"/>
              </a:rPr>
              <a:t>中对接</a:t>
            </a:r>
            <a:r>
              <a:rPr lang="en-US" altLang="zh-CN" sz="1500" dirty="0">
                <a:latin typeface="+mn-lt"/>
                <a:ea typeface="+mn-ea"/>
              </a:rPr>
              <a:t>OpenStack</a:t>
            </a:r>
            <a:r>
              <a:rPr lang="zh-CN" altLang="en-US" sz="1500" dirty="0" smtClean="0">
                <a:latin typeface="+mn-lt"/>
                <a:ea typeface="+mn-ea"/>
              </a:rPr>
              <a:t>的</a:t>
            </a:r>
            <a:r>
              <a:rPr lang="en-US" altLang="zh-CN" sz="1500" dirty="0" smtClean="0">
                <a:latin typeface="+mn-lt"/>
                <a:ea typeface="+mn-ea"/>
              </a:rPr>
              <a:t>Keystone</a:t>
            </a:r>
            <a:r>
              <a:rPr lang="zh-CN" altLang="en-US" sz="1500" dirty="0">
                <a:latin typeface="+mn-lt"/>
                <a:ea typeface="+mn-ea"/>
              </a:rPr>
              <a:t>服务，完成对</a:t>
            </a:r>
            <a:r>
              <a:rPr lang="en-US" altLang="zh-CN" sz="1500" dirty="0">
                <a:latin typeface="+mn-lt"/>
                <a:ea typeface="+mn-ea"/>
              </a:rPr>
              <a:t>OpenStack</a:t>
            </a:r>
            <a:r>
              <a:rPr lang="zh-CN" altLang="en-US" sz="1500" dirty="0">
                <a:latin typeface="+mn-lt"/>
                <a:ea typeface="+mn-ea"/>
              </a:rPr>
              <a:t>的对接。</a:t>
            </a:r>
            <a:endParaRPr lang="en-US" altLang="zh-CN" sz="1500" dirty="0">
              <a:latin typeface="+mn-lt"/>
              <a:ea typeface="+mn-ea"/>
            </a:endParaRPr>
          </a:p>
          <a:p>
            <a:pPr fontAlgn="base">
              <a:buClr>
                <a:srgbClr val="CC9900"/>
              </a:buClr>
              <a:defRPr/>
            </a:pPr>
            <a:r>
              <a:rPr lang="en-US" altLang="zh-CN" sz="1500" dirty="0">
                <a:latin typeface="+mn-lt"/>
                <a:ea typeface="+mn-ea"/>
              </a:rPr>
              <a:t>2</a:t>
            </a:r>
            <a:r>
              <a:rPr lang="zh-CN" altLang="en-US" sz="1500" dirty="0">
                <a:latin typeface="+mn-lt"/>
                <a:ea typeface="+mn-ea"/>
              </a:rPr>
              <a:t>、对接</a:t>
            </a:r>
            <a:r>
              <a:rPr lang="en-US" altLang="zh-CN" sz="1500" dirty="0">
                <a:latin typeface="+mn-lt"/>
                <a:ea typeface="+mn-ea"/>
              </a:rPr>
              <a:t>Keystone</a:t>
            </a:r>
            <a:r>
              <a:rPr lang="zh-CN" altLang="en-US" sz="1500" dirty="0">
                <a:latin typeface="+mn-lt"/>
                <a:ea typeface="+mn-ea"/>
              </a:rPr>
              <a:t>的所有</a:t>
            </a:r>
            <a:r>
              <a:rPr lang="en-US" altLang="zh-CN" sz="1500" dirty="0">
                <a:latin typeface="+mn-lt"/>
                <a:ea typeface="+mn-ea"/>
              </a:rPr>
              <a:t>OpenStack</a:t>
            </a:r>
            <a:r>
              <a:rPr lang="zh-CN" altLang="en-US" sz="1500" dirty="0">
                <a:latin typeface="+mn-lt"/>
                <a:ea typeface="+mn-ea"/>
              </a:rPr>
              <a:t>节点都完成纳管。</a:t>
            </a:r>
            <a:endParaRPr lang="en-US" altLang="zh-CN" sz="1500" dirty="0">
              <a:latin typeface="+mn-lt"/>
              <a:ea typeface="+mn-ea"/>
            </a:endParaRPr>
          </a:p>
        </p:txBody>
      </p:sp>
      <p:sp>
        <p:nvSpPr>
          <p:cNvPr id="21509" name="圆角矩形 5"/>
          <p:cNvSpPr>
            <a:spLocks noChangeArrowheads="1"/>
          </p:cNvSpPr>
          <p:nvPr/>
        </p:nvSpPr>
        <p:spPr bwMode="auto">
          <a:xfrm>
            <a:off x="2376488" y="3105150"/>
            <a:ext cx="1582737" cy="287338"/>
          </a:xfrm>
          <a:prstGeom prst="roundRect">
            <a:avLst>
              <a:gd name="adj" fmla="val 16667"/>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000">
                <a:solidFill>
                  <a:schemeClr val="tx1"/>
                </a:solidFill>
                <a:latin typeface="FrutigerNext LT Regular" pitchFamily="34" charset="0"/>
                <a:ea typeface="宋体" panose="02010600030101010101" pitchFamily="2" charset="-122"/>
              </a:defRPr>
            </a:lvl1pPr>
            <a:lvl2pPr marL="742950" indent="-285750" eaLnBrk="0" hangingPunct="0">
              <a:defRPr sz="1000">
                <a:solidFill>
                  <a:schemeClr val="tx1"/>
                </a:solidFill>
                <a:latin typeface="FrutigerNext LT Regular" pitchFamily="34" charset="0"/>
                <a:ea typeface="宋体" panose="02010600030101010101" pitchFamily="2" charset="-122"/>
              </a:defRPr>
            </a:lvl2pPr>
            <a:lvl3pPr marL="1143000" indent="-228600" eaLnBrk="0" hangingPunct="0">
              <a:defRPr sz="1000">
                <a:solidFill>
                  <a:schemeClr val="tx1"/>
                </a:solidFill>
                <a:latin typeface="FrutigerNext LT Regular" pitchFamily="34" charset="0"/>
                <a:ea typeface="宋体" panose="02010600030101010101" pitchFamily="2" charset="-122"/>
              </a:defRPr>
            </a:lvl3pPr>
            <a:lvl4pPr marL="1600200" indent="-228600" eaLnBrk="0" hangingPunct="0">
              <a:defRPr sz="1000">
                <a:solidFill>
                  <a:schemeClr val="tx1"/>
                </a:solidFill>
                <a:latin typeface="FrutigerNext LT Regular" pitchFamily="34" charset="0"/>
                <a:ea typeface="宋体" panose="02010600030101010101" pitchFamily="2" charset="-122"/>
              </a:defRPr>
            </a:lvl4pPr>
            <a:lvl5pPr marL="2057400" indent="-228600" eaLnBrk="0" hangingPunct="0">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1" fontAlgn="base" hangingPunct="1">
              <a:buClr>
                <a:srgbClr val="CC9900"/>
              </a:buClr>
              <a:buFont typeface="Wingdings" panose="05000000000000000000" pitchFamily="2" charset="2"/>
              <a:buChar char="n"/>
            </a:pPr>
            <a:endParaRPr lang="zh-CN" altLang="en-US" sz="1800">
              <a:latin typeface="Arial" panose="020B0604020202020204" pitchFamily="34" charset="0"/>
            </a:endParaRPr>
          </a:p>
        </p:txBody>
      </p:sp>
    </p:spTree>
    <p:extLst>
      <p:ext uri="{BB962C8B-B14F-4D97-AF65-F5344CB8AC3E}">
        <p14:creationId xmlns:p14="http://schemas.microsoft.com/office/powerpoint/2010/main" val="39095424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en-US" altLang="zh-CN" smtClean="0"/>
              <a:t>SC</a:t>
            </a:r>
            <a:r>
              <a:rPr lang="zh-CN" altLang="en-US" smtClean="0"/>
              <a:t>中</a:t>
            </a:r>
            <a:r>
              <a:rPr lang="en-US" altLang="zh-CN" smtClean="0"/>
              <a:t>VDC</a:t>
            </a:r>
            <a:r>
              <a:rPr lang="zh-CN" altLang="en-US" smtClean="0"/>
              <a:t>的创建</a:t>
            </a:r>
          </a:p>
        </p:txBody>
      </p:sp>
      <p:pic>
        <p:nvPicPr>
          <p:cNvPr id="2253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339" y="1401762"/>
            <a:ext cx="7836910" cy="4835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2533" name="圆角矩形 4"/>
          <p:cNvSpPr>
            <a:spLocks noChangeArrowheads="1"/>
          </p:cNvSpPr>
          <p:nvPr/>
        </p:nvSpPr>
        <p:spPr bwMode="auto">
          <a:xfrm>
            <a:off x="6227763" y="2744789"/>
            <a:ext cx="2376487" cy="1404291"/>
          </a:xfrm>
          <a:prstGeom prst="roundRect">
            <a:avLst>
              <a:gd name="adj" fmla="val 16667"/>
            </a:avLst>
          </a:prstGeom>
          <a:solidFill>
            <a:srgbClr val="FFCC66"/>
          </a:solidFill>
          <a:ln w="9525">
            <a:solidFill>
              <a:schemeClr val="tx1"/>
            </a:solidFill>
            <a:round/>
            <a:headEnd/>
            <a:tailEnd/>
          </a:ln>
        </p:spPr>
        <p:txBody>
          <a:bodyPr/>
          <a:lstStyle>
            <a:lvl1pPr eaLnBrk="0" hangingPunct="0">
              <a:defRPr sz="1000">
                <a:solidFill>
                  <a:schemeClr val="tx1"/>
                </a:solidFill>
                <a:latin typeface="FrutigerNext LT Regular" pitchFamily="34" charset="0"/>
                <a:ea typeface="宋体" panose="02010600030101010101" pitchFamily="2" charset="-122"/>
              </a:defRPr>
            </a:lvl1pPr>
            <a:lvl2pPr marL="742950" indent="-285750" eaLnBrk="0" hangingPunct="0">
              <a:defRPr sz="1000">
                <a:solidFill>
                  <a:schemeClr val="tx1"/>
                </a:solidFill>
                <a:latin typeface="FrutigerNext LT Regular" pitchFamily="34" charset="0"/>
                <a:ea typeface="宋体" panose="02010600030101010101" pitchFamily="2" charset="-122"/>
              </a:defRPr>
            </a:lvl2pPr>
            <a:lvl3pPr marL="1143000" indent="-228600" eaLnBrk="0" hangingPunct="0">
              <a:defRPr sz="1000">
                <a:solidFill>
                  <a:schemeClr val="tx1"/>
                </a:solidFill>
                <a:latin typeface="FrutigerNext LT Regular" pitchFamily="34" charset="0"/>
                <a:ea typeface="宋体" panose="02010600030101010101" pitchFamily="2" charset="-122"/>
              </a:defRPr>
            </a:lvl3pPr>
            <a:lvl4pPr marL="1600200" indent="-228600" eaLnBrk="0" hangingPunct="0">
              <a:defRPr sz="1000">
                <a:solidFill>
                  <a:schemeClr val="tx1"/>
                </a:solidFill>
                <a:latin typeface="FrutigerNext LT Regular" pitchFamily="34" charset="0"/>
                <a:ea typeface="宋体" panose="02010600030101010101" pitchFamily="2" charset="-122"/>
              </a:defRPr>
            </a:lvl4pPr>
            <a:lvl5pPr marL="2057400" indent="-228600" eaLnBrk="0" hangingPunct="0">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1" fontAlgn="base" hangingPunct="1">
              <a:buClr>
                <a:srgbClr val="CC9900"/>
              </a:buClr>
            </a:pPr>
            <a:r>
              <a:rPr lang="en-US" altLang="zh-CN" sz="1500" dirty="0">
                <a:latin typeface="+mn-lt"/>
                <a:ea typeface="+mn-ea"/>
              </a:rPr>
              <a:t>1</a:t>
            </a:r>
            <a:r>
              <a:rPr lang="zh-CN" altLang="en-US" sz="1500" dirty="0">
                <a:latin typeface="+mn-lt"/>
                <a:ea typeface="+mn-ea"/>
              </a:rPr>
              <a:t>、</a:t>
            </a:r>
            <a:r>
              <a:rPr lang="en-US" altLang="zh-CN" sz="1500" dirty="0" smtClean="0">
                <a:latin typeface="+mn-lt"/>
                <a:ea typeface="+mn-ea"/>
              </a:rPr>
              <a:t>SC</a:t>
            </a:r>
            <a:r>
              <a:rPr lang="zh-CN" altLang="en-US" sz="1500" dirty="0" smtClean="0">
                <a:latin typeface="+mn-lt"/>
                <a:ea typeface="+mn-ea"/>
              </a:rPr>
              <a:t>中创建</a:t>
            </a:r>
            <a:r>
              <a:rPr lang="en-US" altLang="zh-CN" sz="1500" dirty="0">
                <a:latin typeface="+mn-lt"/>
                <a:ea typeface="+mn-ea"/>
              </a:rPr>
              <a:t>VDC</a:t>
            </a:r>
            <a:r>
              <a:rPr lang="zh-CN" altLang="en-US" sz="1500" dirty="0">
                <a:latin typeface="+mn-lt"/>
                <a:ea typeface="+mn-ea"/>
              </a:rPr>
              <a:t>可以看到纳管的所有</a:t>
            </a:r>
            <a:r>
              <a:rPr lang="en-US" altLang="zh-CN" sz="1500" dirty="0" err="1">
                <a:latin typeface="+mn-lt"/>
                <a:ea typeface="+mn-ea"/>
              </a:rPr>
              <a:t>OpenStack</a:t>
            </a:r>
            <a:r>
              <a:rPr lang="zh-CN" altLang="en-US" sz="1500" dirty="0">
                <a:latin typeface="+mn-lt"/>
                <a:ea typeface="+mn-ea"/>
              </a:rPr>
              <a:t>的可用分区资源。</a:t>
            </a:r>
            <a:endParaRPr lang="en-US" altLang="zh-CN" sz="1500" dirty="0">
              <a:latin typeface="+mn-lt"/>
              <a:ea typeface="+mn-ea"/>
            </a:endParaRPr>
          </a:p>
          <a:p>
            <a:pPr eaLnBrk="1" fontAlgn="base" hangingPunct="1">
              <a:buClr>
                <a:srgbClr val="CC9900"/>
              </a:buClr>
            </a:pPr>
            <a:r>
              <a:rPr lang="zh-CN" altLang="en-US" sz="1500" dirty="0">
                <a:latin typeface="+mn-lt"/>
                <a:ea typeface="+mn-ea"/>
              </a:rPr>
              <a:t>此处选择需要管理的</a:t>
            </a:r>
            <a:r>
              <a:rPr lang="en-US" altLang="zh-CN" sz="1500" dirty="0" err="1">
                <a:latin typeface="+mn-lt"/>
                <a:ea typeface="+mn-ea"/>
              </a:rPr>
              <a:t>OpenStack</a:t>
            </a:r>
            <a:r>
              <a:rPr lang="zh-CN" altLang="en-US" sz="1500" dirty="0">
                <a:latin typeface="+mn-lt"/>
                <a:ea typeface="+mn-ea"/>
              </a:rPr>
              <a:t>的可用分区。</a:t>
            </a:r>
            <a:endParaRPr lang="en-US" altLang="zh-CN" sz="1500" dirty="0">
              <a:latin typeface="+mn-lt"/>
              <a:ea typeface="+mn-ea"/>
            </a:endParaRPr>
          </a:p>
        </p:txBody>
      </p:sp>
      <p:sp>
        <p:nvSpPr>
          <p:cNvPr id="22534" name="圆角矩形 5"/>
          <p:cNvSpPr>
            <a:spLocks noChangeArrowheads="1"/>
          </p:cNvSpPr>
          <p:nvPr/>
        </p:nvSpPr>
        <p:spPr bwMode="auto">
          <a:xfrm>
            <a:off x="1552863" y="3248967"/>
            <a:ext cx="1944688" cy="1800225"/>
          </a:xfrm>
          <a:prstGeom prst="roundRect">
            <a:avLst>
              <a:gd name="adj" fmla="val 16667"/>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000">
                <a:solidFill>
                  <a:schemeClr val="tx1"/>
                </a:solidFill>
                <a:latin typeface="FrutigerNext LT Regular" pitchFamily="34" charset="0"/>
                <a:ea typeface="宋体" panose="02010600030101010101" pitchFamily="2" charset="-122"/>
              </a:defRPr>
            </a:lvl1pPr>
            <a:lvl2pPr marL="742950" indent="-285750" eaLnBrk="0" hangingPunct="0">
              <a:defRPr sz="1000">
                <a:solidFill>
                  <a:schemeClr val="tx1"/>
                </a:solidFill>
                <a:latin typeface="FrutigerNext LT Regular" pitchFamily="34" charset="0"/>
                <a:ea typeface="宋体" panose="02010600030101010101" pitchFamily="2" charset="-122"/>
              </a:defRPr>
            </a:lvl2pPr>
            <a:lvl3pPr marL="1143000" indent="-228600" eaLnBrk="0" hangingPunct="0">
              <a:defRPr sz="1000">
                <a:solidFill>
                  <a:schemeClr val="tx1"/>
                </a:solidFill>
                <a:latin typeface="FrutigerNext LT Regular" pitchFamily="34" charset="0"/>
                <a:ea typeface="宋体" panose="02010600030101010101" pitchFamily="2" charset="-122"/>
              </a:defRPr>
            </a:lvl3pPr>
            <a:lvl4pPr marL="1600200" indent="-228600" eaLnBrk="0" hangingPunct="0">
              <a:defRPr sz="1000">
                <a:solidFill>
                  <a:schemeClr val="tx1"/>
                </a:solidFill>
                <a:latin typeface="FrutigerNext LT Regular" pitchFamily="34" charset="0"/>
                <a:ea typeface="宋体" panose="02010600030101010101" pitchFamily="2" charset="-122"/>
              </a:defRPr>
            </a:lvl4pPr>
            <a:lvl5pPr marL="2057400" indent="-228600" eaLnBrk="0" hangingPunct="0">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1" fontAlgn="base" hangingPunct="1">
              <a:buClr>
                <a:srgbClr val="CC9900"/>
              </a:buClr>
              <a:buFont typeface="Wingdings" panose="05000000000000000000" pitchFamily="2" charset="2"/>
              <a:buChar char="n"/>
            </a:pPr>
            <a:endParaRPr lang="zh-CN" altLang="en-US" sz="1800">
              <a:latin typeface="Arial" panose="020B0604020202020204" pitchFamily="34" charset="0"/>
            </a:endParaRPr>
          </a:p>
        </p:txBody>
      </p:sp>
    </p:spTree>
    <p:extLst>
      <p:ext uri="{BB962C8B-B14F-4D97-AF65-F5344CB8AC3E}">
        <p14:creationId xmlns:p14="http://schemas.microsoft.com/office/powerpoint/2010/main" val="24943647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en-US" altLang="zh-CN" smtClean="0"/>
              <a:t>SC</a:t>
            </a:r>
            <a:r>
              <a:rPr lang="zh-CN" altLang="en-US" smtClean="0"/>
              <a:t>中</a:t>
            </a:r>
            <a:r>
              <a:rPr lang="en-US" altLang="zh-CN" smtClean="0"/>
              <a:t>VPC</a:t>
            </a:r>
            <a:r>
              <a:rPr lang="zh-CN" altLang="en-US" smtClean="0"/>
              <a:t>创建</a:t>
            </a:r>
          </a:p>
        </p:txBody>
      </p:sp>
      <p:pic>
        <p:nvPicPr>
          <p:cNvPr id="2355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1412875"/>
            <a:ext cx="7848600" cy="37846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3556" name="圆角矩形 4"/>
          <p:cNvSpPr>
            <a:spLocks noChangeArrowheads="1"/>
          </p:cNvSpPr>
          <p:nvPr/>
        </p:nvSpPr>
        <p:spPr bwMode="auto">
          <a:xfrm>
            <a:off x="1331640" y="3716338"/>
            <a:ext cx="1584325" cy="288925"/>
          </a:xfrm>
          <a:prstGeom prst="roundRect">
            <a:avLst>
              <a:gd name="adj" fmla="val 16667"/>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000">
                <a:solidFill>
                  <a:schemeClr val="tx1"/>
                </a:solidFill>
                <a:latin typeface="FrutigerNext LT Regular" pitchFamily="34" charset="0"/>
                <a:ea typeface="宋体" panose="02010600030101010101" pitchFamily="2" charset="-122"/>
              </a:defRPr>
            </a:lvl1pPr>
            <a:lvl2pPr marL="742950" indent="-285750" eaLnBrk="0" hangingPunct="0">
              <a:defRPr sz="1000">
                <a:solidFill>
                  <a:schemeClr val="tx1"/>
                </a:solidFill>
                <a:latin typeface="FrutigerNext LT Regular" pitchFamily="34" charset="0"/>
                <a:ea typeface="宋体" panose="02010600030101010101" pitchFamily="2" charset="-122"/>
              </a:defRPr>
            </a:lvl2pPr>
            <a:lvl3pPr marL="1143000" indent="-228600" eaLnBrk="0" hangingPunct="0">
              <a:defRPr sz="1000">
                <a:solidFill>
                  <a:schemeClr val="tx1"/>
                </a:solidFill>
                <a:latin typeface="FrutigerNext LT Regular" pitchFamily="34" charset="0"/>
                <a:ea typeface="宋体" panose="02010600030101010101" pitchFamily="2" charset="-122"/>
              </a:defRPr>
            </a:lvl3pPr>
            <a:lvl4pPr marL="1600200" indent="-228600" eaLnBrk="0" hangingPunct="0">
              <a:defRPr sz="1000">
                <a:solidFill>
                  <a:schemeClr val="tx1"/>
                </a:solidFill>
                <a:latin typeface="FrutigerNext LT Regular" pitchFamily="34" charset="0"/>
                <a:ea typeface="宋体" panose="02010600030101010101" pitchFamily="2" charset="-122"/>
              </a:defRPr>
            </a:lvl4pPr>
            <a:lvl5pPr marL="2057400" indent="-228600" eaLnBrk="0" hangingPunct="0">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1" fontAlgn="base" hangingPunct="1">
              <a:buClr>
                <a:srgbClr val="CC9900"/>
              </a:buClr>
              <a:buFont typeface="Wingdings" panose="05000000000000000000" pitchFamily="2" charset="2"/>
              <a:buChar char="n"/>
            </a:pPr>
            <a:endParaRPr lang="zh-CN" altLang="en-US" sz="1800">
              <a:latin typeface="Arial" panose="020B0604020202020204" pitchFamily="34" charset="0"/>
            </a:endParaRPr>
          </a:p>
        </p:txBody>
      </p:sp>
      <p:sp>
        <p:nvSpPr>
          <p:cNvPr id="23557" name="圆角矩形 5"/>
          <p:cNvSpPr>
            <a:spLocks noChangeArrowheads="1"/>
          </p:cNvSpPr>
          <p:nvPr/>
        </p:nvSpPr>
        <p:spPr bwMode="auto">
          <a:xfrm>
            <a:off x="6227763" y="3103836"/>
            <a:ext cx="2376487" cy="1045244"/>
          </a:xfrm>
          <a:prstGeom prst="roundRect">
            <a:avLst>
              <a:gd name="adj" fmla="val 16667"/>
            </a:avLst>
          </a:prstGeom>
          <a:solidFill>
            <a:srgbClr val="FFCC66"/>
          </a:solidFill>
          <a:ln w="9525">
            <a:solidFill>
              <a:schemeClr val="tx1"/>
            </a:solidFill>
            <a:round/>
            <a:headEnd/>
            <a:tailEnd/>
          </a:ln>
        </p:spPr>
        <p:txBody>
          <a:bodyPr/>
          <a:lstStyle>
            <a:lvl1pPr eaLnBrk="0" hangingPunct="0">
              <a:defRPr sz="1000">
                <a:solidFill>
                  <a:schemeClr val="tx1"/>
                </a:solidFill>
                <a:latin typeface="FrutigerNext LT Regular" pitchFamily="34" charset="0"/>
                <a:ea typeface="宋体" panose="02010600030101010101" pitchFamily="2" charset="-122"/>
              </a:defRPr>
            </a:lvl1pPr>
            <a:lvl2pPr marL="742950" indent="-285750" eaLnBrk="0" hangingPunct="0">
              <a:defRPr sz="1000">
                <a:solidFill>
                  <a:schemeClr val="tx1"/>
                </a:solidFill>
                <a:latin typeface="FrutigerNext LT Regular" pitchFamily="34" charset="0"/>
                <a:ea typeface="宋体" panose="02010600030101010101" pitchFamily="2" charset="-122"/>
              </a:defRPr>
            </a:lvl2pPr>
            <a:lvl3pPr marL="1143000" indent="-228600" eaLnBrk="0" hangingPunct="0">
              <a:defRPr sz="1000">
                <a:solidFill>
                  <a:schemeClr val="tx1"/>
                </a:solidFill>
                <a:latin typeface="FrutigerNext LT Regular" pitchFamily="34" charset="0"/>
                <a:ea typeface="宋体" panose="02010600030101010101" pitchFamily="2" charset="-122"/>
              </a:defRPr>
            </a:lvl3pPr>
            <a:lvl4pPr marL="1600200" indent="-228600" eaLnBrk="0" hangingPunct="0">
              <a:defRPr sz="1000">
                <a:solidFill>
                  <a:schemeClr val="tx1"/>
                </a:solidFill>
                <a:latin typeface="FrutigerNext LT Regular" pitchFamily="34" charset="0"/>
                <a:ea typeface="宋体" panose="02010600030101010101" pitchFamily="2" charset="-122"/>
              </a:defRPr>
            </a:lvl4pPr>
            <a:lvl5pPr marL="2057400" indent="-228600" eaLnBrk="0" hangingPunct="0">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1" fontAlgn="base" hangingPunct="1">
              <a:buClr>
                <a:srgbClr val="CC9900"/>
              </a:buClr>
            </a:pPr>
            <a:r>
              <a:rPr lang="en-US" altLang="zh-CN" sz="1500" dirty="0">
                <a:latin typeface="+mn-lt"/>
                <a:ea typeface="+mn-ea"/>
              </a:rPr>
              <a:t>1</a:t>
            </a:r>
            <a:r>
              <a:rPr lang="zh-CN" altLang="en-US" sz="1500" dirty="0">
                <a:latin typeface="+mn-lt"/>
                <a:ea typeface="+mn-ea"/>
              </a:rPr>
              <a:t>、</a:t>
            </a:r>
            <a:r>
              <a:rPr lang="en-US" altLang="zh-CN" sz="1500" dirty="0">
                <a:latin typeface="+mn-lt"/>
                <a:ea typeface="+mn-ea"/>
              </a:rPr>
              <a:t>SC</a:t>
            </a:r>
            <a:r>
              <a:rPr lang="zh-CN" altLang="en-US" sz="1500" dirty="0">
                <a:latin typeface="+mn-lt"/>
                <a:ea typeface="+mn-ea"/>
              </a:rPr>
              <a:t>创建</a:t>
            </a:r>
            <a:r>
              <a:rPr lang="en-US" altLang="zh-CN" sz="1500" dirty="0">
                <a:latin typeface="+mn-lt"/>
                <a:ea typeface="+mn-ea"/>
              </a:rPr>
              <a:t>VPC</a:t>
            </a:r>
            <a:r>
              <a:rPr lang="zh-CN" altLang="en-US" sz="1500" dirty="0">
                <a:latin typeface="+mn-lt"/>
                <a:ea typeface="+mn-ea"/>
              </a:rPr>
              <a:t>选择地域，即选择是哪套</a:t>
            </a:r>
            <a:r>
              <a:rPr lang="en-US" altLang="zh-CN" sz="1500" dirty="0" err="1">
                <a:latin typeface="+mn-lt"/>
                <a:ea typeface="+mn-ea"/>
              </a:rPr>
              <a:t>OpenStack</a:t>
            </a:r>
            <a:r>
              <a:rPr lang="zh-CN" altLang="en-US" sz="1500" dirty="0">
                <a:latin typeface="+mn-lt"/>
                <a:ea typeface="+mn-ea"/>
              </a:rPr>
              <a:t>，</a:t>
            </a:r>
            <a:r>
              <a:rPr lang="zh-CN" altLang="en-US" sz="1500" dirty="0">
                <a:solidFill>
                  <a:srgbClr val="FF0000"/>
                </a:solidFill>
                <a:latin typeface="+mn-lt"/>
                <a:ea typeface="+mn-ea"/>
              </a:rPr>
              <a:t>不会</a:t>
            </a:r>
            <a:r>
              <a:rPr lang="zh-CN" altLang="en-US" sz="1500" dirty="0">
                <a:latin typeface="+mn-lt"/>
                <a:ea typeface="+mn-ea"/>
              </a:rPr>
              <a:t>涉及选择可用分区。</a:t>
            </a:r>
            <a:endParaRPr lang="en-US" altLang="zh-CN" sz="1500" dirty="0">
              <a:latin typeface="+mn-lt"/>
              <a:ea typeface="+mn-ea"/>
            </a:endParaRPr>
          </a:p>
        </p:txBody>
      </p:sp>
    </p:spTree>
    <p:extLst>
      <p:ext uri="{BB962C8B-B14F-4D97-AF65-F5344CB8AC3E}">
        <p14:creationId xmlns:p14="http://schemas.microsoft.com/office/powerpoint/2010/main" val="36366855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1390935"/>
            <a:ext cx="7198766" cy="478962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4579" name="标题 1"/>
          <p:cNvSpPr>
            <a:spLocks noGrp="1"/>
          </p:cNvSpPr>
          <p:nvPr>
            <p:ph type="title"/>
          </p:nvPr>
        </p:nvSpPr>
        <p:spPr/>
        <p:txBody>
          <a:bodyPr/>
          <a:lstStyle/>
          <a:p>
            <a:r>
              <a:rPr lang="en-US" altLang="zh-CN" smtClean="0"/>
              <a:t>SC</a:t>
            </a:r>
            <a:r>
              <a:rPr lang="zh-CN" altLang="en-US" smtClean="0"/>
              <a:t>中</a:t>
            </a:r>
            <a:r>
              <a:rPr lang="en-US" altLang="zh-CN" smtClean="0"/>
              <a:t>VPC</a:t>
            </a:r>
            <a:r>
              <a:rPr lang="zh-CN" altLang="en-US" smtClean="0"/>
              <a:t>的网络创建</a:t>
            </a:r>
          </a:p>
        </p:txBody>
      </p:sp>
      <p:sp>
        <p:nvSpPr>
          <p:cNvPr id="24580" name="圆角矩形 4"/>
          <p:cNvSpPr>
            <a:spLocks noChangeArrowheads="1"/>
          </p:cNvSpPr>
          <p:nvPr/>
        </p:nvSpPr>
        <p:spPr bwMode="auto">
          <a:xfrm>
            <a:off x="1325706" y="4724400"/>
            <a:ext cx="1875735" cy="287338"/>
          </a:xfrm>
          <a:prstGeom prst="roundRect">
            <a:avLst>
              <a:gd name="adj" fmla="val 16667"/>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000">
                <a:solidFill>
                  <a:schemeClr val="tx1"/>
                </a:solidFill>
                <a:latin typeface="FrutigerNext LT Regular" pitchFamily="34" charset="0"/>
                <a:ea typeface="宋体" panose="02010600030101010101" pitchFamily="2" charset="-122"/>
              </a:defRPr>
            </a:lvl1pPr>
            <a:lvl2pPr marL="742950" indent="-285750" eaLnBrk="0" hangingPunct="0">
              <a:defRPr sz="1000">
                <a:solidFill>
                  <a:schemeClr val="tx1"/>
                </a:solidFill>
                <a:latin typeface="FrutigerNext LT Regular" pitchFamily="34" charset="0"/>
                <a:ea typeface="宋体" panose="02010600030101010101" pitchFamily="2" charset="-122"/>
              </a:defRPr>
            </a:lvl2pPr>
            <a:lvl3pPr marL="1143000" indent="-228600" eaLnBrk="0" hangingPunct="0">
              <a:defRPr sz="1000">
                <a:solidFill>
                  <a:schemeClr val="tx1"/>
                </a:solidFill>
                <a:latin typeface="FrutigerNext LT Regular" pitchFamily="34" charset="0"/>
                <a:ea typeface="宋体" panose="02010600030101010101" pitchFamily="2" charset="-122"/>
              </a:defRPr>
            </a:lvl3pPr>
            <a:lvl4pPr marL="1600200" indent="-228600" eaLnBrk="0" hangingPunct="0">
              <a:defRPr sz="1000">
                <a:solidFill>
                  <a:schemeClr val="tx1"/>
                </a:solidFill>
                <a:latin typeface="FrutigerNext LT Regular" pitchFamily="34" charset="0"/>
                <a:ea typeface="宋体" panose="02010600030101010101" pitchFamily="2" charset="-122"/>
              </a:defRPr>
            </a:lvl4pPr>
            <a:lvl5pPr marL="2057400" indent="-228600" eaLnBrk="0" hangingPunct="0">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1" fontAlgn="base" hangingPunct="1">
              <a:buClr>
                <a:srgbClr val="CC9900"/>
              </a:buClr>
              <a:buFont typeface="Wingdings" panose="05000000000000000000" pitchFamily="2" charset="2"/>
              <a:buChar char="n"/>
            </a:pPr>
            <a:endParaRPr lang="zh-CN" altLang="en-US" sz="1800">
              <a:latin typeface="Arial" panose="020B0604020202020204" pitchFamily="34" charset="0"/>
            </a:endParaRPr>
          </a:p>
        </p:txBody>
      </p:sp>
      <p:pic>
        <p:nvPicPr>
          <p:cNvPr id="2458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2975662"/>
            <a:ext cx="5256212" cy="32049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6" name="圆角矩形 5"/>
          <p:cNvSpPr/>
          <p:nvPr/>
        </p:nvSpPr>
        <p:spPr bwMode="auto">
          <a:xfrm>
            <a:off x="6011863" y="1390935"/>
            <a:ext cx="2592387" cy="2232595"/>
          </a:xfrm>
          <a:prstGeom prst="roundRect">
            <a:avLst/>
          </a:prstGeom>
          <a:solidFill>
            <a:srgbClr val="FFCC66"/>
          </a:solidFill>
          <a:ln>
            <a:solidFill>
              <a:schemeClr val="tx1"/>
            </a:solidFill>
          </a:ln>
          <a:effectLst/>
          <a:extLst/>
        </p:spPr>
        <p:txBody>
          <a:bodyPr/>
          <a:lstStyle/>
          <a:p>
            <a:pPr fontAlgn="base">
              <a:buClr>
                <a:srgbClr val="CC9900"/>
              </a:buClr>
              <a:defRPr/>
            </a:pPr>
            <a:r>
              <a:rPr lang="en-US" altLang="zh-CN" sz="1400" dirty="0">
                <a:latin typeface="+mn-lt"/>
                <a:ea typeface="+mn-ea"/>
              </a:rPr>
              <a:t>1</a:t>
            </a:r>
            <a:r>
              <a:rPr lang="zh-CN" altLang="en-US" sz="1400" dirty="0">
                <a:latin typeface="+mn-lt"/>
                <a:ea typeface="+mn-ea"/>
              </a:rPr>
              <a:t>、</a:t>
            </a:r>
            <a:r>
              <a:rPr lang="en-US" altLang="zh-CN" sz="1400" dirty="0">
                <a:latin typeface="+mn-lt"/>
                <a:ea typeface="+mn-ea"/>
              </a:rPr>
              <a:t>SC</a:t>
            </a:r>
            <a:r>
              <a:rPr lang="zh-CN" altLang="en-US" sz="1400" dirty="0">
                <a:latin typeface="+mn-lt"/>
                <a:ea typeface="+mn-ea"/>
              </a:rPr>
              <a:t>创建</a:t>
            </a:r>
            <a:r>
              <a:rPr lang="en-US" altLang="zh-CN" sz="1400" dirty="0">
                <a:latin typeface="+mn-lt"/>
                <a:ea typeface="+mn-ea"/>
              </a:rPr>
              <a:t>VPC</a:t>
            </a:r>
            <a:r>
              <a:rPr lang="zh-CN" altLang="en-US" sz="1400" dirty="0">
                <a:latin typeface="+mn-lt"/>
                <a:ea typeface="+mn-ea"/>
              </a:rPr>
              <a:t>的网络时候，需要选择对应的</a:t>
            </a:r>
            <a:r>
              <a:rPr lang="zh-CN" altLang="en-US" sz="1400" dirty="0">
                <a:solidFill>
                  <a:schemeClr val="tx2">
                    <a:lumMod val="60000"/>
                    <a:lumOff val="40000"/>
                  </a:schemeClr>
                </a:solidFill>
                <a:latin typeface="+mn-lt"/>
                <a:ea typeface="+mn-ea"/>
              </a:rPr>
              <a:t>物理网络</a:t>
            </a:r>
            <a:r>
              <a:rPr lang="zh-CN" altLang="en-US" sz="1400" dirty="0">
                <a:latin typeface="+mn-lt"/>
                <a:ea typeface="+mn-ea"/>
              </a:rPr>
              <a:t>，并配置</a:t>
            </a:r>
            <a:r>
              <a:rPr lang="en-US" altLang="zh-CN" sz="1400" dirty="0">
                <a:latin typeface="+mn-lt"/>
                <a:ea typeface="+mn-ea"/>
              </a:rPr>
              <a:t>VLAN</a:t>
            </a:r>
            <a:r>
              <a:rPr lang="zh-CN" altLang="en-US" sz="1400" dirty="0">
                <a:latin typeface="+mn-lt"/>
                <a:ea typeface="+mn-ea"/>
              </a:rPr>
              <a:t>。</a:t>
            </a:r>
            <a:endParaRPr lang="en-US" altLang="zh-CN" sz="1400" dirty="0">
              <a:latin typeface="+mn-lt"/>
              <a:ea typeface="+mn-ea"/>
            </a:endParaRPr>
          </a:p>
          <a:p>
            <a:pPr fontAlgn="base">
              <a:buClr>
                <a:srgbClr val="CC9900"/>
              </a:buClr>
              <a:defRPr/>
            </a:pPr>
            <a:r>
              <a:rPr lang="en-US" altLang="zh-CN" sz="1400" dirty="0">
                <a:latin typeface="+mn-lt"/>
                <a:ea typeface="+mn-ea"/>
              </a:rPr>
              <a:t>2</a:t>
            </a:r>
            <a:r>
              <a:rPr lang="zh-CN" altLang="en-US" sz="1400" dirty="0">
                <a:latin typeface="+mn-lt"/>
                <a:ea typeface="+mn-ea"/>
              </a:rPr>
              <a:t>、该</a:t>
            </a:r>
            <a:r>
              <a:rPr lang="en-US" altLang="zh-CN" sz="1400" dirty="0">
                <a:latin typeface="+mn-lt"/>
                <a:ea typeface="+mn-ea"/>
              </a:rPr>
              <a:t>VLAN</a:t>
            </a:r>
            <a:r>
              <a:rPr lang="zh-CN" altLang="en-US" sz="1400" dirty="0">
                <a:latin typeface="+mn-lt"/>
                <a:ea typeface="+mn-ea"/>
              </a:rPr>
              <a:t>在</a:t>
            </a:r>
            <a:r>
              <a:rPr lang="en-US" altLang="zh-CN" sz="1400" dirty="0">
                <a:latin typeface="+mn-lt"/>
                <a:ea typeface="+mn-ea"/>
              </a:rPr>
              <a:t>OpenStack</a:t>
            </a:r>
            <a:r>
              <a:rPr lang="zh-CN" altLang="en-US" sz="1400" dirty="0">
                <a:latin typeface="+mn-lt"/>
                <a:ea typeface="+mn-ea"/>
              </a:rPr>
              <a:t>体现在虚拟网络。</a:t>
            </a:r>
            <a:endParaRPr lang="en-US" altLang="zh-CN" sz="1400" dirty="0">
              <a:latin typeface="+mn-lt"/>
              <a:ea typeface="+mn-ea"/>
            </a:endParaRPr>
          </a:p>
          <a:p>
            <a:pPr fontAlgn="base">
              <a:buClr>
                <a:srgbClr val="CC9900"/>
              </a:buClr>
              <a:defRPr/>
            </a:pPr>
            <a:r>
              <a:rPr lang="en-US" altLang="zh-CN" sz="1400" dirty="0">
                <a:latin typeface="+mn-lt"/>
                <a:ea typeface="+mn-ea"/>
              </a:rPr>
              <a:t>3</a:t>
            </a:r>
            <a:r>
              <a:rPr lang="zh-CN" altLang="en-US" sz="1400" dirty="0" smtClean="0">
                <a:latin typeface="+mn-lt"/>
                <a:ea typeface="+mn-ea"/>
              </a:rPr>
              <a:t>、该</a:t>
            </a:r>
            <a:r>
              <a:rPr lang="en-US" altLang="zh-CN" sz="1400" dirty="0" smtClean="0">
                <a:latin typeface="+mn-lt"/>
                <a:ea typeface="+mn-ea"/>
              </a:rPr>
              <a:t>VLAN</a:t>
            </a:r>
            <a:r>
              <a:rPr lang="zh-CN" altLang="en-US" sz="1400" dirty="0">
                <a:latin typeface="+mn-lt"/>
                <a:ea typeface="+mn-ea"/>
              </a:rPr>
              <a:t>在</a:t>
            </a:r>
            <a:r>
              <a:rPr lang="en-US" altLang="zh-CN" sz="1400" dirty="0">
                <a:latin typeface="+mn-lt"/>
                <a:ea typeface="+mn-ea"/>
              </a:rPr>
              <a:t>FC</a:t>
            </a:r>
            <a:r>
              <a:rPr lang="zh-CN" altLang="en-US" sz="1400" dirty="0">
                <a:latin typeface="+mn-lt"/>
                <a:ea typeface="+mn-ea"/>
              </a:rPr>
              <a:t>侧体现在</a:t>
            </a:r>
            <a:r>
              <a:rPr lang="en-US" altLang="zh-CN" sz="1400" dirty="0">
                <a:latin typeface="+mn-lt"/>
                <a:ea typeface="+mn-ea"/>
              </a:rPr>
              <a:t>DVS</a:t>
            </a:r>
            <a:r>
              <a:rPr lang="zh-CN" altLang="en-US" sz="1400" dirty="0">
                <a:latin typeface="+mn-lt"/>
                <a:ea typeface="+mn-ea"/>
              </a:rPr>
              <a:t>的端口组。</a:t>
            </a:r>
            <a:endParaRPr lang="en-US" altLang="zh-CN" sz="1400" dirty="0">
              <a:latin typeface="+mn-lt"/>
              <a:ea typeface="+mn-ea"/>
            </a:endParaRPr>
          </a:p>
          <a:p>
            <a:pPr fontAlgn="base">
              <a:buClr>
                <a:srgbClr val="CC9900"/>
              </a:buClr>
              <a:defRPr/>
            </a:pPr>
            <a:r>
              <a:rPr lang="en-US" altLang="zh-CN" sz="1400" dirty="0">
                <a:latin typeface="+mn-lt"/>
                <a:ea typeface="+mn-ea"/>
              </a:rPr>
              <a:t>4</a:t>
            </a:r>
            <a:r>
              <a:rPr lang="zh-CN" altLang="en-US" sz="1400" dirty="0">
                <a:latin typeface="+mn-lt"/>
                <a:ea typeface="+mn-ea"/>
              </a:rPr>
              <a:t>、网络</a:t>
            </a:r>
            <a:r>
              <a:rPr lang="zh-CN" altLang="en-US" sz="1400" dirty="0" smtClean="0">
                <a:latin typeface="+mn-lt"/>
                <a:ea typeface="+mn-ea"/>
              </a:rPr>
              <a:t>可以是子网</a:t>
            </a:r>
            <a:r>
              <a:rPr lang="zh-CN" altLang="en-US" sz="1400" dirty="0">
                <a:latin typeface="+mn-lt"/>
                <a:ea typeface="+mn-ea"/>
              </a:rPr>
              <a:t>或者</a:t>
            </a:r>
            <a:r>
              <a:rPr lang="en-US" altLang="zh-CN" sz="1400" dirty="0">
                <a:latin typeface="+mn-lt"/>
                <a:ea typeface="+mn-ea"/>
              </a:rPr>
              <a:t>VLAN/VXLAN</a:t>
            </a:r>
            <a:r>
              <a:rPr lang="zh-CN" altLang="en-US" sz="1400" dirty="0">
                <a:latin typeface="+mn-lt"/>
                <a:ea typeface="+mn-ea"/>
              </a:rPr>
              <a:t>形式。</a:t>
            </a:r>
            <a:endParaRPr lang="en-US" altLang="zh-CN" sz="1400" dirty="0">
              <a:latin typeface="+mn-lt"/>
              <a:ea typeface="+mn-ea"/>
            </a:endParaRPr>
          </a:p>
        </p:txBody>
      </p:sp>
      <p:sp>
        <p:nvSpPr>
          <p:cNvPr id="24583" name="圆角矩形 7"/>
          <p:cNvSpPr>
            <a:spLocks noChangeArrowheads="1"/>
          </p:cNvSpPr>
          <p:nvPr/>
        </p:nvSpPr>
        <p:spPr bwMode="auto">
          <a:xfrm>
            <a:off x="3851275" y="4724400"/>
            <a:ext cx="2233613" cy="217488"/>
          </a:xfrm>
          <a:prstGeom prst="roundRect">
            <a:avLst>
              <a:gd name="adj" fmla="val 16667"/>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000">
                <a:solidFill>
                  <a:schemeClr val="tx1"/>
                </a:solidFill>
                <a:latin typeface="FrutigerNext LT Regular" pitchFamily="34" charset="0"/>
                <a:ea typeface="宋体" panose="02010600030101010101" pitchFamily="2" charset="-122"/>
              </a:defRPr>
            </a:lvl1pPr>
            <a:lvl2pPr marL="742950" indent="-285750" eaLnBrk="0" hangingPunct="0">
              <a:defRPr sz="1000">
                <a:solidFill>
                  <a:schemeClr val="tx1"/>
                </a:solidFill>
                <a:latin typeface="FrutigerNext LT Regular" pitchFamily="34" charset="0"/>
                <a:ea typeface="宋体" panose="02010600030101010101" pitchFamily="2" charset="-122"/>
              </a:defRPr>
            </a:lvl2pPr>
            <a:lvl3pPr marL="1143000" indent="-228600" eaLnBrk="0" hangingPunct="0">
              <a:defRPr sz="1000">
                <a:solidFill>
                  <a:schemeClr val="tx1"/>
                </a:solidFill>
                <a:latin typeface="FrutigerNext LT Regular" pitchFamily="34" charset="0"/>
                <a:ea typeface="宋体" panose="02010600030101010101" pitchFamily="2" charset="-122"/>
              </a:defRPr>
            </a:lvl3pPr>
            <a:lvl4pPr marL="1600200" indent="-228600" eaLnBrk="0" hangingPunct="0">
              <a:defRPr sz="1000">
                <a:solidFill>
                  <a:schemeClr val="tx1"/>
                </a:solidFill>
                <a:latin typeface="FrutigerNext LT Regular" pitchFamily="34" charset="0"/>
                <a:ea typeface="宋体" panose="02010600030101010101" pitchFamily="2" charset="-122"/>
              </a:defRPr>
            </a:lvl4pPr>
            <a:lvl5pPr marL="2057400" indent="-228600" eaLnBrk="0" hangingPunct="0">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1" fontAlgn="base" hangingPunct="1">
              <a:buClr>
                <a:srgbClr val="CC9900"/>
              </a:buClr>
              <a:buFont typeface="Wingdings" panose="05000000000000000000" pitchFamily="2" charset="2"/>
              <a:buChar char="n"/>
            </a:pPr>
            <a:endParaRPr lang="zh-CN" altLang="en-US" sz="1800">
              <a:latin typeface="Arial" panose="020B0604020202020204" pitchFamily="34" charset="0"/>
            </a:endParaRPr>
          </a:p>
        </p:txBody>
      </p:sp>
    </p:spTree>
    <p:extLst>
      <p:ext uri="{BB962C8B-B14F-4D97-AF65-F5344CB8AC3E}">
        <p14:creationId xmlns:p14="http://schemas.microsoft.com/office/powerpoint/2010/main" val="1570982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smtClean="0"/>
              <a:t>资源模型中一个逻辑主机（</a:t>
            </a:r>
            <a:r>
              <a:rPr lang="en-US" altLang="zh-CN" dirty="0" smtClean="0"/>
              <a:t>nova-compute</a:t>
            </a:r>
            <a:r>
              <a:rPr lang="zh-CN" altLang="en-US" dirty="0" smtClean="0"/>
              <a:t>）对应的是虚拟化中的：</a:t>
            </a:r>
            <a:endParaRPr lang="en-US" altLang="zh-CN" dirty="0" smtClean="0"/>
          </a:p>
          <a:p>
            <a:pPr marL="0" indent="0">
              <a:buNone/>
            </a:pPr>
            <a:r>
              <a:rPr lang="en-US" altLang="zh-CN" dirty="0"/>
              <a:t> </a:t>
            </a:r>
            <a:r>
              <a:rPr lang="en-US" altLang="zh-CN" dirty="0" smtClean="0"/>
              <a:t>  (     )</a:t>
            </a:r>
          </a:p>
          <a:p>
            <a:pPr lvl="1"/>
            <a:r>
              <a:rPr lang="zh-CN" altLang="en-US" dirty="0" smtClean="0"/>
              <a:t>一台虚拟机</a:t>
            </a:r>
            <a:endParaRPr lang="en-US" altLang="zh-CN" dirty="0" smtClean="0"/>
          </a:p>
          <a:p>
            <a:pPr lvl="1"/>
            <a:r>
              <a:rPr lang="zh-CN" altLang="en-US" dirty="0" smtClean="0"/>
              <a:t>一个物理主机</a:t>
            </a:r>
            <a:endParaRPr lang="en-US" altLang="zh-CN" dirty="0" smtClean="0"/>
          </a:p>
          <a:p>
            <a:pPr lvl="1"/>
            <a:r>
              <a:rPr lang="zh-CN" altLang="en-US" dirty="0" smtClean="0"/>
              <a:t>一个集群</a:t>
            </a:r>
            <a:endParaRPr lang="en-US" altLang="zh-CN" dirty="0" smtClean="0"/>
          </a:p>
          <a:p>
            <a:pPr lvl="1"/>
            <a:r>
              <a:rPr lang="zh-CN" altLang="en-US" dirty="0" smtClean="0"/>
              <a:t>一套虚拟化环境</a:t>
            </a:r>
            <a:endParaRPr lang="en-US" altLang="zh-CN" dirty="0" smtClean="0"/>
          </a:p>
          <a:p>
            <a:pPr>
              <a:buFont typeface="+mj-lt"/>
              <a:buAutoNum type="arabicPeriod" startAt="2"/>
            </a:pPr>
            <a:r>
              <a:rPr lang="zh-CN" altLang="en-US" dirty="0" smtClean="0"/>
              <a:t>在</a:t>
            </a:r>
            <a:r>
              <a:rPr lang="en-US" altLang="zh-CN" dirty="0" err="1" smtClean="0"/>
              <a:t>OpenStack</a:t>
            </a:r>
            <a:r>
              <a:rPr lang="zh-CN" altLang="en-US" dirty="0" smtClean="0"/>
              <a:t>中添加</a:t>
            </a:r>
            <a:r>
              <a:rPr lang="en-US" altLang="zh-CN" dirty="0" err="1" smtClean="0"/>
              <a:t>FusionCompute</a:t>
            </a:r>
            <a:r>
              <a:rPr lang="zh-CN" altLang="en-US" dirty="0" smtClean="0"/>
              <a:t>集群，并配置计算集群操作之前，需要在管理节点手动安装</a:t>
            </a:r>
            <a:r>
              <a:rPr lang="en-US" altLang="zh-CN" dirty="0" smtClean="0"/>
              <a:t>FC-nova-compute</a:t>
            </a:r>
            <a:r>
              <a:rPr lang="zh-CN" altLang="en-US" dirty="0" smtClean="0"/>
              <a:t>服务。</a:t>
            </a:r>
            <a:r>
              <a:rPr lang="en-US" altLang="zh-CN" dirty="0" smtClean="0"/>
              <a:t>(     )</a:t>
            </a:r>
          </a:p>
          <a:p>
            <a:pPr lvl="1"/>
            <a:r>
              <a:rPr lang="en-US" altLang="zh-CN" dirty="0" smtClean="0"/>
              <a:t>True</a:t>
            </a:r>
          </a:p>
          <a:p>
            <a:pPr lvl="1"/>
            <a:r>
              <a:rPr lang="en-US" altLang="zh-CN" dirty="0" smtClean="0"/>
              <a:t>False</a:t>
            </a:r>
          </a:p>
        </p:txBody>
      </p:sp>
    </p:spTree>
    <p:extLst>
      <p:ext uri="{BB962C8B-B14F-4D97-AF65-F5344CB8AC3E}">
        <p14:creationId xmlns:p14="http://schemas.microsoft.com/office/powerpoint/2010/main" val="27504519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4"/>
          <p:cNvSpPr>
            <a:spLocks noGrp="1" noChangeArrowheads="1"/>
          </p:cNvSpPr>
          <p:nvPr>
            <p:ph sz="quarter" idx="10"/>
          </p:nvPr>
        </p:nvSpPr>
        <p:spPr/>
        <p:txBody>
          <a:bodyPr/>
          <a:lstStyle/>
          <a:p>
            <a:r>
              <a:rPr lang="en-US" altLang="zh-CN" smtClean="0"/>
              <a:t>Region</a:t>
            </a:r>
            <a:r>
              <a:rPr lang="zh-CN" altLang="en-US" smtClean="0"/>
              <a:t>、</a:t>
            </a:r>
            <a:r>
              <a:rPr lang="en-US" altLang="zh-CN" smtClean="0"/>
              <a:t>AZ</a:t>
            </a:r>
            <a:r>
              <a:rPr lang="zh-CN" altLang="en-US" smtClean="0"/>
              <a:t>、</a:t>
            </a:r>
            <a:r>
              <a:rPr lang="en-US" altLang="zh-CN" smtClean="0"/>
              <a:t> Host Aggregate</a:t>
            </a:r>
            <a:r>
              <a:rPr lang="zh-CN" altLang="en-US" smtClean="0"/>
              <a:t>、</a:t>
            </a:r>
            <a:r>
              <a:rPr lang="en-US" altLang="zh-CN" smtClean="0"/>
              <a:t>Cell</a:t>
            </a:r>
            <a:r>
              <a:rPr lang="zh-CN" altLang="en-US" smtClean="0"/>
              <a:t>的概念</a:t>
            </a:r>
            <a:endParaRPr lang="en-US" altLang="zh-CN" smtClean="0"/>
          </a:p>
          <a:p>
            <a:r>
              <a:rPr lang="en-US" altLang="zh-CN" smtClean="0"/>
              <a:t>FusionSphere</a:t>
            </a:r>
            <a:r>
              <a:rPr lang="zh-CN" altLang="en-US" smtClean="0"/>
              <a:t>中可用域与可用分区的概念</a:t>
            </a:r>
            <a:endParaRPr lang="en-US" altLang="zh-CN" smtClean="0"/>
          </a:p>
          <a:p>
            <a:r>
              <a:rPr lang="en-US" altLang="zh-CN" smtClean="0"/>
              <a:t>FusionSphere</a:t>
            </a:r>
            <a:r>
              <a:rPr lang="zh-CN" altLang="en-US" smtClean="0"/>
              <a:t>云</a:t>
            </a:r>
            <a:r>
              <a:rPr lang="en-US" altLang="zh-CN" smtClean="0"/>
              <a:t>DC</a:t>
            </a:r>
            <a:r>
              <a:rPr lang="zh-CN" altLang="en-US" smtClean="0"/>
              <a:t>解决方案中的资源模型</a:t>
            </a:r>
            <a:endParaRPr lang="en-US" altLang="zh-CN" smtClean="0"/>
          </a:p>
          <a:p>
            <a:endParaRPr lang="zh-CN" altLang="en-US" smtClean="0"/>
          </a:p>
        </p:txBody>
      </p:sp>
    </p:spTree>
    <p:extLst>
      <p:ext uri="{BB962C8B-B14F-4D97-AF65-F5344CB8AC3E}">
        <p14:creationId xmlns:p14="http://schemas.microsoft.com/office/powerpoint/2010/main" val="2943790653"/>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8030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本章节介绍了云数据中心中常见的资源模型以及不同资源模型之间的关系。</a:t>
            </a:r>
            <a:endParaRPr lang="zh-CN" altLang="en-US" dirty="0"/>
          </a:p>
        </p:txBody>
      </p:sp>
    </p:spTree>
    <p:extLst>
      <p:ext uri="{BB962C8B-B14F-4D97-AF65-F5344CB8AC3E}">
        <p14:creationId xmlns:p14="http://schemas.microsoft.com/office/powerpoint/2010/main" val="21216758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16"/>
          <p:cNvSpPr>
            <a:spLocks noGrp="1" noChangeArrowheads="1"/>
          </p:cNvSpPr>
          <p:nvPr>
            <p:ph idx="1"/>
          </p:nvPr>
        </p:nvSpPr>
        <p:spPr/>
        <p:txBody>
          <a:bodyPr/>
          <a:lstStyle/>
          <a:p>
            <a:r>
              <a:rPr lang="zh-CN" altLang="en-US" smtClean="0"/>
              <a:t>学完本课程后，您将能够</a:t>
            </a:r>
            <a:r>
              <a:rPr lang="en-US" altLang="zh-CN" smtClean="0"/>
              <a:t>:</a:t>
            </a:r>
          </a:p>
          <a:p>
            <a:pPr lvl="1"/>
            <a:r>
              <a:rPr lang="zh-CN" altLang="en-US" smtClean="0"/>
              <a:t>描述开源</a:t>
            </a:r>
            <a:r>
              <a:rPr lang="en-US" altLang="zh-CN" smtClean="0"/>
              <a:t>OpenStack</a:t>
            </a:r>
            <a:r>
              <a:rPr lang="zh-CN" altLang="en-US" smtClean="0"/>
              <a:t>中的资源划分模型</a:t>
            </a:r>
            <a:endParaRPr lang="en-US" altLang="zh-CN" smtClean="0"/>
          </a:p>
          <a:p>
            <a:pPr lvl="1"/>
            <a:r>
              <a:rPr lang="zh-CN" altLang="en-US" smtClean="0"/>
              <a:t>描述</a:t>
            </a:r>
            <a:r>
              <a:rPr lang="en-US" altLang="zh-CN" smtClean="0"/>
              <a:t>FusionSphere Openstack</a:t>
            </a:r>
            <a:r>
              <a:rPr lang="zh-CN" altLang="en-US" smtClean="0"/>
              <a:t>方案中的资源模型</a:t>
            </a:r>
          </a:p>
        </p:txBody>
      </p:sp>
    </p:spTree>
    <p:extLst>
      <p:ext uri="{BB962C8B-B14F-4D97-AF65-F5344CB8AC3E}">
        <p14:creationId xmlns:p14="http://schemas.microsoft.com/office/powerpoint/2010/main" val="30683402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dirty="0" smtClean="0"/>
              <a:t>开源</a:t>
            </a:r>
            <a:r>
              <a:rPr lang="en-US" altLang="zh-CN" dirty="0" err="1" smtClean="0"/>
              <a:t>Openstack</a:t>
            </a:r>
            <a:r>
              <a:rPr lang="zh-CN" altLang="en-US" dirty="0" smtClean="0"/>
              <a:t>中的资源划分</a:t>
            </a:r>
          </a:p>
        </p:txBody>
      </p:sp>
      <p:pic>
        <p:nvPicPr>
          <p:cNvPr id="819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1465263"/>
            <a:ext cx="7848600" cy="473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62457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zh-CN" altLang="en-US" smtClean="0"/>
              <a:t>备注页</a:t>
            </a:r>
          </a:p>
        </p:txBody>
      </p:sp>
    </p:spTree>
    <p:extLst>
      <p:ext uri="{BB962C8B-B14F-4D97-AF65-F5344CB8AC3E}">
        <p14:creationId xmlns:p14="http://schemas.microsoft.com/office/powerpoint/2010/main" val="358463975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smtClean="0"/>
              <a:t>开源</a:t>
            </a:r>
            <a:r>
              <a:rPr lang="en-US" altLang="zh-CN" smtClean="0"/>
              <a:t>Openstack</a:t>
            </a:r>
            <a:r>
              <a:rPr lang="zh-CN" altLang="en-US" smtClean="0"/>
              <a:t>中的资源划分</a:t>
            </a:r>
          </a:p>
        </p:txBody>
      </p:sp>
      <p:pic>
        <p:nvPicPr>
          <p:cNvPr id="1024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1376363"/>
            <a:ext cx="5905500"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34915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zh-CN" altLang="en-US" smtClean="0"/>
              <a:t>备注页</a:t>
            </a:r>
          </a:p>
        </p:txBody>
      </p:sp>
    </p:spTree>
    <p:extLst>
      <p:ext uri="{BB962C8B-B14F-4D97-AF65-F5344CB8AC3E}">
        <p14:creationId xmlns:p14="http://schemas.microsoft.com/office/powerpoint/2010/main" val="177410599"/>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en-US" altLang="zh-CN" smtClean="0"/>
              <a:t>FusionSphere OpenStack</a:t>
            </a:r>
            <a:r>
              <a:rPr lang="zh-CN" altLang="en-US" smtClean="0"/>
              <a:t>资源模型</a:t>
            </a:r>
          </a:p>
        </p:txBody>
      </p:sp>
      <p:pic>
        <p:nvPicPr>
          <p:cNvPr id="11267" name="Picture 2" descr="http://localhost:7890/pages/31188562/02/31188562/02/resources/02_ict/admin_guide/fig/fig_it_62_43_300002_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905" y="1376363"/>
            <a:ext cx="7486650" cy="4850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8063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1#UC&amp;C母版初稿">
  <a:themeElements>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txDef>
      <a:spPr bwMode="auto">
        <a:noFill/>
        <a:ln w="9525">
          <a:noFill/>
          <a:miter lim="800000"/>
          <a:headEnd/>
          <a:tailEnd/>
        </a:ln>
      </a:spPr>
      <a:bodyPr wrap="none" lIns="99980" tIns="49986" rIns="99980" bIns="49986">
        <a:spAutoFit/>
      </a:bodyPr>
      <a:lstStyle>
        <a:defPPr algn="ctr" defTabSz="1001649" eaLnBrk="0" hangingPunct="0">
          <a:defRPr sz="1400" dirty="0" smtClean="0">
            <a:solidFill>
              <a:srgbClr val="000000"/>
            </a:solidFill>
            <a:latin typeface="+mn-lt"/>
            <a:ea typeface="+mn-ea"/>
            <a:cs typeface="Arial" pitchFamily="34" charset="0"/>
          </a:defRPr>
        </a:defPPr>
      </a:lstStyle>
    </a:txDef>
  </a:objectDefaults>
  <a:extraClrSchemeLst>
    <a:extraClrScheme>
      <a:clrScheme name="default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End">
  <a:themeElements>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objectDefaults>
  <a:extraClrSchemeLst>
    <a:extraClrScheme>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自定义设计方案 13">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4">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5">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6">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文档" ma:contentTypeID="0x01010077333E8A2F07A74D848136A2C03778F8" ma:contentTypeVersion="0" ma:contentTypeDescription="新建文档。" ma:contentTypeScope="" ma:versionID="02b1a9c909c28abed9f78b8380839222">
  <xsd:schema xmlns:xsd="http://www.w3.org/2001/XMLSchema" xmlns:xs="http://www.w3.org/2001/XMLSchema" xmlns:p="http://schemas.microsoft.com/office/2006/metadata/properties" targetNamespace="http://schemas.microsoft.com/office/2006/metadata/properties" ma:root="true" ma:fieldsID="9adfd09ad98667f9c194c646e975416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AE3093B-232B-4C15-AB25-7F1FBE134870}"/>
</file>

<file path=customXml/itemProps2.xml><?xml version="1.0" encoding="utf-8"?>
<ds:datastoreItem xmlns:ds="http://schemas.openxmlformats.org/officeDocument/2006/customXml" ds:itemID="{723E6701-3943-4A44-84F3-F772B5088830}"/>
</file>

<file path=customXml/itemProps3.xml><?xml version="1.0" encoding="utf-8"?>
<ds:datastoreItem xmlns:ds="http://schemas.openxmlformats.org/officeDocument/2006/customXml" ds:itemID="{A59D1045-8A76-4B47-83CE-04CB7C644544}"/>
</file>

<file path=docProps/app.xml><?xml version="1.0" encoding="utf-8"?>
<Properties xmlns="http://schemas.openxmlformats.org/officeDocument/2006/extended-properties" xmlns:vt="http://schemas.openxmlformats.org/officeDocument/2006/docPropsVTypes">
  <Template/>
  <TotalTime>62887</TotalTime>
  <Words>2073</Words>
  <Application>Microsoft Office PowerPoint</Application>
  <PresentationFormat>全屏显示(4:3)</PresentationFormat>
  <Paragraphs>242</Paragraphs>
  <Slides>26</Slides>
  <Notes>26</Notes>
  <HiddenSlides>3</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26</vt:i4>
      </vt:variant>
    </vt:vector>
  </HeadingPairs>
  <TitlesOfParts>
    <vt:vector size="37" baseType="lpstr">
      <vt:lpstr>MS PGothic</vt:lpstr>
      <vt:lpstr>黑体</vt:lpstr>
      <vt:lpstr>华文细黑</vt:lpstr>
      <vt:lpstr>宋体</vt:lpstr>
      <vt:lpstr>Arial</vt:lpstr>
      <vt:lpstr>FrutigerNext LT Light</vt:lpstr>
      <vt:lpstr>FrutigerNext LT Medium</vt:lpstr>
      <vt:lpstr>FrutigerNext LT Regular</vt:lpstr>
      <vt:lpstr>Wingdings</vt:lpstr>
      <vt:lpstr>1#UC&amp;C母版初稿</vt:lpstr>
      <vt:lpstr>End</vt:lpstr>
      <vt:lpstr>PowerPoint 演示文稿</vt:lpstr>
      <vt:lpstr>FusionSphere云数据中心系统资源模型</vt:lpstr>
      <vt:lpstr>PowerPoint 演示文稿</vt:lpstr>
      <vt:lpstr>PowerPoint 演示文稿</vt:lpstr>
      <vt:lpstr>开源Openstack中的资源划分</vt:lpstr>
      <vt:lpstr>备注页</vt:lpstr>
      <vt:lpstr>开源Openstack中的资源划分</vt:lpstr>
      <vt:lpstr>备注页</vt:lpstr>
      <vt:lpstr>FusionSphere OpenStack资源模型</vt:lpstr>
      <vt:lpstr>ServiceCenter对接OpenStack资源</vt:lpstr>
      <vt:lpstr>OpenStack云DC场景计算和存储资源模型</vt:lpstr>
      <vt:lpstr>OpenStack云DC场景计算和存储资源模型</vt:lpstr>
      <vt:lpstr>概念澄清 - AZ可用域</vt:lpstr>
      <vt:lpstr>概念澄清 - AZ可用分区</vt:lpstr>
      <vt:lpstr>Openstack添加FC/VMware资源池</vt:lpstr>
      <vt:lpstr>FusionStack中FC的计算资源（集群）纳管</vt:lpstr>
      <vt:lpstr>FusionStack中FC的存储（集群）资源纳管</vt:lpstr>
      <vt:lpstr>FusionStack中FC的网络资源纳管 (1/2)</vt:lpstr>
      <vt:lpstr>FusionStack中FC的网络资源纳管 (2/2)</vt:lpstr>
      <vt:lpstr>SC中OpenStack的对接纳管</vt:lpstr>
      <vt:lpstr>SC中VDC的创建</vt:lpstr>
      <vt:lpstr>SC中VPC创建</vt:lpstr>
      <vt:lpstr>SC中VPC的网络创建</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0</dc:title>
  <dc:creator>c37402</dc:creator>
  <cp:lastModifiedBy>hongfeilongzjhw</cp:lastModifiedBy>
  <cp:revision>2336</cp:revision>
  <dcterms:created xsi:type="dcterms:W3CDTF">2003-08-21T06:48:56Z</dcterms:created>
  <dcterms:modified xsi:type="dcterms:W3CDTF">2018-03-13T06:16:08Z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(11)3UhSoOyFRqszoDxskLpj5cCgHy0/Ke5a2v36AUt5KrgSjqJy4EvmEMiX5YGaXFvp9/UK33Tw_x000d_ RaJW6EwaME9+dHZpcw3Qvwx3X7+7GB6JsqeHubWWQ6I3ypfAK+5vZMWsyNDf33Q+yGzlBfYD_x000d_ OIxQyuEVYPacOcTgO0GGMLWMsFSrAduWXi7lDNFdBfllJdxWMbs3FZsryX4VjGFDgDu63a6N_x000d_ xu0BGaqu6EF4Ju8poQ</vt:lpwstr>
  </property>
  <property fmtid="{D5CDD505-2E9C-101B-9397-08002B2CF9AE}" pid="3" name="_ms_pID_7253431">
    <vt:lpwstr>BMOYFB6vneTRz7L1g0JJ22H5/isfqcfzh5pBpQdNEd/89Bu2iKf9rF_x000d_ 8op/8IkqLeMh+keGDgdcj0lWvNSDrOiKETLVLHKf0dAV/wbUZ1Pl7vsyjFd1JF5Sf0W2EphX_x000d_ kKThqtFyyfZrx1rpBmQNejSbMMFaLTOhJRIkS1kte6dPRjiNcn8xXAQwCfg3MVqEesS/QFUS_x000d_ 0434uENqVn3WpAxX7t7QHrSfmaRXx4stZ0aQ</vt:lpwstr>
  </property>
  <property fmtid="{D5CDD505-2E9C-101B-9397-08002B2CF9AE}" pid="4" name="_ms_pID_7253432">
    <vt:lpwstr>GlOhGokx+m1IQbE70sXTnuxTIMf68mvALZnx_x000d_ Ap3/iFwG1LihCpUCHf3Bn2ll5x23Yax8rhDQQtrN1FnZFQ+cIj2o+7GIyP6ibG2HnXSKhrF0_x000d_ vPb1zyvTEXDg5RRTl9mncM3qDJ57f7PknXx06TDv+x7A8WWQj9+kQijlJ2TzwFBui7LtkmpH_x000d_ +mYGiVPOsW+HAtEsl7A7QZExQOhpwhAKMowhwI7jB8gr0KFQzNskLY</vt:lpwstr>
  </property>
  <property fmtid="{D5CDD505-2E9C-101B-9397-08002B2CF9AE}" pid="5" name="_ms_pID_7253433">
    <vt:lpwstr>wdIY6NepULtXPaJiBT_x000d_ /NMRWPBa1Alrv+5zAztbQlwb14ItSrxj60fGWez57M9Y3Nc4tyEb941dzOsuIhoTncg4RVmX_x000d_ eIeh+kU6g7eOHI10wgRC7DyP2ooQ+zhQFN0L7N5Mhaj1f9/5QtY13CoxxVFyGTcNauHWJ/c/_x000d_ xy0hCj36m3LnI3+Mp3x+uuharMKms1ddOydlHr6th8+Xl0sscO+2Zg0PmeesnZ8SxgDRDgR/</vt:lpwstr>
  </property>
  <property fmtid="{D5CDD505-2E9C-101B-9397-08002B2CF9AE}" pid="6" name="_ms_pID_7253434">
    <vt:lpwstr>_x000d_ 06fuLz5Gs8F0062xWxQ4bNWmlQvUIY4ng3ooElJg7LpATs2N9FWODlMO09ItIhhhfBl71QoV_x000d_ TtICtiXbCRS8Mgf/00AXGY8En0/xvatrf6I7cF468IRRjRyCdV90XxXwVeExV5j1jZDrC2Jq_x000d_ l5GwJ4VyV9PDCqrI+drn/Y0ThOgfgW1VVXGo11fNi/vEjhI9/V83n6i9wMsMQkvlBqW/TwEs_x000d_ 6YoFjibjQLqH5ZQL</vt:lpwstr>
  </property>
  <property fmtid="{D5CDD505-2E9C-101B-9397-08002B2CF9AE}" pid="7" name="_ms_pID_7253435">
    <vt:lpwstr>aGcNmArSL7sKVRrXgCFeQCME3tSlGMGc1nn3F68Tlh0VzDGXMvPzk5kK_x000d_ zswiwHIYB5Bp7la8BzkurY4rONAlJzypOuUxaz8M6JW8maYWkfR3VJZ9uDKrtHfxmF7oTknV_x000d_ 0D0s5bhsrWyCgRnFkF9vpWQ0HdNdJ/2yrkO382WhWcp+N1RcxBubAoHCpm0gsHtQiWYFGoBM_x000d_ oL2nyqm6y/khwj5dIudnbisyKT+S1wWA/t</vt:lpwstr>
  </property>
  <property fmtid="{D5CDD505-2E9C-101B-9397-08002B2CF9AE}" pid="8" name="_ms_pID_7253436">
    <vt:lpwstr>TPllG6Veed9GUlfwC8cLvU8QTryE4UhobeLDXG_x000d_ ei/t7XTbTtZri5zsO3DNoARD9e5R0QxzxMu5us2xNAlqcl2eWKopk7Zmn3kTYohGakKPewGh_x000d_ +QpZycsMjFwTpwdQ8yEfaFYb67HvULkFee89Nr2/rJ/FIQdYMD2wcY1bIxGR3TNy2EhIqUh/_x000d_ 0UOiZ8P9lZw1EVxEj6INNKvwYGinwlBZGf2zpYz8UKIDbXx/LEzD</vt:lpwstr>
  </property>
  <property fmtid="{D5CDD505-2E9C-101B-9397-08002B2CF9AE}" pid="9" name="_ms_pID_7253437">
    <vt:lpwstr>ebjDDi5yUz3Atc4gUDb5_x000d_ +tv7+/b3L3sSem+xAm+C56IrhQpLVAKzS4HQh4O4UlqzYfcAOwFKAvwL4r6PwKKbnvmtnSvL_x000d_ fZ/ANFRbTWLaGmxYEefif/jPJGJYmp0uxtoD913402+R83n60akKT2NMT0MpTW3OvYxduzAB_x000d_ EQ2MqKNVY8rsHdLmLSoQxG0nO9feCHgC9YQHC85IolID0ED8MatySi5CL3Xn0lEqewCJQP</vt:lpwstr>
  </property>
  <property fmtid="{D5CDD505-2E9C-101B-9397-08002B2CF9AE}" pid="10" name="_ms_pID_7253438">
    <vt:lpwstr>ab_x000d_ PK8okltMeequt+iVcpdTAysW/K+KW8jBtQQllcDU8kVAs9MhO5sS3OhKCLlTLqy3BUamtgTs_x000d_ Jk3FN3LzrqdNsepuI/v+XhoJU/MWFWnfULsbESAO1BriRWfUJ/2S0GUIASb4l0oCNvkNmlxC_x000d_ 8lhvj9JQArDZg4yz3vBb400F0TLXD1E4n1bhjCvs56P9B4TP1zZ/O5FsGRAXJ+zl68+jNdVz_x000d_ kH+o8OlUWk4t9E</vt:lpwstr>
  </property>
  <property fmtid="{D5CDD505-2E9C-101B-9397-08002B2CF9AE}" pid="11" name="_ms_pID_7253439">
    <vt:lpwstr>gIXfEEoigI1CkVl4g0ENU/CyZuFKpB682zRrdiQadZJHgCspzF0zSSAXy4_x000d_ VKOo5XvgowQ73d4FADinc5+tJv8wHX1LsFToDkFhTzPJqbAUQX1vsQzGvZxlQr78WPj+SQIE_x000d_ fGxkVPlx+pDPs6rnSNZTbRUQwRlfuqU/DsssWUnWyv1gW04vkIWVpodKl604OJ1cms6HPzbe_x000d_ Mzwm3Gft3+DwKhutUMlITUa1+DZtcPe9</vt:lpwstr>
  </property>
  <property fmtid="{D5CDD505-2E9C-101B-9397-08002B2CF9AE}" pid="12" name="_ms_pID_72534310">
    <vt:lpwstr>9Yf9LGFXEnVCZfwfIBUFCxe3M9gP60jstDzRuK52_x000d_ Xcp8/qWzZGKHAdKR4PEqJ+oEpao/6Go6gc41a7KkCXK47Fwt7JL0XCUh</vt:lpwstr>
  </property>
  <property fmtid="{D5CDD505-2E9C-101B-9397-08002B2CF9AE}" pid="13" name="_new_ms_pID_72543">
    <vt:lpwstr>(4)jNL0gM28At52Ieaf1valQ0LhCJhckLvJxApn9P4IOGXs2CxMSeBUEQOsYE7UL6xHmrDTkB0U
8XrwX0U2eGOvdKAbibq/OwBogqOvwFaAolHRNqNy2szIx/vIxGV3RldByVnAXNghwAf/C+Ny
nC0kXXrwMXgmyFvH5Z6NNWCVsONiwda3mR+L5JpGhOxLoPqs7SuuHSITb197MVyCXsGsK2ms
+l0YVy49NdVVuXoIAG</vt:lpwstr>
  </property>
  <property fmtid="{D5CDD505-2E9C-101B-9397-08002B2CF9AE}" pid="14" name="_new_ms_pID_725431">
    <vt:lpwstr>WNXmtkOaoMvO+RtN+AF98axcECtcDzeutF/RA/MuVrkTeP8na2B2yy
m1HCyY09R6IPysdOkoFKaGF95jn8IPRP7dOExBbQlWgSPqEZNo21+gLMWeFfBt+6pUhKdwFx
7ZPjMNuUrMypYPEZngI1VIdsJf4NZKyTLKZJ0nK7WxKub3aP/MoU61sfNyyw1Icb4IGb7OFn
9w8sA6NUyvf/2CAmXCRdXcc6p9josuAb8E0f</vt:lpwstr>
  </property>
  <property fmtid="{D5CDD505-2E9C-101B-9397-08002B2CF9AE}" pid="15" name="_new_ms_pID_725432">
    <vt:lpwstr>VPOcRqDszuG9Ea/DM6UvbMLgh7KalquPd6s3
kDXgkxV66sccXBRFRpUSm24+++OZrzrFJlZ9+cTKshms+WpKgjZh/IhT4aCGlcWjlqWZhRut
yeE31Jc/cvQKXkucHQJfR38BDLb6HDqUWvPBQ8sa4eIzSeLgq189G0a1RIIGyCiIJjSWXf10
g2H9RhGj00eoqTF/R7ak+JOb3Uld8rKRh6p8+RZSbt3zCH/cPW7Uhk</vt:lpwstr>
  </property>
  <property fmtid="{D5CDD505-2E9C-101B-9397-08002B2CF9AE}" pid="16" name="_new_ms_pID_725433">
    <vt:lpwstr>w4/CdPx+g5NrTVBBFR
HKTc81zHE57lJ6Sfop/J3Md4zKo=</vt:lpwstr>
  </property>
  <property fmtid="{D5CDD505-2E9C-101B-9397-08002B2CF9AE}" pid="17" name="_2015_ms_pID_725343">
    <vt:lpwstr>(3)ugT8V/7q1IXCzvIf9GXVSOv/gEaTgWCxAJGnDLabpjSWXKXCmcyWGgUEJ8L/RegKDkf5ohGH
P7r0m5PrpgaDvmwgle1iIgyNo9nsltSqqHdRmYK5evuflS6Mgrc8oxxAlTNNjXfwPy6EfTz0
RAHM6Z0OQKsYvJ/gMn6r59GZFH6FUL9RdMP7ZAruj2Am7BYepXRIukLCIVGB5/WtvxKdvBpN
ae/7p0kSPN/dgzE8TJ</vt:lpwstr>
  </property>
  <property fmtid="{D5CDD505-2E9C-101B-9397-08002B2CF9AE}" pid="18" name="_2015_ms_pID_7253431">
    <vt:lpwstr>y7MfoeW6CmcXjPgE6WE9rjOZEX53LRLf++Zv1HyXzXLfQha8odIwY5
wxTH3rmicP+621r9Ziy5WClilJbR1/MDmAGq8+QqWLBJG+0V1IOmrZ9xouJjrLUpCK4kwRzU
VNcLafJfBNJe9hqhkP1K9gT7nal6CKhNyumqqloirYKVGcu/X6LcrvqdeQCw2/9BEsBOv7XR
yPWxMDc7SV2mDLMKqPJW87sykz/DgiIDert3</vt:lpwstr>
  </property>
  <property fmtid="{D5CDD505-2E9C-101B-9397-08002B2CF9AE}" pid="19" name="_2015_ms_pID_7253432">
    <vt:lpwstr>vgKoyUW27fgI/cy3M2m+eOG0cv93RYed+r9R
MQH03Tvv7uEYmbnhPLLjKVGZviKr8A==</vt:lpwstr>
  </property>
  <property fmtid="{D5CDD505-2E9C-101B-9397-08002B2CF9AE}" pid="20" name="ContentTypeId">
    <vt:lpwstr>0x01010077333E8A2F07A74D848136A2C03778F8</vt:lpwstr>
  </property>
  <property fmtid="{D5CDD505-2E9C-101B-9397-08002B2CF9AE}" pid="21" name="_readonly">
    <vt:lpwstr/>
  </property>
  <property fmtid="{D5CDD505-2E9C-101B-9397-08002B2CF9AE}" pid="22" name="_change">
    <vt:lpwstr/>
  </property>
  <property fmtid="{D5CDD505-2E9C-101B-9397-08002B2CF9AE}" pid="23" name="_full-control">
    <vt:lpwstr/>
  </property>
  <property fmtid="{D5CDD505-2E9C-101B-9397-08002B2CF9AE}" pid="24" name="sflag">
    <vt:lpwstr>1520921733</vt:lpwstr>
  </property>
</Properties>
</file>