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xls" ContentType="application/vnd.ms-excel"/>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59" r:id="rId4"/>
    <p:sldMasterId id="2147483859" r:id="rId5"/>
  </p:sldMasterIdLst>
  <p:notesMasterIdLst>
    <p:notesMasterId r:id="rId106"/>
  </p:notesMasterIdLst>
  <p:handoutMasterIdLst>
    <p:handoutMasterId r:id="rId107"/>
  </p:handoutMasterIdLst>
  <p:sldIdLst>
    <p:sldId id="363" r:id="rId6"/>
    <p:sldId id="256" r:id="rId7"/>
    <p:sldId id="257" r:id="rId8"/>
    <p:sldId id="258" r:id="rId9"/>
    <p:sldId id="259" r:id="rId10"/>
    <p:sldId id="260" r:id="rId11"/>
    <p:sldId id="261" r:id="rId12"/>
    <p:sldId id="262" r:id="rId13"/>
    <p:sldId id="263" r:id="rId14"/>
    <p:sldId id="264" r:id="rId15"/>
    <p:sldId id="265" r:id="rId16"/>
    <p:sldId id="266" r:id="rId17"/>
    <p:sldId id="355" r:id="rId18"/>
    <p:sldId id="268" r:id="rId19"/>
    <p:sldId id="269" r:id="rId20"/>
    <p:sldId id="270" r:id="rId21"/>
    <p:sldId id="271" r:id="rId22"/>
    <p:sldId id="356" r:id="rId23"/>
    <p:sldId id="273" r:id="rId24"/>
    <p:sldId id="274" r:id="rId25"/>
    <p:sldId id="275" r:id="rId26"/>
    <p:sldId id="276" r:id="rId27"/>
    <p:sldId id="277" r:id="rId28"/>
    <p:sldId id="278" r:id="rId29"/>
    <p:sldId id="279" r:id="rId30"/>
    <p:sldId id="357" r:id="rId31"/>
    <p:sldId id="281" r:id="rId32"/>
    <p:sldId id="282" r:id="rId33"/>
    <p:sldId id="283" r:id="rId34"/>
    <p:sldId id="284" r:id="rId35"/>
    <p:sldId id="285" r:id="rId36"/>
    <p:sldId id="286" r:id="rId37"/>
    <p:sldId id="287" r:id="rId38"/>
    <p:sldId id="288" r:id="rId39"/>
    <p:sldId id="289" r:id="rId40"/>
    <p:sldId id="358" r:id="rId41"/>
    <p:sldId id="291" r:id="rId42"/>
    <p:sldId id="292" r:id="rId43"/>
    <p:sldId id="293" r:id="rId44"/>
    <p:sldId id="294" r:id="rId45"/>
    <p:sldId id="295" r:id="rId46"/>
    <p:sldId id="296" r:id="rId47"/>
    <p:sldId id="297" r:id="rId48"/>
    <p:sldId id="298" r:id="rId49"/>
    <p:sldId id="299" r:id="rId50"/>
    <p:sldId id="359" r:id="rId51"/>
    <p:sldId id="301" r:id="rId52"/>
    <p:sldId id="302" r:id="rId53"/>
    <p:sldId id="303" r:id="rId54"/>
    <p:sldId id="304" r:id="rId55"/>
    <p:sldId id="305" r:id="rId56"/>
    <p:sldId id="360"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 id="330" r:id="rId81"/>
    <p:sldId id="331" r:id="rId82"/>
    <p:sldId id="332" r:id="rId83"/>
    <p:sldId id="333" r:id="rId84"/>
    <p:sldId id="334" r:id="rId85"/>
    <p:sldId id="335" r:id="rId86"/>
    <p:sldId id="336" r:id="rId87"/>
    <p:sldId id="337" r:id="rId88"/>
    <p:sldId id="338" r:id="rId89"/>
    <p:sldId id="339" r:id="rId90"/>
    <p:sldId id="340" r:id="rId91"/>
    <p:sldId id="341" r:id="rId92"/>
    <p:sldId id="342" r:id="rId93"/>
    <p:sldId id="343" r:id="rId94"/>
    <p:sldId id="344" r:id="rId95"/>
    <p:sldId id="345" r:id="rId96"/>
    <p:sldId id="361" r:id="rId97"/>
    <p:sldId id="347" r:id="rId98"/>
    <p:sldId id="348" r:id="rId99"/>
    <p:sldId id="349" r:id="rId100"/>
    <p:sldId id="350" r:id="rId101"/>
    <p:sldId id="351" r:id="rId102"/>
    <p:sldId id="352" r:id="rId103"/>
    <p:sldId id="353" r:id="rId104"/>
    <p:sldId id="354" r:id="rId105"/>
  </p:sldIdLst>
  <p:sldSz cx="9144000" cy="6858000" type="screen4x3"/>
  <p:notesSz cx="7099300" cy="10234613"/>
  <p:defaultTextStyle>
    <a:defPPr>
      <a:defRPr lang="zh-CN"/>
    </a:defPPr>
    <a:lvl1pPr algn="l" rtl="0" fontAlgn="t">
      <a:spcBef>
        <a:spcPct val="0"/>
      </a:spcBef>
      <a:spcAft>
        <a:spcPct val="0"/>
      </a:spcAft>
      <a:defRPr sz="1000" kern="1200">
        <a:solidFill>
          <a:schemeClr val="tx1"/>
        </a:solidFill>
        <a:latin typeface="FrutigerNext LT Regular" pitchFamily="34" charset="0"/>
        <a:ea typeface="宋体" charset="-122"/>
        <a:cs typeface="+mn-cs"/>
      </a:defRPr>
    </a:lvl1pPr>
    <a:lvl2pPr marL="457200" algn="l" rtl="0" fontAlgn="t">
      <a:spcBef>
        <a:spcPct val="0"/>
      </a:spcBef>
      <a:spcAft>
        <a:spcPct val="0"/>
      </a:spcAft>
      <a:defRPr sz="1000" kern="1200">
        <a:solidFill>
          <a:schemeClr val="tx1"/>
        </a:solidFill>
        <a:latin typeface="FrutigerNext LT Regular" pitchFamily="34" charset="0"/>
        <a:ea typeface="宋体" charset="-122"/>
        <a:cs typeface="+mn-cs"/>
      </a:defRPr>
    </a:lvl2pPr>
    <a:lvl3pPr marL="914400" algn="l" rtl="0" fontAlgn="t">
      <a:spcBef>
        <a:spcPct val="0"/>
      </a:spcBef>
      <a:spcAft>
        <a:spcPct val="0"/>
      </a:spcAft>
      <a:defRPr sz="1000" kern="1200">
        <a:solidFill>
          <a:schemeClr val="tx1"/>
        </a:solidFill>
        <a:latin typeface="FrutigerNext LT Regular" pitchFamily="34" charset="0"/>
        <a:ea typeface="宋体" charset="-122"/>
        <a:cs typeface="+mn-cs"/>
      </a:defRPr>
    </a:lvl3pPr>
    <a:lvl4pPr marL="1371600" algn="l" rtl="0" fontAlgn="t">
      <a:spcBef>
        <a:spcPct val="0"/>
      </a:spcBef>
      <a:spcAft>
        <a:spcPct val="0"/>
      </a:spcAft>
      <a:defRPr sz="1000" kern="1200">
        <a:solidFill>
          <a:schemeClr val="tx1"/>
        </a:solidFill>
        <a:latin typeface="FrutigerNext LT Regular" pitchFamily="34" charset="0"/>
        <a:ea typeface="宋体" charset="-122"/>
        <a:cs typeface="+mn-cs"/>
      </a:defRPr>
    </a:lvl4pPr>
    <a:lvl5pPr marL="1828800" algn="l" rtl="0" fontAlgn="t">
      <a:spcBef>
        <a:spcPct val="0"/>
      </a:spcBef>
      <a:spcAft>
        <a:spcPct val="0"/>
      </a:spcAft>
      <a:defRPr sz="1000" kern="1200">
        <a:solidFill>
          <a:schemeClr val="tx1"/>
        </a:solidFill>
        <a:latin typeface="FrutigerNext LT Regular" pitchFamily="34" charset="0"/>
        <a:ea typeface="宋体" charset="-122"/>
        <a:cs typeface="+mn-cs"/>
      </a:defRPr>
    </a:lvl5pPr>
    <a:lvl6pPr marL="2286000" algn="l" defTabSz="914400" rtl="0" eaLnBrk="1" latinLnBrk="0" hangingPunct="1">
      <a:defRPr sz="1000" kern="1200">
        <a:solidFill>
          <a:schemeClr val="tx1"/>
        </a:solidFill>
        <a:latin typeface="FrutigerNext LT Regular" pitchFamily="34" charset="0"/>
        <a:ea typeface="宋体" charset="-122"/>
        <a:cs typeface="+mn-cs"/>
      </a:defRPr>
    </a:lvl6pPr>
    <a:lvl7pPr marL="2743200" algn="l" defTabSz="914400" rtl="0" eaLnBrk="1" latinLnBrk="0" hangingPunct="1">
      <a:defRPr sz="1000" kern="1200">
        <a:solidFill>
          <a:schemeClr val="tx1"/>
        </a:solidFill>
        <a:latin typeface="FrutigerNext LT Regular" pitchFamily="34" charset="0"/>
        <a:ea typeface="宋体" charset="-122"/>
        <a:cs typeface="+mn-cs"/>
      </a:defRPr>
    </a:lvl7pPr>
    <a:lvl8pPr marL="3200400" algn="l" defTabSz="914400" rtl="0" eaLnBrk="1" latinLnBrk="0" hangingPunct="1">
      <a:defRPr sz="1000" kern="1200">
        <a:solidFill>
          <a:schemeClr val="tx1"/>
        </a:solidFill>
        <a:latin typeface="FrutigerNext LT Regular" pitchFamily="34" charset="0"/>
        <a:ea typeface="宋体" charset="-122"/>
        <a:cs typeface="+mn-cs"/>
      </a:defRPr>
    </a:lvl8pPr>
    <a:lvl9pPr marL="3657600" algn="l" defTabSz="914400" rtl="0" eaLnBrk="1" latinLnBrk="0" hangingPunct="1">
      <a:defRPr sz="1000" kern="1200">
        <a:solidFill>
          <a:schemeClr val="tx1"/>
        </a:solidFill>
        <a:latin typeface="FrutigerNext LT Regular" pitchFamily="34" charset="0"/>
        <a:ea typeface="宋体" charset="-122"/>
        <a:cs typeface="+mn-cs"/>
      </a:defRPr>
    </a:lvl9pPr>
  </p:defaultTextStyle>
  <p:extLst>
    <p:ext uri="{EFAFB233-063F-42B5-8137-9DF3F51BA10A}">
      <p15:sldGuideLst xmlns:p15="http://schemas.microsoft.com/office/powerpoint/2012/main">
        <p15:guide id="1" orient="horz" pos="2341" userDrawn="1">
          <p15:clr>
            <a:srgbClr val="A4A3A4"/>
          </p15:clr>
        </p15:guide>
        <p15:guide id="2" orient="horz" pos="867" userDrawn="1">
          <p15:clr>
            <a:srgbClr val="A4A3A4"/>
          </p15:clr>
        </p15:guide>
        <p15:guide id="3" orient="horz" pos="3929" userDrawn="1">
          <p15:clr>
            <a:srgbClr val="A4A3A4"/>
          </p15:clr>
        </p15:guide>
        <p15:guide id="4" pos="2835" userDrawn="1">
          <p15:clr>
            <a:srgbClr val="A4A3A4"/>
          </p15:clr>
        </p15:guide>
        <p15:guide id="5" pos="476" userDrawn="1">
          <p15:clr>
            <a:srgbClr val="A4A3A4"/>
          </p15:clr>
        </p15:guide>
        <p15:guide id="6" pos="5420" userDrawn="1">
          <p15:clr>
            <a:srgbClr val="A4A3A4"/>
          </p15:clr>
        </p15:guide>
      </p15:sldGuideLst>
    </p:ext>
    <p:ext uri="{2D200454-40CA-4A62-9FC3-DE9A4176ACB9}">
      <p15:notesGuideLst xmlns:p15="http://schemas.microsoft.com/office/powerpoint/2012/main">
        <p15:guide id="1" orient="horz" pos="3087">
          <p15:clr>
            <a:srgbClr val="A4A3A4"/>
          </p15:clr>
        </p15:guide>
        <p15:guide id="2" orient="horz" pos="479">
          <p15:clr>
            <a:srgbClr val="A4A3A4"/>
          </p15:clr>
        </p15:guide>
        <p15:guide id="3" orient="horz" pos="2928">
          <p15:clr>
            <a:srgbClr val="A4A3A4"/>
          </p15:clr>
        </p15:guide>
        <p15:guide id="4" orient="horz" pos="5967">
          <p15:clr>
            <a:srgbClr val="A4A3A4"/>
          </p15:clr>
        </p15:guide>
        <p15:guide id="5" orient="horz" pos="3246">
          <p15:clr>
            <a:srgbClr val="A4A3A4"/>
          </p15:clr>
        </p15:guide>
        <p15:guide id="6" pos="2440">
          <p15:clr>
            <a:srgbClr val="A4A3A4"/>
          </p15:clr>
        </p15:guide>
        <p15:guide id="7" pos="431" userDrawn="1">
          <p15:clr>
            <a:srgbClr val="A4A3A4"/>
          </p15:clr>
        </p15:guide>
        <p15:guide id="8" pos="4028">
          <p15:clr>
            <a:srgbClr val="A4A3A4"/>
          </p15:clr>
        </p15:guide>
        <p15:guide id="9" pos="626">
          <p15:clr>
            <a:srgbClr val="A4A3A4"/>
          </p15:clr>
        </p15:guide>
        <p15:guide id="10" pos="3846">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w00280246" initials="w" lastIdx="13" clrIdx="0"/>
  <p:cmAuthor id="1" name="huangwenyong" initials="h" lastIdx="22" clrIdx="1"/>
  <p:cmAuthor id="2" name="c00224892" initials="CML" lastIdx="2" clrIdx="2"/>
  <p:cmAuthor id="3" name="zhouyuanzjhw" initials="z" lastIdx="7" clrIdx="3">
    <p:extLst>
      <p:ext uri="{19B8F6BF-5375-455C-9EA6-DF929625EA0E}">
        <p15:presenceInfo xmlns:p15="http://schemas.microsoft.com/office/powerpoint/2012/main" userId="S-1-5-21-147214757-305610072-1517763936-3169869"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0000"/>
    <a:srgbClr val="FF0909"/>
    <a:srgbClr val="CF6B63"/>
    <a:srgbClr val="E7CCC7"/>
    <a:srgbClr val="FFC1C1"/>
    <a:srgbClr val="EE0000"/>
    <a:srgbClr val="540000"/>
    <a:srgbClr val="8080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84E427A-3D55-4303-BF80-6455036E1DE7}" styleName="主题样式 1 - 强调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75DCB02-9BB8-47FD-8907-85C794F793BA}" styleName="主题样式 1 - 强调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246" autoAdjust="0"/>
    <p:restoredTop sz="69469" autoAdjust="0"/>
  </p:normalViewPr>
  <p:slideViewPr>
    <p:cSldViewPr showGuides="1">
      <p:cViewPr varScale="1">
        <p:scale>
          <a:sx n="58" d="100"/>
          <a:sy n="58" d="100"/>
        </p:scale>
        <p:origin x="1428" y="72"/>
      </p:cViewPr>
      <p:guideLst>
        <p:guide orient="horz" pos="2341"/>
        <p:guide orient="horz" pos="867"/>
        <p:guide orient="horz" pos="3929"/>
        <p:guide pos="2835"/>
        <p:guide pos="476"/>
        <p:guide pos="5420"/>
      </p:guideLst>
    </p:cSldViewPr>
  </p:slideViewPr>
  <p:notesTextViewPr>
    <p:cViewPr>
      <p:scale>
        <a:sx n="75" d="100"/>
        <a:sy n="75" d="100"/>
      </p:scale>
      <p:origin x="0" y="0"/>
    </p:cViewPr>
  </p:notesTextViewPr>
  <p:sorterViewPr>
    <p:cViewPr>
      <p:scale>
        <a:sx n="66" d="100"/>
        <a:sy n="66" d="100"/>
      </p:scale>
      <p:origin x="0" y="3576"/>
    </p:cViewPr>
  </p:sorterViewPr>
  <p:notesViewPr>
    <p:cSldViewPr showGuides="1">
      <p:cViewPr varScale="1">
        <p:scale>
          <a:sx n="48" d="100"/>
          <a:sy n="48" d="100"/>
        </p:scale>
        <p:origin x="2028" y="60"/>
      </p:cViewPr>
      <p:guideLst>
        <p:guide orient="horz" pos="3087"/>
        <p:guide orient="horz" pos="479"/>
        <p:guide orient="horz" pos="2928"/>
        <p:guide orient="horz" pos="5967"/>
        <p:guide orient="horz" pos="3246"/>
        <p:guide pos="2440"/>
        <p:guide pos="431"/>
        <p:guide pos="4028"/>
        <p:guide pos="626"/>
        <p:guide pos="3846"/>
      </p:guideLst>
    </p:cSldViewPr>
  </p:notesViewPr>
  <p:gridSpacing cx="36004" cy="36004"/>
</p:viewP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21" Type="http://schemas.openxmlformats.org/officeDocument/2006/relationships/slide" Target="slides/slide16.xml"/><Relationship Id="rId42" Type="http://schemas.openxmlformats.org/officeDocument/2006/relationships/slide" Target="slides/slide37.xml"/><Relationship Id="rId47" Type="http://schemas.openxmlformats.org/officeDocument/2006/relationships/slide" Target="slides/slide42.xml"/><Relationship Id="rId63" Type="http://schemas.openxmlformats.org/officeDocument/2006/relationships/slide" Target="slides/slide58.xml"/><Relationship Id="rId68" Type="http://schemas.openxmlformats.org/officeDocument/2006/relationships/slide" Target="slides/slide63.xml"/><Relationship Id="rId84" Type="http://schemas.openxmlformats.org/officeDocument/2006/relationships/slide" Target="slides/slide79.xml"/><Relationship Id="rId89" Type="http://schemas.openxmlformats.org/officeDocument/2006/relationships/slide" Target="slides/slide84.xml"/><Relationship Id="rId112"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07" Type="http://schemas.openxmlformats.org/officeDocument/2006/relationships/handoutMaster" Target="handoutMasters/handoutMaster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slide" Target="slides/slide53.xml"/><Relationship Id="rId66" Type="http://schemas.openxmlformats.org/officeDocument/2006/relationships/slide" Target="slides/slide61.xml"/><Relationship Id="rId74" Type="http://schemas.openxmlformats.org/officeDocument/2006/relationships/slide" Target="slides/slide69.xml"/><Relationship Id="rId79" Type="http://schemas.openxmlformats.org/officeDocument/2006/relationships/slide" Target="slides/slide74.xml"/><Relationship Id="rId87" Type="http://schemas.openxmlformats.org/officeDocument/2006/relationships/slide" Target="slides/slide82.xml"/><Relationship Id="rId102" Type="http://schemas.openxmlformats.org/officeDocument/2006/relationships/slide" Target="slides/slide97.xml"/><Relationship Id="rId110" Type="http://schemas.openxmlformats.org/officeDocument/2006/relationships/viewProps" Target="viewProps.xml"/><Relationship Id="rId5" Type="http://schemas.openxmlformats.org/officeDocument/2006/relationships/slideMaster" Target="slideMasters/slideMaster2.xml"/><Relationship Id="rId61" Type="http://schemas.openxmlformats.org/officeDocument/2006/relationships/slide" Target="slides/slide56.xml"/><Relationship Id="rId82" Type="http://schemas.openxmlformats.org/officeDocument/2006/relationships/slide" Target="slides/slide77.xml"/><Relationship Id="rId90" Type="http://schemas.openxmlformats.org/officeDocument/2006/relationships/slide" Target="slides/slide85.xml"/><Relationship Id="rId95" Type="http://schemas.openxmlformats.org/officeDocument/2006/relationships/slide" Target="slides/slide90.xml"/><Relationship Id="rId19" Type="http://schemas.openxmlformats.org/officeDocument/2006/relationships/slide" Target="slides/slide1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slide" Target="slides/slide59.xml"/><Relationship Id="rId69" Type="http://schemas.openxmlformats.org/officeDocument/2006/relationships/slide" Target="slides/slide64.xml"/><Relationship Id="rId77" Type="http://schemas.openxmlformats.org/officeDocument/2006/relationships/slide" Target="slides/slide72.xml"/><Relationship Id="rId100" Type="http://schemas.openxmlformats.org/officeDocument/2006/relationships/slide" Target="slides/slide95.xml"/><Relationship Id="rId105" Type="http://schemas.openxmlformats.org/officeDocument/2006/relationships/slide" Target="slides/slide100.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slide" Target="slides/slide67.xml"/><Relationship Id="rId80" Type="http://schemas.openxmlformats.org/officeDocument/2006/relationships/slide" Target="slides/slide75.xml"/><Relationship Id="rId85" Type="http://schemas.openxmlformats.org/officeDocument/2006/relationships/slide" Target="slides/slide80.xml"/><Relationship Id="rId93" Type="http://schemas.openxmlformats.org/officeDocument/2006/relationships/slide" Target="slides/slide88.xml"/><Relationship Id="rId98" Type="http://schemas.openxmlformats.org/officeDocument/2006/relationships/slide" Target="slides/slide9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slide" Target="slides/slide62.xml"/><Relationship Id="rId103" Type="http://schemas.openxmlformats.org/officeDocument/2006/relationships/slide" Target="slides/slide98.xml"/><Relationship Id="rId108" Type="http://schemas.openxmlformats.org/officeDocument/2006/relationships/commentAuthors" Target="commentAuthors.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slide" Target="slides/slide57.xml"/><Relationship Id="rId70" Type="http://schemas.openxmlformats.org/officeDocument/2006/relationships/slide" Target="slides/slide65.xml"/><Relationship Id="rId75" Type="http://schemas.openxmlformats.org/officeDocument/2006/relationships/slide" Target="slides/slide70.xml"/><Relationship Id="rId83" Type="http://schemas.openxmlformats.org/officeDocument/2006/relationships/slide" Target="slides/slide78.xml"/><Relationship Id="rId88" Type="http://schemas.openxmlformats.org/officeDocument/2006/relationships/slide" Target="slides/slide83.xml"/><Relationship Id="rId91" Type="http://schemas.openxmlformats.org/officeDocument/2006/relationships/slide" Target="slides/slide86.xml"/><Relationship Id="rId96" Type="http://schemas.openxmlformats.org/officeDocument/2006/relationships/slide" Target="slides/slide91.xml"/><Relationship Id="rId11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106" Type="http://schemas.openxmlformats.org/officeDocument/2006/relationships/notesMaster" Target="notesMasters/notesMaster1.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slide" Target="slides/slide60.xml"/><Relationship Id="rId73" Type="http://schemas.openxmlformats.org/officeDocument/2006/relationships/slide" Target="slides/slide68.xml"/><Relationship Id="rId78" Type="http://schemas.openxmlformats.org/officeDocument/2006/relationships/slide" Target="slides/slide73.xml"/><Relationship Id="rId81" Type="http://schemas.openxmlformats.org/officeDocument/2006/relationships/slide" Target="slides/slide76.xml"/><Relationship Id="rId86" Type="http://schemas.openxmlformats.org/officeDocument/2006/relationships/slide" Target="slides/slide81.xml"/><Relationship Id="rId94" Type="http://schemas.openxmlformats.org/officeDocument/2006/relationships/slide" Target="slides/slide89.xml"/><Relationship Id="rId99" Type="http://schemas.openxmlformats.org/officeDocument/2006/relationships/slide" Target="slides/slide94.xml"/><Relationship Id="rId101" Type="http://schemas.openxmlformats.org/officeDocument/2006/relationships/slide" Target="slides/slide96.xml"/><Relationship Id="rId4" Type="http://schemas.openxmlformats.org/officeDocument/2006/relationships/slideMaster" Target="slideMasters/slideMaster1.xml"/><Relationship Id="rId9" Type="http://schemas.openxmlformats.org/officeDocument/2006/relationships/slide" Target="slides/slide4.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 Id="rId109" Type="http://schemas.openxmlformats.org/officeDocument/2006/relationships/presProps" Target="presProps.xml"/><Relationship Id="rId34" Type="http://schemas.openxmlformats.org/officeDocument/2006/relationships/slide" Target="slides/slide29.xml"/><Relationship Id="rId50" Type="http://schemas.openxmlformats.org/officeDocument/2006/relationships/slide" Target="slides/slide45.xml"/><Relationship Id="rId55" Type="http://schemas.openxmlformats.org/officeDocument/2006/relationships/slide" Target="slides/slide50.xml"/><Relationship Id="rId76" Type="http://schemas.openxmlformats.org/officeDocument/2006/relationships/slide" Target="slides/slide71.xml"/><Relationship Id="rId97" Type="http://schemas.openxmlformats.org/officeDocument/2006/relationships/slide" Target="slides/slide92.xml"/><Relationship Id="rId104" Type="http://schemas.openxmlformats.org/officeDocument/2006/relationships/slide" Target="slides/slide99.xml"/><Relationship Id="rId7" Type="http://schemas.openxmlformats.org/officeDocument/2006/relationships/slide" Target="slides/slide2.xml"/><Relationship Id="rId71" Type="http://schemas.openxmlformats.org/officeDocument/2006/relationships/slide" Target="slides/slide66.xml"/><Relationship Id="rId92" Type="http://schemas.openxmlformats.org/officeDocument/2006/relationships/slide" Target="slides/slide8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804C0B3-8ACC-48B8-88D9-0CB0D8A8D13E}" type="doc">
      <dgm:prSet loTypeId="urn:microsoft.com/office/officeart/2005/8/layout/process1" loCatId="process" qsTypeId="urn:microsoft.com/office/officeart/2005/8/quickstyle/simple1" qsCatId="simple" csTypeId="urn:microsoft.com/office/officeart/2005/8/colors/accent1_2" csCatId="accent1" phldr="1"/>
      <dgm:spPr/>
    </dgm:pt>
    <dgm:pt modelId="{44E2D567-69C9-4AF5-B4EC-4C57D3B76AB8}">
      <dgm:prSet phldrT="[文本]" custT="1"/>
      <dgm:spPr/>
      <dgm:t>
        <a:bodyPr/>
        <a:lstStyle/>
        <a:p>
          <a:r>
            <a:rPr lang="zh-CN" altLang="en-US" sz="1400" b="1" dirty="0" smtClean="0">
              <a:solidFill>
                <a:srgbClr val="C00000"/>
              </a:solidFill>
              <a:latin typeface="+mn-ea"/>
              <a:ea typeface="+mn-ea"/>
            </a:rPr>
            <a:t>创建服务</a:t>
          </a:r>
          <a:endParaRPr lang="zh-CN" altLang="en-US" sz="1400" b="1" dirty="0">
            <a:solidFill>
              <a:srgbClr val="C00000"/>
            </a:solidFill>
            <a:latin typeface="+mn-ea"/>
            <a:ea typeface="+mn-ea"/>
          </a:endParaRPr>
        </a:p>
      </dgm:t>
    </dgm:pt>
    <dgm:pt modelId="{452290D1-7FC8-49F7-9670-434DC3C49179}" type="parTrans" cxnId="{663755C7-1B48-44DF-905B-31B97CCFDE80}">
      <dgm:prSet/>
      <dgm:spPr/>
      <dgm:t>
        <a:bodyPr/>
        <a:lstStyle/>
        <a:p>
          <a:endParaRPr lang="zh-CN" altLang="en-US" sz="1400" b="1">
            <a:solidFill>
              <a:srgbClr val="C00000"/>
            </a:solidFill>
            <a:latin typeface="+mn-ea"/>
            <a:ea typeface="+mn-ea"/>
          </a:endParaRPr>
        </a:p>
      </dgm:t>
    </dgm:pt>
    <dgm:pt modelId="{2E315EE9-8799-4427-A997-9EE4298B4EDB}" type="sibTrans" cxnId="{663755C7-1B48-44DF-905B-31B97CCFDE80}">
      <dgm:prSet custT="1"/>
      <dgm:spPr/>
      <dgm:t>
        <a:bodyPr/>
        <a:lstStyle/>
        <a:p>
          <a:endParaRPr lang="zh-CN" altLang="en-US" sz="1400" b="1">
            <a:solidFill>
              <a:srgbClr val="C00000"/>
            </a:solidFill>
            <a:latin typeface="+mn-ea"/>
            <a:ea typeface="+mn-ea"/>
          </a:endParaRPr>
        </a:p>
      </dgm:t>
    </dgm:pt>
    <dgm:pt modelId="{7D64A205-5763-4814-B032-FC8D23A8A9AC}">
      <dgm:prSet phldrT="[文本]" custT="1"/>
      <dgm:spPr/>
      <dgm:t>
        <a:bodyPr/>
        <a:lstStyle/>
        <a:p>
          <a:r>
            <a:rPr lang="zh-CN" altLang="en-US" sz="1400" b="1" dirty="0" smtClean="0">
              <a:solidFill>
                <a:srgbClr val="C00000"/>
              </a:solidFill>
              <a:latin typeface="+mn-ea"/>
              <a:ea typeface="+mn-ea"/>
            </a:rPr>
            <a:t>选择服务</a:t>
          </a:r>
          <a:endParaRPr lang="en-US" altLang="zh-CN" sz="1400" b="1" dirty="0" smtClean="0">
            <a:solidFill>
              <a:srgbClr val="C00000"/>
            </a:solidFill>
            <a:latin typeface="+mn-ea"/>
            <a:ea typeface="+mn-ea"/>
          </a:endParaRPr>
        </a:p>
        <a:p>
          <a:r>
            <a:rPr lang="zh-CN" altLang="en-US" sz="1400" b="1" dirty="0" smtClean="0">
              <a:solidFill>
                <a:srgbClr val="C00000"/>
              </a:solidFill>
              <a:latin typeface="+mn-ea"/>
              <a:ea typeface="+mn-ea"/>
            </a:rPr>
            <a:t>模板</a:t>
          </a:r>
          <a:endParaRPr lang="zh-CN" altLang="en-US" sz="1400" b="1" dirty="0">
            <a:solidFill>
              <a:srgbClr val="C00000"/>
            </a:solidFill>
            <a:latin typeface="+mn-ea"/>
            <a:ea typeface="+mn-ea"/>
          </a:endParaRPr>
        </a:p>
      </dgm:t>
    </dgm:pt>
    <dgm:pt modelId="{FE0D11AD-2775-4B7A-BB04-15FE52B96A90}" type="parTrans" cxnId="{2D82FAEB-4B88-4446-B275-DA7F8671E95B}">
      <dgm:prSet/>
      <dgm:spPr/>
      <dgm:t>
        <a:bodyPr/>
        <a:lstStyle/>
        <a:p>
          <a:endParaRPr lang="zh-CN" altLang="en-US" sz="1400" b="1">
            <a:solidFill>
              <a:srgbClr val="C00000"/>
            </a:solidFill>
            <a:latin typeface="+mn-ea"/>
            <a:ea typeface="+mn-ea"/>
          </a:endParaRPr>
        </a:p>
      </dgm:t>
    </dgm:pt>
    <dgm:pt modelId="{4D3A73BB-13C7-42E6-AFE2-62431B7A7DD7}" type="sibTrans" cxnId="{2D82FAEB-4B88-4446-B275-DA7F8671E95B}">
      <dgm:prSet custT="1"/>
      <dgm:spPr/>
      <dgm:t>
        <a:bodyPr/>
        <a:lstStyle/>
        <a:p>
          <a:endParaRPr lang="zh-CN" altLang="en-US" sz="1400" b="1">
            <a:solidFill>
              <a:srgbClr val="C00000"/>
            </a:solidFill>
            <a:latin typeface="+mn-ea"/>
            <a:ea typeface="+mn-ea"/>
          </a:endParaRPr>
        </a:p>
      </dgm:t>
    </dgm:pt>
    <dgm:pt modelId="{411DB486-6D1A-4541-8FBF-7FA48B0043D3}">
      <dgm:prSet phldrT="[文本]" custT="1"/>
      <dgm:spPr/>
      <dgm:t>
        <a:bodyPr/>
        <a:lstStyle/>
        <a:p>
          <a:r>
            <a:rPr lang="zh-CN" altLang="en-US" sz="1400" b="1" dirty="0" smtClean="0">
              <a:solidFill>
                <a:srgbClr val="C00000"/>
              </a:solidFill>
              <a:latin typeface="+mn-ea"/>
              <a:ea typeface="+mn-ea"/>
            </a:rPr>
            <a:t>设置服务是否需要审批</a:t>
          </a:r>
          <a:endParaRPr lang="zh-CN" altLang="en-US" sz="1400" b="1" dirty="0">
            <a:solidFill>
              <a:srgbClr val="C00000"/>
            </a:solidFill>
            <a:latin typeface="+mn-ea"/>
            <a:ea typeface="+mn-ea"/>
          </a:endParaRPr>
        </a:p>
      </dgm:t>
    </dgm:pt>
    <dgm:pt modelId="{8008CF82-6F13-40E2-9777-F074ABDB1B72}" type="parTrans" cxnId="{838B8BEB-EAF8-44E9-86E1-BDECD25F2000}">
      <dgm:prSet/>
      <dgm:spPr/>
      <dgm:t>
        <a:bodyPr/>
        <a:lstStyle/>
        <a:p>
          <a:endParaRPr lang="zh-CN" altLang="en-US" sz="1400" b="1">
            <a:solidFill>
              <a:srgbClr val="C00000"/>
            </a:solidFill>
            <a:latin typeface="+mn-ea"/>
            <a:ea typeface="+mn-ea"/>
          </a:endParaRPr>
        </a:p>
      </dgm:t>
    </dgm:pt>
    <dgm:pt modelId="{2BD6165A-E708-4ECF-A84C-AEA833124D0D}" type="sibTrans" cxnId="{838B8BEB-EAF8-44E9-86E1-BDECD25F2000}">
      <dgm:prSet custT="1"/>
      <dgm:spPr/>
      <dgm:t>
        <a:bodyPr/>
        <a:lstStyle/>
        <a:p>
          <a:endParaRPr lang="zh-CN" altLang="en-US" sz="1400" b="1">
            <a:solidFill>
              <a:srgbClr val="C00000"/>
            </a:solidFill>
            <a:latin typeface="+mn-ea"/>
            <a:ea typeface="+mn-ea"/>
          </a:endParaRPr>
        </a:p>
      </dgm:t>
    </dgm:pt>
    <dgm:pt modelId="{725CAA5E-C087-417E-8D9E-D818C0D19AB2}">
      <dgm:prSet phldrT="[文本]" custT="1"/>
      <dgm:spPr/>
      <dgm:t>
        <a:bodyPr/>
        <a:lstStyle/>
        <a:p>
          <a:r>
            <a:rPr lang="zh-CN" altLang="en-US" sz="1400" b="1" dirty="0" smtClean="0">
              <a:solidFill>
                <a:srgbClr val="C00000"/>
              </a:solidFill>
              <a:latin typeface="+mn-ea"/>
              <a:ea typeface="+mn-ea"/>
            </a:rPr>
            <a:t>设置服务</a:t>
          </a:r>
          <a:endParaRPr lang="en-US" altLang="zh-CN" sz="1400" b="1" dirty="0" smtClean="0">
            <a:solidFill>
              <a:srgbClr val="C00000"/>
            </a:solidFill>
            <a:latin typeface="+mn-ea"/>
            <a:ea typeface="+mn-ea"/>
          </a:endParaRPr>
        </a:p>
        <a:p>
          <a:r>
            <a:rPr lang="zh-CN" altLang="en-US" sz="1400" b="1" dirty="0" smtClean="0">
              <a:solidFill>
                <a:srgbClr val="C00000"/>
              </a:solidFill>
              <a:latin typeface="+mn-ea"/>
              <a:ea typeface="+mn-ea"/>
            </a:rPr>
            <a:t>参数</a:t>
          </a:r>
          <a:endParaRPr lang="zh-CN" altLang="en-US" sz="1400" b="1" dirty="0">
            <a:solidFill>
              <a:srgbClr val="C00000"/>
            </a:solidFill>
            <a:latin typeface="+mn-ea"/>
            <a:ea typeface="+mn-ea"/>
          </a:endParaRPr>
        </a:p>
      </dgm:t>
    </dgm:pt>
    <dgm:pt modelId="{9C1C881A-54C4-4B9D-8F2E-378D240B88A4}" type="parTrans" cxnId="{B4E56AE6-72B6-49D6-9720-A968CD950F22}">
      <dgm:prSet/>
      <dgm:spPr/>
      <dgm:t>
        <a:bodyPr/>
        <a:lstStyle/>
        <a:p>
          <a:endParaRPr lang="zh-CN" altLang="en-US" sz="1400" b="1">
            <a:solidFill>
              <a:srgbClr val="C00000"/>
            </a:solidFill>
            <a:latin typeface="+mn-ea"/>
            <a:ea typeface="+mn-ea"/>
          </a:endParaRPr>
        </a:p>
      </dgm:t>
    </dgm:pt>
    <dgm:pt modelId="{E58D009E-6643-4006-805C-CAE8E10DA703}" type="sibTrans" cxnId="{B4E56AE6-72B6-49D6-9720-A968CD950F22}">
      <dgm:prSet custT="1"/>
      <dgm:spPr/>
      <dgm:t>
        <a:bodyPr/>
        <a:lstStyle/>
        <a:p>
          <a:endParaRPr lang="zh-CN" altLang="en-US" sz="1400" b="1">
            <a:solidFill>
              <a:srgbClr val="C00000"/>
            </a:solidFill>
            <a:latin typeface="+mn-ea"/>
            <a:ea typeface="+mn-ea"/>
          </a:endParaRPr>
        </a:p>
      </dgm:t>
    </dgm:pt>
    <dgm:pt modelId="{7670BC83-BE75-4EC5-BD5C-F3B7EE8AB9D4}">
      <dgm:prSet phldrT="[文本]" custT="1"/>
      <dgm:spPr/>
      <dgm:t>
        <a:bodyPr/>
        <a:lstStyle/>
        <a:p>
          <a:r>
            <a:rPr lang="zh-CN" altLang="en-US" sz="1400" b="1" dirty="0" smtClean="0">
              <a:solidFill>
                <a:srgbClr val="C00000"/>
              </a:solidFill>
              <a:latin typeface="+mn-ea"/>
              <a:ea typeface="+mn-ea"/>
            </a:rPr>
            <a:t>确认发布</a:t>
          </a:r>
          <a:endParaRPr lang="zh-CN" altLang="en-US" sz="1400" b="1" dirty="0">
            <a:solidFill>
              <a:srgbClr val="C00000"/>
            </a:solidFill>
            <a:latin typeface="+mn-ea"/>
            <a:ea typeface="+mn-ea"/>
          </a:endParaRPr>
        </a:p>
      </dgm:t>
    </dgm:pt>
    <dgm:pt modelId="{C6325E6E-F39B-4B97-906D-C4A0B79072A6}" type="parTrans" cxnId="{25439701-29DB-4164-A8A2-65242237AAC3}">
      <dgm:prSet/>
      <dgm:spPr/>
      <dgm:t>
        <a:bodyPr/>
        <a:lstStyle/>
        <a:p>
          <a:endParaRPr lang="zh-CN" altLang="en-US" sz="1400">
            <a:latin typeface="+mn-ea"/>
            <a:ea typeface="+mn-ea"/>
          </a:endParaRPr>
        </a:p>
      </dgm:t>
    </dgm:pt>
    <dgm:pt modelId="{0BC32824-C7D8-4DAB-9125-33499E7EAB59}" type="sibTrans" cxnId="{25439701-29DB-4164-A8A2-65242237AAC3}">
      <dgm:prSet/>
      <dgm:spPr/>
      <dgm:t>
        <a:bodyPr/>
        <a:lstStyle/>
        <a:p>
          <a:endParaRPr lang="zh-CN" altLang="en-US" sz="1400">
            <a:latin typeface="+mn-ea"/>
            <a:ea typeface="+mn-ea"/>
          </a:endParaRPr>
        </a:p>
      </dgm:t>
    </dgm:pt>
    <dgm:pt modelId="{FFE28C10-A8E5-4036-90DF-C8D2321BF182}" type="pres">
      <dgm:prSet presAssocID="{9804C0B3-8ACC-48B8-88D9-0CB0D8A8D13E}" presName="Name0" presStyleCnt="0">
        <dgm:presLayoutVars>
          <dgm:dir/>
          <dgm:resizeHandles val="exact"/>
        </dgm:presLayoutVars>
      </dgm:prSet>
      <dgm:spPr/>
    </dgm:pt>
    <dgm:pt modelId="{7437ABD6-C1A0-4A03-970E-9C73A397EA67}" type="pres">
      <dgm:prSet presAssocID="{44E2D567-69C9-4AF5-B4EC-4C57D3B76AB8}" presName="node" presStyleLbl="node1" presStyleIdx="0" presStyleCnt="5">
        <dgm:presLayoutVars>
          <dgm:bulletEnabled val="1"/>
        </dgm:presLayoutVars>
      </dgm:prSet>
      <dgm:spPr/>
      <dgm:t>
        <a:bodyPr/>
        <a:lstStyle/>
        <a:p>
          <a:endParaRPr lang="zh-CN" altLang="en-US"/>
        </a:p>
      </dgm:t>
    </dgm:pt>
    <dgm:pt modelId="{EA01B9CF-6A9F-4BEB-AE79-C05A9DD9AF1B}" type="pres">
      <dgm:prSet presAssocID="{2E315EE9-8799-4427-A997-9EE4298B4EDB}" presName="sibTrans" presStyleLbl="sibTrans2D1" presStyleIdx="0" presStyleCnt="4"/>
      <dgm:spPr/>
      <dgm:t>
        <a:bodyPr/>
        <a:lstStyle/>
        <a:p>
          <a:endParaRPr lang="zh-CN" altLang="en-US"/>
        </a:p>
      </dgm:t>
    </dgm:pt>
    <dgm:pt modelId="{B4E54FFE-6249-4F98-88EA-0599AAFB6C8A}" type="pres">
      <dgm:prSet presAssocID="{2E315EE9-8799-4427-A997-9EE4298B4EDB}" presName="connectorText" presStyleLbl="sibTrans2D1" presStyleIdx="0" presStyleCnt="4"/>
      <dgm:spPr/>
      <dgm:t>
        <a:bodyPr/>
        <a:lstStyle/>
        <a:p>
          <a:endParaRPr lang="zh-CN" altLang="en-US"/>
        </a:p>
      </dgm:t>
    </dgm:pt>
    <dgm:pt modelId="{91DD7B4B-CA4F-4A74-89DB-5852DE016575}" type="pres">
      <dgm:prSet presAssocID="{7D64A205-5763-4814-B032-FC8D23A8A9AC}" presName="node" presStyleLbl="node1" presStyleIdx="1" presStyleCnt="5">
        <dgm:presLayoutVars>
          <dgm:bulletEnabled val="1"/>
        </dgm:presLayoutVars>
      </dgm:prSet>
      <dgm:spPr/>
      <dgm:t>
        <a:bodyPr/>
        <a:lstStyle/>
        <a:p>
          <a:endParaRPr lang="zh-CN" altLang="en-US"/>
        </a:p>
      </dgm:t>
    </dgm:pt>
    <dgm:pt modelId="{4C32FB9E-6BBF-4800-B79D-81BCA69D6F88}" type="pres">
      <dgm:prSet presAssocID="{4D3A73BB-13C7-42E6-AFE2-62431B7A7DD7}" presName="sibTrans" presStyleLbl="sibTrans2D1" presStyleIdx="1" presStyleCnt="4"/>
      <dgm:spPr/>
      <dgm:t>
        <a:bodyPr/>
        <a:lstStyle/>
        <a:p>
          <a:endParaRPr lang="zh-CN" altLang="en-US"/>
        </a:p>
      </dgm:t>
    </dgm:pt>
    <dgm:pt modelId="{BF4BAB82-0B37-4C1C-93AD-A640D25F0FF9}" type="pres">
      <dgm:prSet presAssocID="{4D3A73BB-13C7-42E6-AFE2-62431B7A7DD7}" presName="connectorText" presStyleLbl="sibTrans2D1" presStyleIdx="1" presStyleCnt="4"/>
      <dgm:spPr/>
      <dgm:t>
        <a:bodyPr/>
        <a:lstStyle/>
        <a:p>
          <a:endParaRPr lang="zh-CN" altLang="en-US"/>
        </a:p>
      </dgm:t>
    </dgm:pt>
    <dgm:pt modelId="{908647F6-3B47-4F54-B60C-3B43CFEC19E1}" type="pres">
      <dgm:prSet presAssocID="{411DB486-6D1A-4541-8FBF-7FA48B0043D3}" presName="node" presStyleLbl="node1" presStyleIdx="2" presStyleCnt="5">
        <dgm:presLayoutVars>
          <dgm:bulletEnabled val="1"/>
        </dgm:presLayoutVars>
      </dgm:prSet>
      <dgm:spPr/>
      <dgm:t>
        <a:bodyPr/>
        <a:lstStyle/>
        <a:p>
          <a:endParaRPr lang="zh-CN" altLang="en-US"/>
        </a:p>
      </dgm:t>
    </dgm:pt>
    <dgm:pt modelId="{E6A60E8B-154F-491B-9199-3CF3130D7227}" type="pres">
      <dgm:prSet presAssocID="{2BD6165A-E708-4ECF-A84C-AEA833124D0D}" presName="sibTrans" presStyleLbl="sibTrans2D1" presStyleIdx="2" presStyleCnt="4"/>
      <dgm:spPr/>
      <dgm:t>
        <a:bodyPr/>
        <a:lstStyle/>
        <a:p>
          <a:endParaRPr lang="zh-CN" altLang="en-US"/>
        </a:p>
      </dgm:t>
    </dgm:pt>
    <dgm:pt modelId="{88B2C73D-3B03-4540-A65A-B99358F2615D}" type="pres">
      <dgm:prSet presAssocID="{2BD6165A-E708-4ECF-A84C-AEA833124D0D}" presName="connectorText" presStyleLbl="sibTrans2D1" presStyleIdx="2" presStyleCnt="4"/>
      <dgm:spPr/>
      <dgm:t>
        <a:bodyPr/>
        <a:lstStyle/>
        <a:p>
          <a:endParaRPr lang="zh-CN" altLang="en-US"/>
        </a:p>
      </dgm:t>
    </dgm:pt>
    <dgm:pt modelId="{46C413CC-EC5E-4E69-B476-8E889446AE1C}" type="pres">
      <dgm:prSet presAssocID="{725CAA5E-C087-417E-8D9E-D818C0D19AB2}" presName="node" presStyleLbl="node1" presStyleIdx="3" presStyleCnt="5">
        <dgm:presLayoutVars>
          <dgm:bulletEnabled val="1"/>
        </dgm:presLayoutVars>
      </dgm:prSet>
      <dgm:spPr/>
      <dgm:t>
        <a:bodyPr/>
        <a:lstStyle/>
        <a:p>
          <a:endParaRPr lang="zh-CN" altLang="en-US"/>
        </a:p>
      </dgm:t>
    </dgm:pt>
    <dgm:pt modelId="{F6502474-FC57-4EE8-A939-335BAE000B38}" type="pres">
      <dgm:prSet presAssocID="{E58D009E-6643-4006-805C-CAE8E10DA703}" presName="sibTrans" presStyleLbl="sibTrans2D1" presStyleIdx="3" presStyleCnt="4"/>
      <dgm:spPr/>
      <dgm:t>
        <a:bodyPr/>
        <a:lstStyle/>
        <a:p>
          <a:endParaRPr lang="zh-CN" altLang="en-US"/>
        </a:p>
      </dgm:t>
    </dgm:pt>
    <dgm:pt modelId="{87C008B1-99F8-4571-BC1C-287DDBF94E18}" type="pres">
      <dgm:prSet presAssocID="{E58D009E-6643-4006-805C-CAE8E10DA703}" presName="connectorText" presStyleLbl="sibTrans2D1" presStyleIdx="3" presStyleCnt="4"/>
      <dgm:spPr/>
      <dgm:t>
        <a:bodyPr/>
        <a:lstStyle/>
        <a:p>
          <a:endParaRPr lang="zh-CN" altLang="en-US"/>
        </a:p>
      </dgm:t>
    </dgm:pt>
    <dgm:pt modelId="{D6FB63DD-3EB5-4C58-9F4A-40B4CB6D86AF}" type="pres">
      <dgm:prSet presAssocID="{7670BC83-BE75-4EC5-BD5C-F3B7EE8AB9D4}" presName="node" presStyleLbl="node1" presStyleIdx="4" presStyleCnt="5">
        <dgm:presLayoutVars>
          <dgm:bulletEnabled val="1"/>
        </dgm:presLayoutVars>
      </dgm:prSet>
      <dgm:spPr/>
      <dgm:t>
        <a:bodyPr/>
        <a:lstStyle/>
        <a:p>
          <a:endParaRPr lang="zh-CN" altLang="en-US"/>
        </a:p>
      </dgm:t>
    </dgm:pt>
  </dgm:ptLst>
  <dgm:cxnLst>
    <dgm:cxn modelId="{E6D7E91B-07B8-411D-BD73-71EC3E6938AD}" type="presOf" srcId="{44E2D567-69C9-4AF5-B4EC-4C57D3B76AB8}" destId="{7437ABD6-C1A0-4A03-970E-9C73A397EA67}" srcOrd="0" destOrd="0" presId="urn:microsoft.com/office/officeart/2005/8/layout/process1"/>
    <dgm:cxn modelId="{4683A10F-4E67-41C8-AD7D-E12EABC8FE0C}" type="presOf" srcId="{2BD6165A-E708-4ECF-A84C-AEA833124D0D}" destId="{E6A60E8B-154F-491B-9199-3CF3130D7227}" srcOrd="0" destOrd="0" presId="urn:microsoft.com/office/officeart/2005/8/layout/process1"/>
    <dgm:cxn modelId="{7234A1FE-4B16-49CA-9077-911C50D5F8E5}" type="presOf" srcId="{725CAA5E-C087-417E-8D9E-D818C0D19AB2}" destId="{46C413CC-EC5E-4E69-B476-8E889446AE1C}" srcOrd="0" destOrd="0" presId="urn:microsoft.com/office/officeart/2005/8/layout/process1"/>
    <dgm:cxn modelId="{AABF480D-3D3A-4E46-9A2C-A4BCC1C33980}" type="presOf" srcId="{4D3A73BB-13C7-42E6-AFE2-62431B7A7DD7}" destId="{4C32FB9E-6BBF-4800-B79D-81BCA69D6F88}" srcOrd="0" destOrd="0" presId="urn:microsoft.com/office/officeart/2005/8/layout/process1"/>
    <dgm:cxn modelId="{A3A5E5A3-DF0E-4E6E-83B3-5716232E896F}" type="presOf" srcId="{2E315EE9-8799-4427-A997-9EE4298B4EDB}" destId="{EA01B9CF-6A9F-4BEB-AE79-C05A9DD9AF1B}" srcOrd="0" destOrd="0" presId="urn:microsoft.com/office/officeart/2005/8/layout/process1"/>
    <dgm:cxn modelId="{09604C95-FF3E-4632-8F44-B6DB2A90EC9E}" type="presOf" srcId="{4D3A73BB-13C7-42E6-AFE2-62431B7A7DD7}" destId="{BF4BAB82-0B37-4C1C-93AD-A640D25F0FF9}" srcOrd="1" destOrd="0" presId="urn:microsoft.com/office/officeart/2005/8/layout/process1"/>
    <dgm:cxn modelId="{B4E56AE6-72B6-49D6-9720-A968CD950F22}" srcId="{9804C0B3-8ACC-48B8-88D9-0CB0D8A8D13E}" destId="{725CAA5E-C087-417E-8D9E-D818C0D19AB2}" srcOrd="3" destOrd="0" parTransId="{9C1C881A-54C4-4B9D-8F2E-378D240B88A4}" sibTransId="{E58D009E-6643-4006-805C-CAE8E10DA703}"/>
    <dgm:cxn modelId="{B5F4CFD4-EF26-4635-8318-E00D4358E433}" type="presOf" srcId="{9804C0B3-8ACC-48B8-88D9-0CB0D8A8D13E}" destId="{FFE28C10-A8E5-4036-90DF-C8D2321BF182}" srcOrd="0" destOrd="0" presId="urn:microsoft.com/office/officeart/2005/8/layout/process1"/>
    <dgm:cxn modelId="{483B6CB8-7A42-4F1B-9768-BDD9906CE661}" type="presOf" srcId="{2BD6165A-E708-4ECF-A84C-AEA833124D0D}" destId="{88B2C73D-3B03-4540-A65A-B99358F2615D}" srcOrd="1" destOrd="0" presId="urn:microsoft.com/office/officeart/2005/8/layout/process1"/>
    <dgm:cxn modelId="{25439701-29DB-4164-A8A2-65242237AAC3}" srcId="{9804C0B3-8ACC-48B8-88D9-0CB0D8A8D13E}" destId="{7670BC83-BE75-4EC5-BD5C-F3B7EE8AB9D4}" srcOrd="4" destOrd="0" parTransId="{C6325E6E-F39B-4B97-906D-C4A0B79072A6}" sibTransId="{0BC32824-C7D8-4DAB-9125-33499E7EAB59}"/>
    <dgm:cxn modelId="{2D82FAEB-4B88-4446-B275-DA7F8671E95B}" srcId="{9804C0B3-8ACC-48B8-88D9-0CB0D8A8D13E}" destId="{7D64A205-5763-4814-B032-FC8D23A8A9AC}" srcOrd="1" destOrd="0" parTransId="{FE0D11AD-2775-4B7A-BB04-15FE52B96A90}" sibTransId="{4D3A73BB-13C7-42E6-AFE2-62431B7A7DD7}"/>
    <dgm:cxn modelId="{838B8BEB-EAF8-44E9-86E1-BDECD25F2000}" srcId="{9804C0B3-8ACC-48B8-88D9-0CB0D8A8D13E}" destId="{411DB486-6D1A-4541-8FBF-7FA48B0043D3}" srcOrd="2" destOrd="0" parTransId="{8008CF82-6F13-40E2-9777-F074ABDB1B72}" sibTransId="{2BD6165A-E708-4ECF-A84C-AEA833124D0D}"/>
    <dgm:cxn modelId="{F96B4056-B155-4EE8-A215-9AFEC9456B0C}" type="presOf" srcId="{2E315EE9-8799-4427-A997-9EE4298B4EDB}" destId="{B4E54FFE-6249-4F98-88EA-0599AAFB6C8A}" srcOrd="1" destOrd="0" presId="urn:microsoft.com/office/officeart/2005/8/layout/process1"/>
    <dgm:cxn modelId="{9162C9D2-6394-497E-A1B6-E04AA6CFF4A2}" type="presOf" srcId="{7D64A205-5763-4814-B032-FC8D23A8A9AC}" destId="{91DD7B4B-CA4F-4A74-89DB-5852DE016575}" srcOrd="0" destOrd="0" presId="urn:microsoft.com/office/officeart/2005/8/layout/process1"/>
    <dgm:cxn modelId="{9BCBE1DF-FDEE-4180-A0E9-2D50523830A1}" type="presOf" srcId="{E58D009E-6643-4006-805C-CAE8E10DA703}" destId="{87C008B1-99F8-4571-BC1C-287DDBF94E18}" srcOrd="1" destOrd="0" presId="urn:microsoft.com/office/officeart/2005/8/layout/process1"/>
    <dgm:cxn modelId="{330AF2C5-3393-447B-840A-23E5C2F01570}" type="presOf" srcId="{E58D009E-6643-4006-805C-CAE8E10DA703}" destId="{F6502474-FC57-4EE8-A939-335BAE000B38}" srcOrd="0" destOrd="0" presId="urn:microsoft.com/office/officeart/2005/8/layout/process1"/>
    <dgm:cxn modelId="{663755C7-1B48-44DF-905B-31B97CCFDE80}" srcId="{9804C0B3-8ACC-48B8-88D9-0CB0D8A8D13E}" destId="{44E2D567-69C9-4AF5-B4EC-4C57D3B76AB8}" srcOrd="0" destOrd="0" parTransId="{452290D1-7FC8-49F7-9670-434DC3C49179}" sibTransId="{2E315EE9-8799-4427-A997-9EE4298B4EDB}"/>
    <dgm:cxn modelId="{8E413B02-F86E-45A4-9807-B848BF2D7C6A}" type="presOf" srcId="{7670BC83-BE75-4EC5-BD5C-F3B7EE8AB9D4}" destId="{D6FB63DD-3EB5-4C58-9F4A-40B4CB6D86AF}" srcOrd="0" destOrd="0" presId="urn:microsoft.com/office/officeart/2005/8/layout/process1"/>
    <dgm:cxn modelId="{B671D5B6-6E99-45D5-A1CD-8FEC4934AF43}" type="presOf" srcId="{411DB486-6D1A-4541-8FBF-7FA48B0043D3}" destId="{908647F6-3B47-4F54-B60C-3B43CFEC19E1}" srcOrd="0" destOrd="0" presId="urn:microsoft.com/office/officeart/2005/8/layout/process1"/>
    <dgm:cxn modelId="{E1AFF20E-60AD-4771-A947-1CDB4C83356D}" type="presParOf" srcId="{FFE28C10-A8E5-4036-90DF-C8D2321BF182}" destId="{7437ABD6-C1A0-4A03-970E-9C73A397EA67}" srcOrd="0" destOrd="0" presId="urn:microsoft.com/office/officeart/2005/8/layout/process1"/>
    <dgm:cxn modelId="{7860E694-9D50-4F72-8CA4-D960D565AB17}" type="presParOf" srcId="{FFE28C10-A8E5-4036-90DF-C8D2321BF182}" destId="{EA01B9CF-6A9F-4BEB-AE79-C05A9DD9AF1B}" srcOrd="1" destOrd="0" presId="urn:microsoft.com/office/officeart/2005/8/layout/process1"/>
    <dgm:cxn modelId="{9B49DA0B-A2C8-4632-A86A-211C436027FC}" type="presParOf" srcId="{EA01B9CF-6A9F-4BEB-AE79-C05A9DD9AF1B}" destId="{B4E54FFE-6249-4F98-88EA-0599AAFB6C8A}" srcOrd="0" destOrd="0" presId="urn:microsoft.com/office/officeart/2005/8/layout/process1"/>
    <dgm:cxn modelId="{87E44495-376C-4CB0-A1CF-A8F21A18FB92}" type="presParOf" srcId="{FFE28C10-A8E5-4036-90DF-C8D2321BF182}" destId="{91DD7B4B-CA4F-4A74-89DB-5852DE016575}" srcOrd="2" destOrd="0" presId="urn:microsoft.com/office/officeart/2005/8/layout/process1"/>
    <dgm:cxn modelId="{0430FC46-BAF8-40DF-9580-150A4A660AFB}" type="presParOf" srcId="{FFE28C10-A8E5-4036-90DF-C8D2321BF182}" destId="{4C32FB9E-6BBF-4800-B79D-81BCA69D6F88}" srcOrd="3" destOrd="0" presId="urn:microsoft.com/office/officeart/2005/8/layout/process1"/>
    <dgm:cxn modelId="{36895404-64FB-42CC-84B9-FE1F77A8F8D1}" type="presParOf" srcId="{4C32FB9E-6BBF-4800-B79D-81BCA69D6F88}" destId="{BF4BAB82-0B37-4C1C-93AD-A640D25F0FF9}" srcOrd="0" destOrd="0" presId="urn:microsoft.com/office/officeart/2005/8/layout/process1"/>
    <dgm:cxn modelId="{1F72EB03-6BB9-4705-A738-DB6A5ED0BBE7}" type="presParOf" srcId="{FFE28C10-A8E5-4036-90DF-C8D2321BF182}" destId="{908647F6-3B47-4F54-B60C-3B43CFEC19E1}" srcOrd="4" destOrd="0" presId="urn:microsoft.com/office/officeart/2005/8/layout/process1"/>
    <dgm:cxn modelId="{387ACB47-9852-4354-8BED-C84244BE0524}" type="presParOf" srcId="{FFE28C10-A8E5-4036-90DF-C8D2321BF182}" destId="{E6A60E8B-154F-491B-9199-3CF3130D7227}" srcOrd="5" destOrd="0" presId="urn:microsoft.com/office/officeart/2005/8/layout/process1"/>
    <dgm:cxn modelId="{FE710AB7-BD3A-40F0-AE22-C75786AD979A}" type="presParOf" srcId="{E6A60E8B-154F-491B-9199-3CF3130D7227}" destId="{88B2C73D-3B03-4540-A65A-B99358F2615D}" srcOrd="0" destOrd="0" presId="urn:microsoft.com/office/officeart/2005/8/layout/process1"/>
    <dgm:cxn modelId="{C8FEC1BE-6E7E-4647-B4BC-FE9BB8427347}" type="presParOf" srcId="{FFE28C10-A8E5-4036-90DF-C8D2321BF182}" destId="{46C413CC-EC5E-4E69-B476-8E889446AE1C}" srcOrd="6" destOrd="0" presId="urn:microsoft.com/office/officeart/2005/8/layout/process1"/>
    <dgm:cxn modelId="{691BAD7B-275F-4A64-B763-BF0FC204A9DF}" type="presParOf" srcId="{FFE28C10-A8E5-4036-90DF-C8D2321BF182}" destId="{F6502474-FC57-4EE8-A939-335BAE000B38}" srcOrd="7" destOrd="0" presId="urn:microsoft.com/office/officeart/2005/8/layout/process1"/>
    <dgm:cxn modelId="{731C26E5-525F-4E79-968F-60A83E18C671}" type="presParOf" srcId="{F6502474-FC57-4EE8-A939-335BAE000B38}" destId="{87C008B1-99F8-4571-BC1C-287DDBF94E18}" srcOrd="0" destOrd="0" presId="urn:microsoft.com/office/officeart/2005/8/layout/process1"/>
    <dgm:cxn modelId="{27DA3C96-6A63-418A-A18F-5D16033CC0E3}" type="presParOf" srcId="{FFE28C10-A8E5-4036-90DF-C8D2321BF182}" destId="{D6FB63DD-3EB5-4C58-9F4A-40B4CB6D86AF}" srcOrd="8" destOrd="0" presId="urn:microsoft.com/office/officeart/2005/8/layout/process1"/>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35.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002" name="Rectangle 2"/>
          <p:cNvSpPr>
            <a:spLocks noGrp="1" noChangeArrowheads="1"/>
          </p:cNvSpPr>
          <p:nvPr>
            <p:ph type="hdr" sz="quarter"/>
          </p:nvPr>
        </p:nvSpPr>
        <p:spPr bwMode="auto">
          <a:xfrm>
            <a:off x="0" y="0"/>
            <a:ext cx="3076575" cy="512763"/>
          </a:xfrm>
          <a:prstGeom prst="rect">
            <a:avLst/>
          </a:prstGeom>
          <a:noFill/>
          <a:ln w="9525">
            <a:noFill/>
            <a:miter lim="800000"/>
            <a:headEnd/>
            <a:tailEnd/>
          </a:ln>
          <a:effectLst/>
        </p:spPr>
        <p:txBody>
          <a:bodyPr vert="horz" wrap="square" lIns="96791" tIns="48396" rIns="96791" bIns="48396" numCol="1" anchor="t" anchorCtr="0" compatLnSpc="1">
            <a:prstTxWarp prst="textNoShape">
              <a:avLst/>
            </a:prstTxWarp>
          </a:bodyPr>
          <a:lstStyle>
            <a:lvl1pPr defTabSz="968375" fontAlgn="base">
              <a:defRPr sz="1300">
                <a:latin typeface="Arial" charset="0"/>
                <a:ea typeface="宋体" pitchFamily="2" charset="-122"/>
              </a:defRPr>
            </a:lvl1pPr>
          </a:lstStyle>
          <a:p>
            <a:pPr>
              <a:defRPr/>
            </a:pPr>
            <a:r>
              <a:rPr lang="zh-CN" altLang="en-US" smtClean="0"/>
              <a:t>请将此处改为本章标题</a:t>
            </a:r>
            <a:endParaRPr lang="en-US" altLang="zh-CN"/>
          </a:p>
        </p:txBody>
      </p:sp>
      <p:sp>
        <p:nvSpPr>
          <p:cNvPr id="512003" name="Rectangle 3"/>
          <p:cNvSpPr>
            <a:spLocks noGrp="1" noChangeArrowheads="1"/>
          </p:cNvSpPr>
          <p:nvPr>
            <p:ph type="dt" sz="quarter" idx="1"/>
          </p:nvPr>
        </p:nvSpPr>
        <p:spPr bwMode="auto">
          <a:xfrm>
            <a:off x="4021138" y="0"/>
            <a:ext cx="3076575" cy="512763"/>
          </a:xfrm>
          <a:prstGeom prst="rect">
            <a:avLst/>
          </a:prstGeom>
          <a:noFill/>
          <a:ln w="9525">
            <a:noFill/>
            <a:miter lim="800000"/>
            <a:headEnd/>
            <a:tailEnd/>
          </a:ln>
          <a:effectLst/>
        </p:spPr>
        <p:txBody>
          <a:bodyPr vert="horz" wrap="square" lIns="96791" tIns="48396" rIns="96791" bIns="48396" numCol="1" anchor="t" anchorCtr="0" compatLnSpc="1">
            <a:prstTxWarp prst="textNoShape">
              <a:avLst/>
            </a:prstTxWarp>
          </a:bodyPr>
          <a:lstStyle>
            <a:lvl1pPr algn="r" defTabSz="968375" fontAlgn="base">
              <a:defRPr sz="1300">
                <a:latin typeface="Arial" charset="0"/>
                <a:ea typeface="宋体" pitchFamily="2" charset="-122"/>
              </a:defRPr>
            </a:lvl1pPr>
          </a:lstStyle>
          <a:p>
            <a:pPr>
              <a:defRPr/>
            </a:pPr>
            <a:endParaRPr lang="en-US" altLang="zh-CN"/>
          </a:p>
        </p:txBody>
      </p:sp>
      <p:sp>
        <p:nvSpPr>
          <p:cNvPr id="512004" name="Rectangle 4"/>
          <p:cNvSpPr>
            <a:spLocks noGrp="1" noChangeArrowheads="1"/>
          </p:cNvSpPr>
          <p:nvPr>
            <p:ph type="ftr" sz="quarter" idx="2"/>
          </p:nvPr>
        </p:nvSpPr>
        <p:spPr bwMode="auto">
          <a:xfrm>
            <a:off x="0" y="9720263"/>
            <a:ext cx="3076575" cy="512762"/>
          </a:xfrm>
          <a:prstGeom prst="rect">
            <a:avLst/>
          </a:prstGeom>
          <a:noFill/>
          <a:ln w="9525">
            <a:noFill/>
            <a:miter lim="800000"/>
            <a:headEnd/>
            <a:tailEnd/>
          </a:ln>
          <a:effectLst/>
        </p:spPr>
        <p:txBody>
          <a:bodyPr vert="horz" wrap="square" lIns="96791" tIns="48396" rIns="96791" bIns="48396" numCol="1" anchor="b" anchorCtr="0" compatLnSpc="1">
            <a:prstTxWarp prst="textNoShape">
              <a:avLst/>
            </a:prstTxWarp>
          </a:bodyPr>
          <a:lstStyle>
            <a:lvl1pPr defTabSz="968375" fontAlgn="base">
              <a:defRPr sz="1300">
                <a:latin typeface="Arial" charset="0"/>
                <a:ea typeface="宋体" pitchFamily="2" charset="-122"/>
              </a:defRPr>
            </a:lvl1pPr>
          </a:lstStyle>
          <a:p>
            <a:pPr>
              <a:defRPr/>
            </a:pPr>
            <a:endParaRPr lang="en-US" altLang="zh-CN"/>
          </a:p>
        </p:txBody>
      </p:sp>
      <p:sp>
        <p:nvSpPr>
          <p:cNvPr id="512005" name="Rectangle 5"/>
          <p:cNvSpPr>
            <a:spLocks noGrp="1" noChangeArrowheads="1"/>
          </p:cNvSpPr>
          <p:nvPr>
            <p:ph type="sldNum" sz="quarter" idx="3"/>
          </p:nvPr>
        </p:nvSpPr>
        <p:spPr bwMode="auto">
          <a:xfrm>
            <a:off x="4021138" y="9720263"/>
            <a:ext cx="3076575" cy="512762"/>
          </a:xfrm>
          <a:prstGeom prst="rect">
            <a:avLst/>
          </a:prstGeom>
          <a:noFill/>
          <a:ln w="9525">
            <a:noFill/>
            <a:miter lim="800000"/>
            <a:headEnd/>
            <a:tailEnd/>
          </a:ln>
          <a:effectLst/>
        </p:spPr>
        <p:txBody>
          <a:bodyPr vert="horz" wrap="square" lIns="96791" tIns="48396" rIns="96791" bIns="48396" numCol="1" anchor="b" anchorCtr="0" compatLnSpc="1">
            <a:prstTxWarp prst="textNoShape">
              <a:avLst/>
            </a:prstTxWarp>
          </a:bodyPr>
          <a:lstStyle>
            <a:lvl1pPr algn="r" defTabSz="968375" fontAlgn="base">
              <a:defRPr sz="1300">
                <a:latin typeface="Arial" charset="0"/>
                <a:ea typeface="宋体" pitchFamily="2" charset="-122"/>
              </a:defRPr>
            </a:lvl1pPr>
          </a:lstStyle>
          <a:p>
            <a:pPr>
              <a:defRPr/>
            </a:pPr>
            <a:fld id="{DFB0E886-5559-4133-9D2D-4B2631545D0E}" type="slidenum">
              <a:rPr lang="en-US" altLang="zh-CN"/>
              <a:pPr>
                <a:defRPr/>
              </a:pPr>
              <a:t>‹#›</a:t>
            </a:fld>
            <a:endParaRPr lang="en-US" altLang="zh-CN"/>
          </a:p>
        </p:txBody>
      </p:sp>
    </p:spTree>
    <p:extLst>
      <p:ext uri="{BB962C8B-B14F-4D97-AF65-F5344CB8AC3E}">
        <p14:creationId xmlns:p14="http://schemas.microsoft.com/office/powerpoint/2010/main" val="289474438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8610" name="Rectangle 4"/>
          <p:cNvSpPr>
            <a:spLocks noGrp="1" noRot="1" noChangeAspect="1" noChangeArrowheads="1" noTextEdit="1"/>
          </p:cNvSpPr>
          <p:nvPr>
            <p:ph type="sldImg" idx="2"/>
          </p:nvPr>
        </p:nvSpPr>
        <p:spPr bwMode="auto">
          <a:xfrm>
            <a:off x="992188" y="768350"/>
            <a:ext cx="5118100" cy="3838575"/>
          </a:xfrm>
          <a:prstGeom prst="rect">
            <a:avLst/>
          </a:prstGeom>
          <a:noFill/>
          <a:ln w="9525">
            <a:solidFill>
              <a:srgbClr val="000000"/>
            </a:solidFill>
            <a:miter lim="800000"/>
            <a:headEnd/>
            <a:tailEnd/>
          </a:ln>
        </p:spPr>
      </p:sp>
      <p:sp>
        <p:nvSpPr>
          <p:cNvPr id="14341" name="Rectangle 5"/>
          <p:cNvSpPr>
            <a:spLocks noGrp="1" noChangeArrowheads="1"/>
          </p:cNvSpPr>
          <p:nvPr>
            <p:ph type="body" sz="quarter" idx="3"/>
          </p:nvPr>
        </p:nvSpPr>
        <p:spPr bwMode="auto">
          <a:xfrm>
            <a:off x="701675" y="4860924"/>
            <a:ext cx="5676900" cy="4864894"/>
          </a:xfrm>
          <a:prstGeom prst="rect">
            <a:avLst/>
          </a:prstGeom>
          <a:noFill/>
          <a:ln w="9525">
            <a:noFill/>
            <a:miter lim="800000"/>
            <a:headEnd/>
            <a:tailEnd/>
          </a:ln>
          <a:effectLst/>
        </p:spPr>
        <p:txBody>
          <a:bodyPr vert="horz" wrap="square" lIns="96791" tIns="48396" rIns="96791" bIns="48396" numCol="1" anchor="t" anchorCtr="0" compatLnSpc="1">
            <a:prstTxWarp prst="textNoShape">
              <a:avLst/>
            </a:prstTxWarp>
          </a:bodyPr>
          <a:lstStyle/>
          <a:p>
            <a:pPr lvl="0"/>
            <a:r>
              <a:rPr lang="en-US" altLang="zh-CN" noProof="0" dirty="0" smtClean="0"/>
              <a:t>Click here to add content</a:t>
            </a:r>
          </a:p>
          <a:p>
            <a:pPr lvl="1"/>
            <a:r>
              <a:rPr lang="en-US" altLang="zh-CN" noProof="0" dirty="0" smtClean="0"/>
              <a:t>Click here to add content</a:t>
            </a:r>
          </a:p>
          <a:p>
            <a:pPr lvl="2"/>
            <a:r>
              <a:rPr lang="en-US" altLang="zh-CN" noProof="0" dirty="0" smtClean="0"/>
              <a:t>Click here to add content</a:t>
            </a:r>
          </a:p>
        </p:txBody>
      </p:sp>
    </p:spTree>
    <p:extLst>
      <p:ext uri="{BB962C8B-B14F-4D97-AF65-F5344CB8AC3E}">
        <p14:creationId xmlns:p14="http://schemas.microsoft.com/office/powerpoint/2010/main" val="688167284"/>
      </p:ext>
    </p:extLst>
  </p:cSld>
  <p:clrMap bg1="lt1" tx1="dk1" bg2="lt2" tx2="dk2" accent1="accent1" accent2="accent2" accent3="accent3" accent4="accent4" accent5="accent5" accent6="accent6" hlink="hlink" folHlink="folHlink"/>
  <p:hf hdr="0" dt="0"/>
  <p:notesStyle>
    <a:lvl1pPr marL="180975" indent="-180975" algn="l" rtl="0" eaLnBrk="1" fontAlgn="base" hangingPunct="1">
      <a:lnSpc>
        <a:spcPct val="125000"/>
      </a:lnSpc>
      <a:spcBef>
        <a:spcPct val="0"/>
      </a:spcBef>
      <a:spcAft>
        <a:spcPts val="600"/>
      </a:spcAft>
      <a:buSzPct val="60000"/>
      <a:buFont typeface="Wingdings" pitchFamily="2" charset="2"/>
      <a:buChar char="l"/>
      <a:defRPr sz="1100" kern="1200">
        <a:solidFill>
          <a:schemeClr val="tx1"/>
        </a:solidFill>
        <a:latin typeface="FrutigerNext LT Regular" pitchFamily="34" charset="0"/>
        <a:ea typeface="华文细黑" pitchFamily="2" charset="-122"/>
        <a:cs typeface="+mn-cs"/>
      </a:defRPr>
    </a:lvl1pPr>
    <a:lvl2pPr marL="541338" indent="-180975" algn="l" rtl="0" eaLnBrk="1" fontAlgn="base" hangingPunct="1">
      <a:lnSpc>
        <a:spcPct val="125000"/>
      </a:lnSpc>
      <a:spcBef>
        <a:spcPct val="0"/>
      </a:spcBef>
      <a:spcAft>
        <a:spcPts val="600"/>
      </a:spcAft>
      <a:buSzPct val="50000"/>
      <a:buFont typeface="Wingdings" pitchFamily="2" charset="2"/>
      <a:buChar char="p"/>
      <a:defRPr sz="1100" kern="1200">
        <a:solidFill>
          <a:schemeClr val="tx1"/>
        </a:solidFill>
        <a:latin typeface="FrutigerNext LT Regular" pitchFamily="34" charset="0"/>
        <a:ea typeface="华文细黑" pitchFamily="2" charset="-122"/>
        <a:cs typeface="+mn-cs"/>
      </a:defRPr>
    </a:lvl2pPr>
    <a:lvl3pPr marL="895350" indent="-174625" algn="l" rtl="0" eaLnBrk="1" fontAlgn="base" hangingPunct="1">
      <a:lnSpc>
        <a:spcPct val="125000"/>
      </a:lnSpc>
      <a:spcBef>
        <a:spcPct val="0"/>
      </a:spcBef>
      <a:spcAft>
        <a:spcPts val="600"/>
      </a:spcAft>
      <a:buSzPct val="50000"/>
      <a:buFont typeface="Wingdings" pitchFamily="2" charset="2"/>
      <a:buChar char="n"/>
      <a:defRPr sz="1100" kern="1200">
        <a:solidFill>
          <a:schemeClr val="tx1"/>
        </a:solidFill>
        <a:latin typeface="FrutigerNext LT Regular" pitchFamily="34" charset="0"/>
        <a:ea typeface="华文细黑" pitchFamily="2" charset="-122"/>
        <a:cs typeface="+mn-cs"/>
      </a:defRPr>
    </a:lvl3pPr>
    <a:lvl4pPr marL="1600200" indent="-228600" algn="just" rtl="0" eaLnBrk="0" fontAlgn="base" hangingPunct="0">
      <a:spcBef>
        <a:spcPct val="30000"/>
      </a:spcBef>
      <a:spcAft>
        <a:spcPct val="0"/>
      </a:spcAft>
      <a:defRPr sz="1100" kern="1200">
        <a:solidFill>
          <a:schemeClr val="tx1"/>
        </a:solidFill>
        <a:latin typeface="FrutigerNext LT Regular" pitchFamily="34" charset="0"/>
        <a:ea typeface="华文细黑" pitchFamily="2" charset="-122"/>
        <a:cs typeface="+mn-cs"/>
      </a:defRPr>
    </a:lvl4pPr>
    <a:lvl5pPr marL="2057400" indent="-228600" algn="just" rtl="0" eaLnBrk="0" fontAlgn="base" hangingPunct="0">
      <a:spcBef>
        <a:spcPct val="30000"/>
      </a:spcBef>
      <a:spcAft>
        <a:spcPct val="0"/>
      </a:spcAft>
      <a:defRPr sz="1100" kern="1200">
        <a:solidFill>
          <a:schemeClr val="tx1"/>
        </a:solidFill>
        <a:latin typeface="FrutigerNext LT Regular" pitchFamily="34" charset="0"/>
        <a:ea typeface="华文细黑"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en-US" altLang="zh-CN" smtClean="0"/>
              <a:t>2015.7.4</a:t>
            </a:r>
          </a:p>
          <a:p>
            <a:pPr lvl="1"/>
            <a:r>
              <a:rPr lang="zh-CN" altLang="en-US" smtClean="0"/>
              <a:t>调整版权和页码对齐，位于参考线</a:t>
            </a:r>
            <a:r>
              <a:rPr lang="en-US" altLang="zh-CN" smtClean="0"/>
              <a:t>8.5</a:t>
            </a:r>
            <a:r>
              <a:rPr lang="zh-CN" altLang="en-US" smtClean="0"/>
              <a:t>到</a:t>
            </a:r>
            <a:r>
              <a:rPr lang="en-US" altLang="zh-CN" smtClean="0"/>
              <a:t>8.9</a:t>
            </a:r>
            <a:r>
              <a:rPr lang="zh-CN" altLang="en-US" smtClean="0"/>
              <a:t>之间。</a:t>
            </a:r>
          </a:p>
          <a:p>
            <a:pPr lvl="1"/>
            <a:r>
              <a:rPr lang="zh-CN" altLang="en-US" smtClean="0"/>
              <a:t>调整编辑框行距为单倍行距。</a:t>
            </a:r>
            <a:endParaRPr lang="en-US" altLang="zh-CN" smtClean="0"/>
          </a:p>
          <a:p>
            <a:pPr lvl="0"/>
            <a:r>
              <a:rPr lang="en-US" altLang="zh-CN" smtClean="0"/>
              <a:t>2015.7.9</a:t>
            </a:r>
          </a:p>
          <a:p>
            <a:pPr lvl="1"/>
            <a:r>
              <a:rPr lang="zh-CN" altLang="en-US" smtClean="0"/>
              <a:t>删除此页课程版本后的“</a:t>
            </a:r>
            <a:r>
              <a:rPr lang="en-US" altLang="zh-CN" smtClean="0"/>
              <a:t>ISSUE</a:t>
            </a:r>
            <a:r>
              <a:rPr lang="zh-CN" altLang="en-US" smtClean="0"/>
              <a:t>”。</a:t>
            </a:r>
            <a:endParaRPr lang="en-US" altLang="zh-CN" smtClean="0"/>
          </a:p>
          <a:p>
            <a:pPr lvl="1"/>
            <a:r>
              <a:rPr lang="zh-CN" altLang="en-US" smtClean="0"/>
              <a:t>新增“产品版本”和“课程版本”的示例。</a:t>
            </a:r>
            <a:endParaRPr lang="en-US" altLang="zh-CN" smtClean="0"/>
          </a:p>
          <a:p>
            <a:pPr lvl="0"/>
            <a:r>
              <a:rPr lang="en-US" altLang="zh-CN" smtClean="0"/>
              <a:t>2015.8.3</a:t>
            </a:r>
          </a:p>
          <a:p>
            <a:pPr lvl="1"/>
            <a:r>
              <a:rPr lang="zh-CN" altLang="en-US" smtClean="0"/>
              <a:t>调整母板主体和备注，段落格式为“允许标点溢出边界”。</a:t>
            </a:r>
            <a:endParaRPr lang="en-US" altLang="zh-CN" smtClean="0"/>
          </a:p>
          <a:p>
            <a:pPr lvl="0"/>
            <a:r>
              <a:rPr lang="en-US" altLang="zh-CN" smtClean="0"/>
              <a:t>2015.8.4</a:t>
            </a:r>
          </a:p>
          <a:p>
            <a:pPr lvl="1"/>
            <a:r>
              <a:rPr lang="zh-CN" altLang="en-US" smtClean="0"/>
              <a:t>删除缩略语页；</a:t>
            </a:r>
            <a:endParaRPr lang="en-US" altLang="zh-CN" smtClean="0"/>
          </a:p>
          <a:p>
            <a:pPr lvl="1"/>
            <a:r>
              <a:rPr lang="zh-CN" altLang="en-US" smtClean="0"/>
              <a:t>重命名版式“</a:t>
            </a:r>
            <a:r>
              <a:rPr lang="en-US" altLang="zh-CN" smtClean="0"/>
              <a:t>8#</a:t>
            </a:r>
            <a:r>
              <a:rPr lang="zh-CN" altLang="en-US" smtClean="0"/>
              <a:t>空白”为“</a:t>
            </a:r>
            <a:r>
              <a:rPr lang="en-US" altLang="zh-CN" smtClean="0"/>
              <a:t>8#</a:t>
            </a:r>
            <a:r>
              <a:rPr lang="zh-CN" altLang="en-US" smtClean="0"/>
              <a:t>仅标题”。</a:t>
            </a:r>
            <a:endParaRPr lang="en-US" altLang="zh-CN" smtClean="0"/>
          </a:p>
          <a:p>
            <a:r>
              <a:rPr lang="en-US" altLang="zh-CN" smtClean="0"/>
              <a:t>2015.9.2</a:t>
            </a:r>
          </a:p>
          <a:p>
            <a:pPr lvl="1"/>
            <a:r>
              <a:rPr lang="zh-CN" altLang="en-US" smtClean="0"/>
              <a:t>新增备注模板，备注页正上方添加页眉，显示本章标题。</a:t>
            </a:r>
            <a:endParaRPr lang="en-US" altLang="zh-CN" smtClean="0"/>
          </a:p>
          <a:p>
            <a:pPr lvl="0"/>
            <a:r>
              <a:rPr lang="en-US" altLang="zh-CN" smtClean="0"/>
              <a:t>2015.9.14</a:t>
            </a:r>
          </a:p>
          <a:p>
            <a:pPr lvl="1"/>
            <a:r>
              <a:rPr lang="zh-CN" altLang="en-US" smtClean="0"/>
              <a:t>删除“谢谢”那页的白色“谢谢”。</a:t>
            </a:r>
            <a:endParaRPr lang="en-US" altLang="zh-CN" smtClean="0"/>
          </a:p>
          <a:p>
            <a:pPr lvl="0"/>
            <a:r>
              <a:rPr lang="en-US" altLang="zh-CN" smtClean="0"/>
              <a:t>2017.11.8</a:t>
            </a:r>
          </a:p>
          <a:p>
            <a:pPr lvl="1"/>
            <a:r>
              <a:rPr lang="zh-CN" altLang="en-US" smtClean="0"/>
              <a:t>调整母版中标题宽度。</a:t>
            </a:r>
            <a:endParaRPr lang="en-US" altLang="zh-CN" smtClean="0"/>
          </a:p>
          <a:p>
            <a:r>
              <a:rPr lang="en-US" altLang="zh-CN" smtClean="0"/>
              <a:t>2017.12.8</a:t>
            </a:r>
          </a:p>
          <a:p>
            <a:pPr lvl="1"/>
            <a:r>
              <a:rPr lang="zh-CN" altLang="en-US" smtClean="0"/>
              <a:t>适当拉长了备注页文本框长度，防止</a:t>
            </a:r>
            <a:r>
              <a:rPr lang="en-US" altLang="zh-CN" smtClean="0"/>
              <a:t>2013</a:t>
            </a:r>
            <a:r>
              <a:rPr lang="zh-CN" altLang="en-US" smtClean="0"/>
              <a:t>版后的</a:t>
            </a:r>
            <a:r>
              <a:rPr lang="en-US" altLang="zh-CN" smtClean="0"/>
              <a:t>PPT</a:t>
            </a:r>
            <a:r>
              <a:rPr lang="zh-CN" altLang="en-US" smtClean="0"/>
              <a:t>会自动换页。</a:t>
            </a:r>
            <a:endParaRPr lang="en-US" altLang="zh-CN" dirty="0" smtClean="0"/>
          </a:p>
        </p:txBody>
      </p:sp>
      <p:sp>
        <p:nvSpPr>
          <p:cNvPr id="5" name="幻灯片图像占位符 4"/>
          <p:cNvSpPr>
            <a:spLocks noGrp="1" noRot="1" noChangeAspect="1"/>
          </p:cNvSpPr>
          <p:nvPr>
            <p:ph type="sldImg"/>
          </p:nvPr>
        </p:nvSpPr>
        <p:spPr/>
      </p:sp>
    </p:spTree>
    <p:extLst>
      <p:ext uri="{BB962C8B-B14F-4D97-AF65-F5344CB8AC3E}">
        <p14:creationId xmlns:p14="http://schemas.microsoft.com/office/powerpoint/2010/main" val="25860323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p:sp>
      <p:sp>
        <p:nvSpPr>
          <p:cNvPr id="5" name="备注占位符 4"/>
          <p:cNvSpPr>
            <a:spLocks noGrp="1"/>
          </p:cNvSpPr>
          <p:nvPr>
            <p:ph type="body" idx="1"/>
          </p:nvPr>
        </p:nvSpPr>
        <p:spPr/>
        <p:txBody>
          <a:bodyPr/>
          <a:lstStyle/>
          <a:p>
            <a:endParaRPr lang="en-US"/>
          </a:p>
        </p:txBody>
      </p:sp>
    </p:spTree>
    <p:extLst>
      <p:ext uri="{BB962C8B-B14F-4D97-AF65-F5344CB8AC3E}">
        <p14:creationId xmlns:p14="http://schemas.microsoft.com/office/powerpoint/2010/main" val="2720365142"/>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p:sp>
      <p:sp>
        <p:nvSpPr>
          <p:cNvPr id="5" name="备注占位符 4"/>
          <p:cNvSpPr>
            <a:spLocks noGrp="1"/>
          </p:cNvSpPr>
          <p:nvPr>
            <p:ph type="body" idx="1"/>
          </p:nvPr>
        </p:nvSpPr>
        <p:spPr/>
        <p:txBody>
          <a:bodyPr/>
          <a:lstStyle/>
          <a:p>
            <a:endParaRPr lang="en-US"/>
          </a:p>
        </p:txBody>
      </p:sp>
    </p:spTree>
    <p:extLst>
      <p:ext uri="{BB962C8B-B14F-4D97-AF65-F5344CB8AC3E}">
        <p14:creationId xmlns:p14="http://schemas.microsoft.com/office/powerpoint/2010/main" val="33858111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p:sp>
      <p:sp>
        <p:nvSpPr>
          <p:cNvPr id="5" name="备注占位符 4"/>
          <p:cNvSpPr>
            <a:spLocks noGrp="1"/>
          </p:cNvSpPr>
          <p:nvPr>
            <p:ph type="body" idx="1"/>
          </p:nvPr>
        </p:nvSpPr>
        <p:spPr/>
        <p:txBody>
          <a:bodyPr/>
          <a:lstStyle/>
          <a:p>
            <a:endParaRPr lang="en-US"/>
          </a:p>
        </p:txBody>
      </p:sp>
    </p:spTree>
    <p:extLst>
      <p:ext uri="{BB962C8B-B14F-4D97-AF65-F5344CB8AC3E}">
        <p14:creationId xmlns:p14="http://schemas.microsoft.com/office/powerpoint/2010/main" val="13020556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p:sp>
      <p:sp>
        <p:nvSpPr>
          <p:cNvPr id="5" name="备注占位符 4"/>
          <p:cNvSpPr>
            <a:spLocks noGrp="1"/>
          </p:cNvSpPr>
          <p:nvPr>
            <p:ph type="body" idx="1"/>
          </p:nvPr>
        </p:nvSpPr>
        <p:spPr/>
        <p:txBody>
          <a:bodyPr/>
          <a:lstStyle/>
          <a:p>
            <a:endParaRPr lang="en-US"/>
          </a:p>
        </p:txBody>
      </p:sp>
    </p:spTree>
    <p:extLst>
      <p:ext uri="{BB962C8B-B14F-4D97-AF65-F5344CB8AC3E}">
        <p14:creationId xmlns:p14="http://schemas.microsoft.com/office/powerpoint/2010/main" val="12519199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p:sp>
      <p:sp>
        <p:nvSpPr>
          <p:cNvPr id="5" name="备注占位符 4"/>
          <p:cNvSpPr>
            <a:spLocks noGrp="1"/>
          </p:cNvSpPr>
          <p:nvPr>
            <p:ph type="body" idx="1"/>
          </p:nvPr>
        </p:nvSpPr>
        <p:spPr/>
        <p:txBody>
          <a:bodyPr/>
          <a:lstStyle/>
          <a:p>
            <a:endParaRPr lang="en-US"/>
          </a:p>
        </p:txBody>
      </p:sp>
    </p:spTree>
    <p:extLst>
      <p:ext uri="{BB962C8B-B14F-4D97-AF65-F5344CB8AC3E}">
        <p14:creationId xmlns:p14="http://schemas.microsoft.com/office/powerpoint/2010/main" val="33492467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9" name="备注占位符 2"/>
          <p:cNvSpPr>
            <a:spLocks noGrp="1"/>
          </p:cNvSpPr>
          <p:nvPr>
            <p:ph type="body" idx="1"/>
          </p:nvPr>
        </p:nvSpPr>
        <p:spPr/>
        <p:txBody>
          <a:bodyPr/>
          <a:lstStyle/>
          <a:p>
            <a:r>
              <a:rPr lang="zh-CN" altLang="en-US" smtClean="0"/>
              <a:t>为了方便使用，安装</a:t>
            </a:r>
            <a:r>
              <a:rPr lang="en-US" altLang="zh-CN" smtClean="0"/>
              <a:t>ServiceCenter</a:t>
            </a:r>
            <a:r>
              <a:rPr lang="zh-CN" altLang="en-US" smtClean="0"/>
              <a:t>时，可以选择安装预置服务。服务列表中</a:t>
            </a:r>
            <a:r>
              <a:rPr lang="en-US" altLang="zh-CN" smtClean="0"/>
              <a:t>ID</a:t>
            </a:r>
            <a:r>
              <a:rPr lang="zh-CN" altLang="en-US" smtClean="0"/>
              <a:t>为“</a:t>
            </a:r>
            <a:r>
              <a:rPr lang="en-US" altLang="zh-CN" smtClean="0"/>
              <a:t>default”</a:t>
            </a:r>
            <a:r>
              <a:rPr lang="zh-CN" altLang="en-US" smtClean="0"/>
              <a:t>开头的服务为预置服务。预置服务的名称和描述语言是在安装时确定的，不随环境的中英文语言进行切换。你可以取消发布服务后修改名称和描述。</a:t>
            </a:r>
          </a:p>
          <a:p>
            <a:r>
              <a:rPr lang="zh-CN" altLang="en-US" smtClean="0"/>
              <a:t>申请单在实施过程中，如果</a:t>
            </a:r>
            <a:r>
              <a:rPr lang="en-US" altLang="zh-CN" smtClean="0"/>
              <a:t>ServiceCenter</a:t>
            </a:r>
            <a:r>
              <a:rPr lang="zh-CN" altLang="en-US" smtClean="0"/>
              <a:t>发生主备倒换，备机接管任务后会重新实施申请。</a:t>
            </a:r>
            <a:endParaRPr lang="zh-CN" altLang="en-US" dirty="0" smtClean="0"/>
          </a:p>
        </p:txBody>
      </p:sp>
      <p:sp>
        <p:nvSpPr>
          <p:cNvPr id="5" name="幻灯片图像占位符 4"/>
          <p:cNvSpPr>
            <a:spLocks noGrp="1" noRot="1" noChangeAspect="1"/>
          </p:cNvSpPr>
          <p:nvPr>
            <p:ph type="sldImg"/>
          </p:nvPr>
        </p:nvSpPr>
        <p:spPr/>
      </p:sp>
    </p:spTree>
    <p:extLst>
      <p:ext uri="{BB962C8B-B14F-4D97-AF65-F5344CB8AC3E}">
        <p14:creationId xmlns:p14="http://schemas.microsoft.com/office/powerpoint/2010/main" val="204939916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p:sp>
      <p:sp>
        <p:nvSpPr>
          <p:cNvPr id="5" name="备注占位符 4"/>
          <p:cNvSpPr>
            <a:spLocks noGrp="1"/>
          </p:cNvSpPr>
          <p:nvPr>
            <p:ph type="body" idx="1"/>
          </p:nvPr>
        </p:nvSpPr>
        <p:spPr/>
        <p:txBody>
          <a:bodyPr/>
          <a:lstStyle/>
          <a:p>
            <a:endParaRPr lang="en-US"/>
          </a:p>
        </p:txBody>
      </p:sp>
    </p:spTree>
    <p:extLst>
      <p:ext uri="{BB962C8B-B14F-4D97-AF65-F5344CB8AC3E}">
        <p14:creationId xmlns:p14="http://schemas.microsoft.com/office/powerpoint/2010/main" val="386125257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p:sp>
      <p:sp>
        <p:nvSpPr>
          <p:cNvPr id="5" name="备注占位符 4"/>
          <p:cNvSpPr>
            <a:spLocks noGrp="1"/>
          </p:cNvSpPr>
          <p:nvPr>
            <p:ph type="body" idx="1"/>
          </p:nvPr>
        </p:nvSpPr>
        <p:spPr/>
        <p:txBody>
          <a:bodyPr/>
          <a:lstStyle/>
          <a:p>
            <a:endParaRPr lang="en-US"/>
          </a:p>
        </p:txBody>
      </p:sp>
    </p:spTree>
    <p:extLst>
      <p:ext uri="{BB962C8B-B14F-4D97-AF65-F5344CB8AC3E}">
        <p14:creationId xmlns:p14="http://schemas.microsoft.com/office/powerpoint/2010/main" val="416651813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p:sp>
      <p:sp>
        <p:nvSpPr>
          <p:cNvPr id="5" name="备注占位符 4"/>
          <p:cNvSpPr>
            <a:spLocks noGrp="1"/>
          </p:cNvSpPr>
          <p:nvPr>
            <p:ph type="body" idx="1"/>
          </p:nvPr>
        </p:nvSpPr>
        <p:spPr/>
        <p:txBody>
          <a:bodyPr/>
          <a:lstStyle/>
          <a:p>
            <a:endParaRPr lang="en-US"/>
          </a:p>
        </p:txBody>
      </p:sp>
    </p:spTree>
    <p:extLst>
      <p:ext uri="{BB962C8B-B14F-4D97-AF65-F5344CB8AC3E}">
        <p14:creationId xmlns:p14="http://schemas.microsoft.com/office/powerpoint/2010/main" val="418312066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p:sp>
      <p:sp>
        <p:nvSpPr>
          <p:cNvPr id="5" name="备注占位符 4"/>
          <p:cNvSpPr>
            <a:spLocks noGrp="1"/>
          </p:cNvSpPr>
          <p:nvPr>
            <p:ph type="body" idx="1"/>
          </p:nvPr>
        </p:nvSpPr>
        <p:spPr/>
        <p:txBody>
          <a:bodyPr/>
          <a:lstStyle/>
          <a:p>
            <a:endParaRPr lang="en-US"/>
          </a:p>
        </p:txBody>
      </p:sp>
    </p:spTree>
    <p:extLst>
      <p:ext uri="{BB962C8B-B14F-4D97-AF65-F5344CB8AC3E}">
        <p14:creationId xmlns:p14="http://schemas.microsoft.com/office/powerpoint/2010/main" val="34686496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p:sp>
      <p:sp>
        <p:nvSpPr>
          <p:cNvPr id="5" name="备注占位符 4"/>
          <p:cNvSpPr>
            <a:spLocks noGrp="1"/>
          </p:cNvSpPr>
          <p:nvPr>
            <p:ph type="body" idx="1"/>
          </p:nvPr>
        </p:nvSpPr>
        <p:spPr/>
        <p:txBody>
          <a:bodyPr/>
          <a:lstStyle/>
          <a:p>
            <a:endParaRPr lang="en-US"/>
          </a:p>
        </p:txBody>
      </p:sp>
    </p:spTree>
    <p:extLst>
      <p:ext uri="{BB962C8B-B14F-4D97-AF65-F5344CB8AC3E}">
        <p14:creationId xmlns:p14="http://schemas.microsoft.com/office/powerpoint/2010/main" val="1198418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p:sp>
      <p:sp>
        <p:nvSpPr>
          <p:cNvPr id="5" name="备注占位符 4"/>
          <p:cNvSpPr>
            <a:spLocks noGrp="1"/>
          </p:cNvSpPr>
          <p:nvPr>
            <p:ph type="body" idx="1"/>
          </p:nvPr>
        </p:nvSpPr>
        <p:spPr/>
        <p:txBody>
          <a:bodyPr/>
          <a:lstStyle/>
          <a:p>
            <a:endParaRPr lang="en-US"/>
          </a:p>
        </p:txBody>
      </p:sp>
    </p:spTree>
    <p:extLst>
      <p:ext uri="{BB962C8B-B14F-4D97-AF65-F5344CB8AC3E}">
        <p14:creationId xmlns:p14="http://schemas.microsoft.com/office/powerpoint/2010/main" val="219657824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3" name="备注占位符 2"/>
          <p:cNvSpPr>
            <a:spLocks noGrp="1"/>
          </p:cNvSpPr>
          <p:nvPr>
            <p:ph type="body" idx="1"/>
          </p:nvPr>
        </p:nvSpPr>
        <p:spPr/>
        <p:txBody>
          <a:bodyPr/>
          <a:lstStyle/>
          <a:p>
            <a:r>
              <a:rPr lang="zh-CN" altLang="en-US" dirty="0" smtClean="0"/>
              <a:t>组织</a:t>
            </a:r>
            <a:r>
              <a:rPr lang="en-US" altLang="zh-CN" dirty="0" smtClean="0"/>
              <a:t>1</a:t>
            </a:r>
            <a:r>
              <a:rPr lang="zh-CN" altLang="zh-CN" dirty="0" smtClean="0"/>
              <a:t>对应</a:t>
            </a:r>
            <a:r>
              <a:rPr lang="en-US" altLang="zh-CN" dirty="0" smtClean="0"/>
              <a:t>DC1</a:t>
            </a:r>
            <a:r>
              <a:rPr lang="zh-CN" altLang="zh-CN" dirty="0" smtClean="0"/>
              <a:t>的</a:t>
            </a:r>
            <a:r>
              <a:rPr lang="en-US" altLang="zh-CN" dirty="0" smtClean="0"/>
              <a:t>AZ1</a:t>
            </a:r>
            <a:r>
              <a:rPr lang="zh-CN" altLang="zh-CN" dirty="0" smtClean="0"/>
              <a:t>，虚拟机、硬盘等资源发放在</a:t>
            </a:r>
            <a:r>
              <a:rPr lang="en-US" altLang="zh-CN" dirty="0" smtClean="0"/>
              <a:t>AZ1</a:t>
            </a:r>
            <a:r>
              <a:rPr lang="zh-CN" altLang="zh-CN" dirty="0" smtClean="0"/>
              <a:t>中；</a:t>
            </a:r>
          </a:p>
          <a:p>
            <a:r>
              <a:rPr lang="zh-CN" altLang="en-US" dirty="0" smtClean="0"/>
              <a:t>组织</a:t>
            </a:r>
            <a:r>
              <a:rPr lang="en-US" altLang="zh-CN" dirty="0" smtClean="0"/>
              <a:t>2</a:t>
            </a:r>
            <a:r>
              <a:rPr lang="zh-CN" altLang="en-US" dirty="0" smtClean="0"/>
              <a:t>对应</a:t>
            </a:r>
            <a:r>
              <a:rPr lang="en-US" altLang="zh-CN" dirty="0" smtClean="0"/>
              <a:t>DC1</a:t>
            </a:r>
            <a:r>
              <a:rPr lang="zh-CN" altLang="zh-CN" dirty="0" smtClean="0"/>
              <a:t>的</a:t>
            </a:r>
            <a:r>
              <a:rPr lang="en-US" altLang="zh-CN" dirty="0" smtClean="0"/>
              <a:t>AZ2</a:t>
            </a:r>
            <a:r>
              <a:rPr lang="zh-CN" altLang="zh-CN" dirty="0" smtClean="0"/>
              <a:t>和</a:t>
            </a:r>
            <a:r>
              <a:rPr lang="en-US" altLang="zh-CN" dirty="0" smtClean="0"/>
              <a:t>DC2</a:t>
            </a:r>
            <a:r>
              <a:rPr lang="zh-CN" altLang="zh-CN" dirty="0" smtClean="0"/>
              <a:t>的</a:t>
            </a:r>
            <a:r>
              <a:rPr lang="en-US" altLang="zh-CN" dirty="0" smtClean="0"/>
              <a:t>AZ3</a:t>
            </a:r>
            <a:r>
              <a:rPr lang="zh-CN" altLang="zh-CN" dirty="0" smtClean="0"/>
              <a:t>，虚拟机、硬盘等资源发放在</a:t>
            </a:r>
            <a:r>
              <a:rPr lang="en-US" altLang="zh-CN" dirty="0" smtClean="0"/>
              <a:t>AZ2</a:t>
            </a:r>
            <a:r>
              <a:rPr lang="zh-CN" altLang="zh-CN" dirty="0" smtClean="0"/>
              <a:t>和</a:t>
            </a:r>
            <a:r>
              <a:rPr lang="en-US" altLang="zh-CN" dirty="0" smtClean="0"/>
              <a:t>AZ3</a:t>
            </a:r>
            <a:r>
              <a:rPr lang="zh-CN" altLang="zh-CN" dirty="0" smtClean="0"/>
              <a:t>中；</a:t>
            </a:r>
          </a:p>
          <a:p>
            <a:r>
              <a:rPr lang="zh-CN" altLang="en-US" dirty="0" smtClean="0"/>
              <a:t>组织</a:t>
            </a:r>
            <a:r>
              <a:rPr lang="en-US" altLang="zh-CN" dirty="0" smtClean="0"/>
              <a:t>3</a:t>
            </a:r>
            <a:r>
              <a:rPr lang="zh-CN" altLang="zh-CN" dirty="0" smtClean="0"/>
              <a:t>对应</a:t>
            </a:r>
            <a:r>
              <a:rPr lang="en-US" altLang="zh-CN" dirty="0" smtClean="0"/>
              <a:t>DC2</a:t>
            </a:r>
            <a:r>
              <a:rPr lang="zh-CN" altLang="zh-CN" dirty="0" smtClean="0"/>
              <a:t>的</a:t>
            </a:r>
            <a:r>
              <a:rPr lang="en-US" altLang="zh-CN" dirty="0" smtClean="0"/>
              <a:t>AZ3</a:t>
            </a:r>
            <a:r>
              <a:rPr lang="zh-CN" altLang="zh-CN" dirty="0" smtClean="0"/>
              <a:t>和</a:t>
            </a:r>
            <a:r>
              <a:rPr lang="en-US" altLang="zh-CN" dirty="0" smtClean="0"/>
              <a:t>AZ4</a:t>
            </a:r>
            <a:r>
              <a:rPr lang="zh-CN" altLang="zh-CN" dirty="0" smtClean="0"/>
              <a:t>，虚拟机、硬盘等资源发放在</a:t>
            </a:r>
            <a:r>
              <a:rPr lang="en-US" altLang="zh-CN" dirty="0" smtClean="0"/>
              <a:t>AZ3</a:t>
            </a:r>
            <a:r>
              <a:rPr lang="zh-CN" altLang="zh-CN" dirty="0" smtClean="0"/>
              <a:t>和</a:t>
            </a:r>
            <a:r>
              <a:rPr lang="en-US" altLang="zh-CN" dirty="0" smtClean="0"/>
              <a:t>AZ4</a:t>
            </a:r>
            <a:r>
              <a:rPr lang="zh-CN" altLang="zh-CN" dirty="0" smtClean="0"/>
              <a:t>中；</a:t>
            </a:r>
          </a:p>
          <a:p>
            <a:r>
              <a:rPr lang="zh-CN" altLang="zh-CN" dirty="0" smtClean="0"/>
              <a:t>注意：</a:t>
            </a:r>
          </a:p>
          <a:p>
            <a:pPr lvl="1"/>
            <a:r>
              <a:rPr lang="zh-CN" altLang="en-US" dirty="0" smtClean="0"/>
              <a:t>组织</a:t>
            </a:r>
            <a:r>
              <a:rPr lang="en-US" altLang="zh-CN" dirty="0" smtClean="0"/>
              <a:t>1</a:t>
            </a:r>
            <a:r>
              <a:rPr lang="zh-CN" altLang="zh-CN" dirty="0" smtClean="0"/>
              <a:t>对</a:t>
            </a:r>
            <a:r>
              <a:rPr lang="en-US" altLang="zh-CN" dirty="0" smtClean="0"/>
              <a:t>AZ1</a:t>
            </a:r>
            <a:r>
              <a:rPr lang="zh-CN" altLang="zh-CN" dirty="0" smtClean="0"/>
              <a:t>独占，需要通过系统管理员的规划来完成，</a:t>
            </a:r>
            <a:r>
              <a:rPr lang="en-US" altLang="zh-CN" dirty="0" smtClean="0"/>
              <a:t>SC</a:t>
            </a:r>
            <a:r>
              <a:rPr lang="zh-CN" altLang="zh-CN" dirty="0" smtClean="0"/>
              <a:t>不提供</a:t>
            </a:r>
            <a:r>
              <a:rPr lang="en-US" altLang="zh-CN" dirty="0" smtClean="0"/>
              <a:t>AZ</a:t>
            </a:r>
            <a:r>
              <a:rPr lang="zh-CN" altLang="zh-CN" dirty="0" smtClean="0"/>
              <a:t>独占功能；</a:t>
            </a:r>
          </a:p>
          <a:p>
            <a:pPr lvl="1"/>
            <a:r>
              <a:rPr lang="zh-CN" altLang="en-US" dirty="0" smtClean="0"/>
              <a:t>组织</a:t>
            </a:r>
            <a:r>
              <a:rPr lang="en-US" altLang="zh-CN" dirty="0" smtClean="0"/>
              <a:t>2</a:t>
            </a:r>
            <a:r>
              <a:rPr lang="zh-CN" altLang="en-US" dirty="0" smtClean="0"/>
              <a:t>对</a:t>
            </a:r>
            <a:r>
              <a:rPr lang="en-US" altLang="zh-CN" dirty="0" smtClean="0"/>
              <a:t>AZ2</a:t>
            </a:r>
            <a:r>
              <a:rPr lang="zh-CN" altLang="en-US" dirty="0" smtClean="0"/>
              <a:t>和</a:t>
            </a:r>
            <a:r>
              <a:rPr lang="en-US" altLang="zh-CN" dirty="0" smtClean="0"/>
              <a:t>AZ3</a:t>
            </a:r>
            <a:r>
              <a:rPr lang="zh-CN" altLang="en-US" dirty="0" smtClean="0"/>
              <a:t>，配额由系统管理员设置</a:t>
            </a:r>
            <a:r>
              <a:rPr lang="zh-CN" altLang="zh-CN" dirty="0" smtClean="0"/>
              <a:t>；</a:t>
            </a:r>
            <a:endParaRPr lang="zh-CN" altLang="en-US" dirty="0" smtClean="0"/>
          </a:p>
        </p:txBody>
      </p:sp>
      <p:sp>
        <p:nvSpPr>
          <p:cNvPr id="5" name="幻灯片图像占位符 4"/>
          <p:cNvSpPr>
            <a:spLocks noGrp="1" noRot="1" noChangeAspect="1"/>
          </p:cNvSpPr>
          <p:nvPr>
            <p:ph type="sldImg"/>
          </p:nvPr>
        </p:nvSpPr>
        <p:spPr/>
      </p:sp>
    </p:spTree>
    <p:extLst>
      <p:ext uri="{BB962C8B-B14F-4D97-AF65-F5344CB8AC3E}">
        <p14:creationId xmlns:p14="http://schemas.microsoft.com/office/powerpoint/2010/main" val="98713515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7" name="备注占位符 2"/>
          <p:cNvSpPr>
            <a:spLocks noGrp="1"/>
          </p:cNvSpPr>
          <p:nvPr>
            <p:ph type="body" idx="1"/>
          </p:nvPr>
        </p:nvSpPr>
        <p:spPr/>
        <p:txBody>
          <a:bodyPr/>
          <a:lstStyle/>
          <a:p>
            <a:r>
              <a:rPr lang="zh-CN" altLang="en-US" smtClean="0"/>
              <a:t>组织对应</a:t>
            </a:r>
            <a:r>
              <a:rPr lang="en-US" altLang="zh-CN" smtClean="0"/>
              <a:t>OpenStack</a:t>
            </a:r>
            <a:r>
              <a:rPr lang="zh-CN" altLang="en-US" smtClean="0"/>
              <a:t>的</a:t>
            </a:r>
            <a:r>
              <a:rPr lang="en-US" altLang="zh-CN" smtClean="0"/>
              <a:t>domain</a:t>
            </a:r>
            <a:r>
              <a:rPr lang="zh-CN" altLang="en-US" smtClean="0"/>
              <a:t>，组织的配额由</a:t>
            </a:r>
            <a:r>
              <a:rPr lang="en-US" altLang="zh-CN" smtClean="0"/>
              <a:t>SC</a:t>
            </a:r>
            <a:r>
              <a:rPr lang="zh-CN" altLang="en-US" smtClean="0"/>
              <a:t>控制，组织下属</a:t>
            </a:r>
            <a:r>
              <a:rPr lang="en-US" altLang="zh-CN" smtClean="0"/>
              <a:t>VDC</a:t>
            </a:r>
            <a:r>
              <a:rPr lang="zh-CN" altLang="en-US" smtClean="0"/>
              <a:t>的配额总和不能超过组织的配额；</a:t>
            </a:r>
          </a:p>
          <a:p>
            <a:r>
              <a:rPr lang="en-US" altLang="zh-CN" smtClean="0"/>
              <a:t>VDC</a:t>
            </a:r>
            <a:r>
              <a:rPr lang="zh-CN" altLang="en-US" smtClean="0"/>
              <a:t>对应</a:t>
            </a:r>
            <a:r>
              <a:rPr lang="en-US" altLang="zh-CN" smtClean="0"/>
              <a:t>OpenStack</a:t>
            </a:r>
            <a:r>
              <a:rPr lang="zh-CN" altLang="en-US" smtClean="0"/>
              <a:t>的</a:t>
            </a:r>
            <a:r>
              <a:rPr lang="en-US" altLang="zh-CN" smtClean="0"/>
              <a:t>project</a:t>
            </a:r>
            <a:r>
              <a:rPr lang="zh-CN" altLang="en-US" smtClean="0"/>
              <a:t>，</a:t>
            </a:r>
            <a:r>
              <a:rPr lang="en-US" altLang="zh-CN" smtClean="0"/>
              <a:t>VDC</a:t>
            </a:r>
            <a:r>
              <a:rPr lang="zh-CN" altLang="en-US" smtClean="0"/>
              <a:t>的配额对应</a:t>
            </a:r>
            <a:r>
              <a:rPr lang="en-US" altLang="zh-CN" smtClean="0"/>
              <a:t>project</a:t>
            </a:r>
            <a:r>
              <a:rPr lang="zh-CN" altLang="en-US" smtClean="0"/>
              <a:t>的配额</a:t>
            </a:r>
          </a:p>
        </p:txBody>
      </p:sp>
      <p:sp>
        <p:nvSpPr>
          <p:cNvPr id="5" name="幻灯片图像占位符 4"/>
          <p:cNvSpPr>
            <a:spLocks noGrp="1" noRot="1" noChangeAspect="1"/>
          </p:cNvSpPr>
          <p:nvPr>
            <p:ph type="sldImg"/>
          </p:nvPr>
        </p:nvSpPr>
        <p:spPr/>
      </p:sp>
    </p:spTree>
    <p:extLst>
      <p:ext uri="{BB962C8B-B14F-4D97-AF65-F5344CB8AC3E}">
        <p14:creationId xmlns:p14="http://schemas.microsoft.com/office/powerpoint/2010/main" val="155944495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p:sp>
      <p:sp>
        <p:nvSpPr>
          <p:cNvPr id="5" name="备注占位符 4"/>
          <p:cNvSpPr>
            <a:spLocks noGrp="1"/>
          </p:cNvSpPr>
          <p:nvPr>
            <p:ph type="body" idx="1"/>
          </p:nvPr>
        </p:nvSpPr>
        <p:spPr/>
        <p:txBody>
          <a:bodyPr/>
          <a:lstStyle/>
          <a:p>
            <a:endParaRPr lang="en-US"/>
          </a:p>
        </p:txBody>
      </p:sp>
    </p:spTree>
    <p:extLst>
      <p:ext uri="{BB962C8B-B14F-4D97-AF65-F5344CB8AC3E}">
        <p14:creationId xmlns:p14="http://schemas.microsoft.com/office/powerpoint/2010/main" val="15630782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p:sp>
      <p:sp>
        <p:nvSpPr>
          <p:cNvPr id="5" name="备注占位符 4"/>
          <p:cNvSpPr>
            <a:spLocks noGrp="1"/>
          </p:cNvSpPr>
          <p:nvPr>
            <p:ph type="body" idx="1"/>
          </p:nvPr>
        </p:nvSpPr>
        <p:spPr/>
        <p:txBody>
          <a:bodyPr/>
          <a:lstStyle/>
          <a:p>
            <a:endParaRPr lang="en-US"/>
          </a:p>
        </p:txBody>
      </p:sp>
    </p:spTree>
    <p:extLst>
      <p:ext uri="{BB962C8B-B14F-4D97-AF65-F5344CB8AC3E}">
        <p14:creationId xmlns:p14="http://schemas.microsoft.com/office/powerpoint/2010/main" val="422087171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p:sp>
      <p:sp>
        <p:nvSpPr>
          <p:cNvPr id="5" name="备注占位符 4"/>
          <p:cNvSpPr>
            <a:spLocks noGrp="1"/>
          </p:cNvSpPr>
          <p:nvPr>
            <p:ph type="body" idx="1"/>
          </p:nvPr>
        </p:nvSpPr>
        <p:spPr/>
        <p:txBody>
          <a:bodyPr/>
          <a:lstStyle/>
          <a:p>
            <a:endParaRPr lang="en-US"/>
          </a:p>
        </p:txBody>
      </p:sp>
    </p:spTree>
    <p:extLst>
      <p:ext uri="{BB962C8B-B14F-4D97-AF65-F5344CB8AC3E}">
        <p14:creationId xmlns:p14="http://schemas.microsoft.com/office/powerpoint/2010/main" val="283581483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p:sp>
      <p:sp>
        <p:nvSpPr>
          <p:cNvPr id="5" name="备注占位符 4"/>
          <p:cNvSpPr>
            <a:spLocks noGrp="1"/>
          </p:cNvSpPr>
          <p:nvPr>
            <p:ph type="body" idx="1"/>
          </p:nvPr>
        </p:nvSpPr>
        <p:spPr/>
        <p:txBody>
          <a:bodyPr/>
          <a:lstStyle/>
          <a:p>
            <a:endParaRPr lang="en-US"/>
          </a:p>
        </p:txBody>
      </p:sp>
    </p:spTree>
    <p:extLst>
      <p:ext uri="{BB962C8B-B14F-4D97-AF65-F5344CB8AC3E}">
        <p14:creationId xmlns:p14="http://schemas.microsoft.com/office/powerpoint/2010/main" val="15043923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p:sp>
      <p:sp>
        <p:nvSpPr>
          <p:cNvPr id="5" name="备注占位符 4"/>
          <p:cNvSpPr>
            <a:spLocks noGrp="1"/>
          </p:cNvSpPr>
          <p:nvPr>
            <p:ph type="body" idx="1"/>
          </p:nvPr>
        </p:nvSpPr>
        <p:spPr/>
        <p:txBody>
          <a:bodyPr/>
          <a:lstStyle/>
          <a:p>
            <a:endParaRPr lang="en-US"/>
          </a:p>
        </p:txBody>
      </p:sp>
    </p:spTree>
    <p:extLst>
      <p:ext uri="{BB962C8B-B14F-4D97-AF65-F5344CB8AC3E}">
        <p14:creationId xmlns:p14="http://schemas.microsoft.com/office/powerpoint/2010/main" val="264717058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1" name="备注占位符 2"/>
          <p:cNvSpPr>
            <a:spLocks noGrp="1"/>
          </p:cNvSpPr>
          <p:nvPr>
            <p:ph type="body" idx="1"/>
          </p:nvPr>
        </p:nvSpPr>
        <p:spPr/>
        <p:txBody>
          <a:bodyPr/>
          <a:lstStyle/>
          <a:p>
            <a:r>
              <a:rPr lang="en-US" altLang="zh-CN" dirty="0" smtClean="0"/>
              <a:t>VDC1</a:t>
            </a:r>
            <a:r>
              <a:rPr lang="zh-CN" altLang="zh-CN" dirty="0" smtClean="0"/>
              <a:t>对应</a:t>
            </a:r>
            <a:r>
              <a:rPr lang="en-US" altLang="zh-CN" dirty="0" smtClean="0"/>
              <a:t>DC1</a:t>
            </a:r>
            <a:r>
              <a:rPr lang="zh-CN" altLang="zh-CN" dirty="0" smtClean="0"/>
              <a:t>的</a:t>
            </a:r>
            <a:r>
              <a:rPr lang="en-US" altLang="zh-CN" dirty="0" smtClean="0"/>
              <a:t>AZ1</a:t>
            </a:r>
            <a:r>
              <a:rPr lang="zh-CN" altLang="zh-CN" dirty="0" smtClean="0"/>
              <a:t>，虚拟机、硬盘等资源发放在</a:t>
            </a:r>
            <a:r>
              <a:rPr lang="en-US" altLang="zh-CN" dirty="0" smtClean="0"/>
              <a:t>AZ1</a:t>
            </a:r>
            <a:r>
              <a:rPr lang="zh-CN" altLang="zh-CN" dirty="0" smtClean="0"/>
              <a:t>中</a:t>
            </a:r>
            <a:r>
              <a:rPr lang="zh-CN" altLang="en-US" dirty="0" smtClean="0"/>
              <a:t>。</a:t>
            </a:r>
            <a:endParaRPr lang="zh-CN" altLang="zh-CN" dirty="0" smtClean="0"/>
          </a:p>
          <a:p>
            <a:r>
              <a:rPr lang="en-US" altLang="zh-CN" dirty="0" smtClean="0"/>
              <a:t>VDC2</a:t>
            </a:r>
            <a:r>
              <a:rPr lang="zh-CN" altLang="zh-CN" dirty="0" smtClean="0"/>
              <a:t>对应</a:t>
            </a:r>
            <a:r>
              <a:rPr lang="en-US" altLang="zh-CN" dirty="0" smtClean="0"/>
              <a:t>DC1</a:t>
            </a:r>
            <a:r>
              <a:rPr lang="zh-CN" altLang="zh-CN" dirty="0" smtClean="0"/>
              <a:t>的</a:t>
            </a:r>
            <a:r>
              <a:rPr lang="en-US" altLang="zh-CN" dirty="0" smtClean="0"/>
              <a:t>AZ2</a:t>
            </a:r>
            <a:r>
              <a:rPr lang="zh-CN" altLang="zh-CN" dirty="0" smtClean="0"/>
              <a:t>和</a:t>
            </a:r>
            <a:r>
              <a:rPr lang="en-US" altLang="zh-CN" dirty="0" smtClean="0"/>
              <a:t>DC2</a:t>
            </a:r>
            <a:r>
              <a:rPr lang="zh-CN" altLang="zh-CN" dirty="0" smtClean="0"/>
              <a:t>的</a:t>
            </a:r>
            <a:r>
              <a:rPr lang="en-US" altLang="zh-CN" dirty="0" smtClean="0"/>
              <a:t>AZ3</a:t>
            </a:r>
            <a:r>
              <a:rPr lang="zh-CN" altLang="zh-CN" dirty="0" smtClean="0"/>
              <a:t>，虚拟机、硬盘等资源发放在</a:t>
            </a:r>
            <a:r>
              <a:rPr lang="en-US" altLang="zh-CN" dirty="0" smtClean="0"/>
              <a:t>AZ2</a:t>
            </a:r>
            <a:r>
              <a:rPr lang="zh-CN" altLang="zh-CN" dirty="0" smtClean="0"/>
              <a:t>和</a:t>
            </a:r>
            <a:r>
              <a:rPr lang="en-US" altLang="zh-CN" dirty="0" smtClean="0"/>
              <a:t>AZ3</a:t>
            </a:r>
            <a:r>
              <a:rPr lang="zh-CN" altLang="zh-CN" dirty="0" smtClean="0"/>
              <a:t>中</a:t>
            </a:r>
            <a:r>
              <a:rPr lang="zh-CN" altLang="en-US" dirty="0" smtClean="0"/>
              <a:t>。</a:t>
            </a:r>
            <a:endParaRPr lang="zh-CN" altLang="zh-CN" dirty="0" smtClean="0"/>
          </a:p>
          <a:p>
            <a:r>
              <a:rPr lang="en-US" altLang="zh-CN" dirty="0" smtClean="0"/>
              <a:t>VDC2</a:t>
            </a:r>
            <a:r>
              <a:rPr lang="zh-CN" altLang="zh-CN" dirty="0" smtClean="0"/>
              <a:t>对应</a:t>
            </a:r>
            <a:r>
              <a:rPr lang="en-US" altLang="zh-CN" dirty="0" smtClean="0"/>
              <a:t>DC2</a:t>
            </a:r>
            <a:r>
              <a:rPr lang="zh-CN" altLang="zh-CN" dirty="0" smtClean="0"/>
              <a:t>的</a:t>
            </a:r>
            <a:r>
              <a:rPr lang="en-US" altLang="zh-CN" dirty="0" smtClean="0"/>
              <a:t>AZ3</a:t>
            </a:r>
            <a:r>
              <a:rPr lang="zh-CN" altLang="zh-CN" dirty="0" smtClean="0"/>
              <a:t>和</a:t>
            </a:r>
            <a:r>
              <a:rPr lang="en-US" altLang="zh-CN" dirty="0" smtClean="0"/>
              <a:t>AZ4</a:t>
            </a:r>
            <a:r>
              <a:rPr lang="zh-CN" altLang="zh-CN" dirty="0" smtClean="0"/>
              <a:t>，虚拟机、硬盘等资源发放在</a:t>
            </a:r>
            <a:r>
              <a:rPr lang="en-US" altLang="zh-CN" dirty="0" smtClean="0"/>
              <a:t>AZ3</a:t>
            </a:r>
            <a:r>
              <a:rPr lang="zh-CN" altLang="zh-CN" dirty="0" smtClean="0"/>
              <a:t>和</a:t>
            </a:r>
            <a:r>
              <a:rPr lang="en-US" altLang="zh-CN" dirty="0" smtClean="0"/>
              <a:t>AZ4</a:t>
            </a:r>
            <a:r>
              <a:rPr lang="zh-CN" altLang="zh-CN" dirty="0" smtClean="0"/>
              <a:t>中</a:t>
            </a:r>
            <a:r>
              <a:rPr lang="zh-CN" altLang="en-US" dirty="0" smtClean="0"/>
              <a:t>。</a:t>
            </a:r>
            <a:endParaRPr lang="zh-CN" altLang="zh-CN" dirty="0" smtClean="0"/>
          </a:p>
          <a:p>
            <a:r>
              <a:rPr lang="zh-CN" altLang="zh-CN" dirty="0" smtClean="0"/>
              <a:t>注意：</a:t>
            </a:r>
          </a:p>
          <a:p>
            <a:r>
              <a:rPr lang="en-US" altLang="zh-CN" dirty="0" smtClean="0"/>
              <a:t>1.VDC1</a:t>
            </a:r>
            <a:r>
              <a:rPr lang="zh-CN" altLang="zh-CN" dirty="0" smtClean="0"/>
              <a:t>对</a:t>
            </a:r>
            <a:r>
              <a:rPr lang="en-US" altLang="zh-CN" dirty="0" smtClean="0"/>
              <a:t>AZ1</a:t>
            </a:r>
            <a:r>
              <a:rPr lang="zh-CN" altLang="zh-CN" dirty="0" smtClean="0"/>
              <a:t>的独占，需要通过系统管理员的规划来完成，</a:t>
            </a:r>
            <a:r>
              <a:rPr lang="en-US" altLang="zh-CN" dirty="0" smtClean="0"/>
              <a:t>SC</a:t>
            </a:r>
            <a:r>
              <a:rPr lang="zh-CN" altLang="zh-CN" dirty="0" smtClean="0"/>
              <a:t>不提供</a:t>
            </a:r>
            <a:r>
              <a:rPr lang="en-US" altLang="zh-CN" dirty="0" smtClean="0"/>
              <a:t>AZ</a:t>
            </a:r>
            <a:r>
              <a:rPr lang="zh-CN" altLang="zh-CN" dirty="0" smtClean="0"/>
              <a:t>独占功能</a:t>
            </a:r>
            <a:r>
              <a:rPr lang="zh-CN" altLang="en-US" dirty="0" smtClean="0"/>
              <a:t>。</a:t>
            </a:r>
            <a:endParaRPr lang="zh-CN" altLang="zh-CN" dirty="0" smtClean="0"/>
          </a:p>
          <a:p>
            <a:r>
              <a:rPr lang="en-US" altLang="zh-CN" dirty="0" smtClean="0"/>
              <a:t>2.VDC2</a:t>
            </a:r>
            <a:r>
              <a:rPr lang="zh-CN" altLang="zh-CN" dirty="0" smtClean="0"/>
              <a:t>和</a:t>
            </a:r>
            <a:r>
              <a:rPr lang="en-US" altLang="zh-CN" dirty="0" smtClean="0"/>
              <a:t>VDC3</a:t>
            </a:r>
            <a:r>
              <a:rPr lang="zh-CN" altLang="zh-CN" dirty="0" smtClean="0"/>
              <a:t>对</a:t>
            </a:r>
            <a:r>
              <a:rPr lang="en-US" altLang="zh-CN" dirty="0" smtClean="0"/>
              <a:t>AZ3</a:t>
            </a:r>
            <a:r>
              <a:rPr lang="zh-CN" altLang="zh-CN" dirty="0" smtClean="0"/>
              <a:t>资源使用的多少，取决于</a:t>
            </a:r>
            <a:r>
              <a:rPr lang="en-US" altLang="zh-CN" dirty="0" smtClean="0"/>
              <a:t>VDC2</a:t>
            </a:r>
            <a:r>
              <a:rPr lang="zh-CN" altLang="zh-CN" dirty="0" smtClean="0"/>
              <a:t>和</a:t>
            </a:r>
            <a:r>
              <a:rPr lang="en-US" altLang="zh-CN" dirty="0" smtClean="0"/>
              <a:t>VDC3</a:t>
            </a:r>
            <a:r>
              <a:rPr lang="zh-CN" altLang="zh-CN" dirty="0" smtClean="0"/>
              <a:t>的配额</a:t>
            </a:r>
            <a:r>
              <a:rPr lang="zh-CN" altLang="en-US" dirty="0" smtClean="0"/>
              <a:t>。</a:t>
            </a:r>
            <a:endParaRPr lang="zh-CN" altLang="zh-CN" dirty="0" smtClean="0"/>
          </a:p>
          <a:p>
            <a:endParaRPr lang="zh-CN" altLang="en-US" dirty="0" smtClean="0"/>
          </a:p>
        </p:txBody>
      </p:sp>
      <p:sp>
        <p:nvSpPr>
          <p:cNvPr id="5" name="幻灯片图像占位符 4"/>
          <p:cNvSpPr>
            <a:spLocks noGrp="1" noRot="1" noChangeAspect="1"/>
          </p:cNvSpPr>
          <p:nvPr>
            <p:ph type="sldImg"/>
          </p:nvPr>
        </p:nvSpPr>
        <p:spPr/>
      </p:sp>
    </p:spTree>
    <p:extLst>
      <p:ext uri="{BB962C8B-B14F-4D97-AF65-F5344CB8AC3E}">
        <p14:creationId xmlns:p14="http://schemas.microsoft.com/office/powerpoint/2010/main" val="374540128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5" name="备注占位符 2"/>
          <p:cNvSpPr>
            <a:spLocks noGrp="1"/>
          </p:cNvSpPr>
          <p:nvPr>
            <p:ph type="body" idx="1"/>
          </p:nvPr>
        </p:nvSpPr>
        <p:spPr/>
        <p:txBody>
          <a:bodyPr/>
          <a:lstStyle/>
          <a:p>
            <a:r>
              <a:rPr lang="zh-CN" altLang="en-US" dirty="0" smtClean="0"/>
              <a:t>多个</a:t>
            </a:r>
            <a:r>
              <a:rPr lang="en-US" altLang="zh-CN" dirty="0" smtClean="0"/>
              <a:t>OpenStack</a:t>
            </a:r>
            <a:r>
              <a:rPr lang="zh-CN" altLang="en-US" dirty="0" smtClean="0"/>
              <a:t>共用一个</a:t>
            </a:r>
            <a:r>
              <a:rPr lang="en-US" altLang="zh-CN" dirty="0" err="1" smtClean="0"/>
              <a:t>KeyStone</a:t>
            </a:r>
            <a:r>
              <a:rPr lang="zh-CN" altLang="en-US" dirty="0" smtClean="0"/>
              <a:t>，所以</a:t>
            </a:r>
            <a:r>
              <a:rPr lang="en-US" altLang="zh-CN" dirty="0" smtClean="0"/>
              <a:t>project</a:t>
            </a:r>
            <a:r>
              <a:rPr lang="zh-CN" altLang="en-US" dirty="0" smtClean="0"/>
              <a:t>在多个</a:t>
            </a:r>
            <a:r>
              <a:rPr lang="en-US" altLang="zh-CN" dirty="0" smtClean="0"/>
              <a:t>OpenStack</a:t>
            </a:r>
            <a:r>
              <a:rPr lang="zh-CN" altLang="en-US" dirty="0" smtClean="0"/>
              <a:t>中是唯一的。</a:t>
            </a:r>
            <a:endParaRPr lang="en-US" altLang="zh-CN" dirty="0" smtClean="0"/>
          </a:p>
          <a:p>
            <a:endParaRPr lang="zh-CN" altLang="en-US" dirty="0" smtClean="0"/>
          </a:p>
        </p:txBody>
      </p:sp>
      <p:sp>
        <p:nvSpPr>
          <p:cNvPr id="5" name="幻灯片图像占位符 4"/>
          <p:cNvSpPr>
            <a:spLocks noGrp="1" noRot="1" noChangeAspect="1"/>
          </p:cNvSpPr>
          <p:nvPr>
            <p:ph type="sldImg"/>
          </p:nvPr>
        </p:nvSpPr>
        <p:spPr/>
      </p:sp>
    </p:spTree>
    <p:extLst>
      <p:ext uri="{BB962C8B-B14F-4D97-AF65-F5344CB8AC3E}">
        <p14:creationId xmlns:p14="http://schemas.microsoft.com/office/powerpoint/2010/main" val="283044374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9" name="备注占位符 2"/>
          <p:cNvSpPr>
            <a:spLocks noGrp="1"/>
          </p:cNvSpPr>
          <p:nvPr>
            <p:ph type="body" idx="1"/>
          </p:nvPr>
        </p:nvSpPr>
        <p:spPr/>
        <p:txBody>
          <a:bodyPr/>
          <a:lstStyle/>
          <a:p>
            <a:r>
              <a:rPr lang="zh-CN" altLang="zh-CN" dirty="0" smtClean="0"/>
              <a:t>服务目录：服务目录显示</a:t>
            </a:r>
            <a:r>
              <a:rPr lang="en-US" altLang="zh-CN" dirty="0" smtClean="0"/>
              <a:t>VDC</a:t>
            </a:r>
            <a:r>
              <a:rPr lang="zh-CN" altLang="zh-CN" dirty="0" smtClean="0"/>
              <a:t>用户可以申请的服务列表，系统管理员可以结合各部门特殊需求，为部门自定义</a:t>
            </a:r>
            <a:r>
              <a:rPr lang="en-US" altLang="zh-CN" dirty="0" smtClean="0"/>
              <a:t>VDC</a:t>
            </a:r>
            <a:r>
              <a:rPr lang="zh-CN" altLang="zh-CN" dirty="0" smtClean="0"/>
              <a:t>服务目录</a:t>
            </a:r>
            <a:r>
              <a:rPr lang="zh-CN" altLang="en-US" dirty="0" smtClean="0"/>
              <a:t>。</a:t>
            </a:r>
            <a:endParaRPr lang="en-US" altLang="zh-CN" dirty="0" smtClean="0"/>
          </a:p>
          <a:p>
            <a:r>
              <a:rPr lang="en-US" altLang="zh-CN" dirty="0" smtClean="0"/>
              <a:t>VPC</a:t>
            </a:r>
            <a:r>
              <a:rPr lang="zh-CN" altLang="zh-CN" dirty="0" smtClean="0"/>
              <a:t>：虚拟个人云，是一个逻辑隔离的网络环境，包括虚拟路由器、网络、</a:t>
            </a:r>
            <a:r>
              <a:rPr lang="en-US" altLang="zh-CN" dirty="0" smtClean="0"/>
              <a:t>ACL</a:t>
            </a:r>
            <a:r>
              <a:rPr lang="zh-CN" altLang="zh-CN" dirty="0" smtClean="0"/>
              <a:t>、</a:t>
            </a:r>
            <a:r>
              <a:rPr lang="en-US" altLang="zh-CN" dirty="0" smtClean="0"/>
              <a:t>VPN</a:t>
            </a:r>
            <a:r>
              <a:rPr lang="zh-CN" altLang="zh-CN" dirty="0" smtClean="0"/>
              <a:t>等子功能</a:t>
            </a:r>
            <a:r>
              <a:rPr lang="zh-CN" altLang="en-US" dirty="0" smtClean="0"/>
              <a:t>。</a:t>
            </a:r>
            <a:endParaRPr lang="en-US" altLang="zh-CN" dirty="0" smtClean="0"/>
          </a:p>
          <a:p>
            <a:r>
              <a:rPr lang="zh-CN" altLang="zh-CN" dirty="0" smtClean="0"/>
              <a:t>模板：包括应用模板</a:t>
            </a:r>
            <a:r>
              <a:rPr lang="zh-CN" altLang="en-US" dirty="0" smtClean="0"/>
              <a:t>（</a:t>
            </a:r>
            <a:r>
              <a:rPr lang="en-US" altLang="zh-CN" dirty="0" smtClean="0"/>
              <a:t>POC</a:t>
            </a:r>
            <a:r>
              <a:rPr lang="zh-CN" altLang="en-US" dirty="0" smtClean="0"/>
              <a:t>特性）</a:t>
            </a:r>
            <a:r>
              <a:rPr lang="zh-CN" altLang="zh-CN" dirty="0" smtClean="0"/>
              <a:t>和虚拟机模板，虚拟机模板从</a:t>
            </a:r>
            <a:r>
              <a:rPr lang="en-US" altLang="zh-CN" dirty="0" smtClean="0"/>
              <a:t>OpenStack</a:t>
            </a:r>
            <a:r>
              <a:rPr lang="zh-CN" altLang="zh-CN" dirty="0" smtClean="0"/>
              <a:t>发现，应用模板在</a:t>
            </a:r>
            <a:r>
              <a:rPr lang="en-US" altLang="zh-CN" dirty="0" smtClean="0"/>
              <a:t>SC</a:t>
            </a:r>
            <a:r>
              <a:rPr lang="zh-CN" altLang="zh-CN" dirty="0" smtClean="0"/>
              <a:t>创建，</a:t>
            </a:r>
            <a:r>
              <a:rPr lang="en-US" altLang="zh-CN" dirty="0" smtClean="0"/>
              <a:t>VDC</a:t>
            </a:r>
            <a:r>
              <a:rPr lang="zh-CN" altLang="zh-CN" dirty="0" smtClean="0"/>
              <a:t>用户除了可以使用全局模板，也可以创建</a:t>
            </a:r>
            <a:r>
              <a:rPr lang="en-US" altLang="zh-CN" dirty="0" smtClean="0"/>
              <a:t>VDC</a:t>
            </a:r>
            <a:r>
              <a:rPr lang="zh-CN" altLang="zh-CN" dirty="0" smtClean="0"/>
              <a:t>私有应用模板</a:t>
            </a:r>
            <a:r>
              <a:rPr lang="zh-CN" altLang="en-US" dirty="0" smtClean="0"/>
              <a:t>。</a:t>
            </a:r>
          </a:p>
        </p:txBody>
      </p:sp>
      <p:sp>
        <p:nvSpPr>
          <p:cNvPr id="5" name="幻灯片图像占位符 4"/>
          <p:cNvSpPr>
            <a:spLocks noGrp="1" noRot="1" noChangeAspect="1"/>
          </p:cNvSpPr>
          <p:nvPr>
            <p:ph type="sldImg"/>
          </p:nvPr>
        </p:nvSpPr>
        <p:spPr/>
      </p:sp>
    </p:spTree>
    <p:extLst>
      <p:ext uri="{BB962C8B-B14F-4D97-AF65-F5344CB8AC3E}">
        <p14:creationId xmlns:p14="http://schemas.microsoft.com/office/powerpoint/2010/main" val="29069171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p:sp>
      <p:sp>
        <p:nvSpPr>
          <p:cNvPr id="5" name="备注占位符 4"/>
          <p:cNvSpPr>
            <a:spLocks noGrp="1"/>
          </p:cNvSpPr>
          <p:nvPr>
            <p:ph type="body" idx="1"/>
          </p:nvPr>
        </p:nvSpPr>
        <p:spPr/>
        <p:txBody>
          <a:bodyPr/>
          <a:lstStyle/>
          <a:p>
            <a:endParaRPr lang="en-US"/>
          </a:p>
        </p:txBody>
      </p:sp>
    </p:spTree>
    <p:extLst>
      <p:ext uri="{BB962C8B-B14F-4D97-AF65-F5344CB8AC3E}">
        <p14:creationId xmlns:p14="http://schemas.microsoft.com/office/powerpoint/2010/main" val="304113822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3" name="备注占位符 2"/>
          <p:cNvSpPr>
            <a:spLocks noGrp="1"/>
          </p:cNvSpPr>
          <p:nvPr>
            <p:ph type="body" idx="1"/>
          </p:nvPr>
        </p:nvSpPr>
        <p:spPr/>
        <p:txBody>
          <a:bodyPr/>
          <a:lstStyle/>
          <a:p>
            <a:r>
              <a:rPr lang="en-US" altLang="zh-CN" dirty="0" smtClean="0"/>
              <a:t>VDC1</a:t>
            </a:r>
            <a:r>
              <a:rPr lang="zh-CN" altLang="zh-CN" dirty="0" smtClean="0"/>
              <a:t>对应</a:t>
            </a:r>
            <a:r>
              <a:rPr lang="en-US" altLang="zh-CN" dirty="0" smtClean="0"/>
              <a:t>DC1</a:t>
            </a:r>
            <a:r>
              <a:rPr lang="zh-CN" altLang="zh-CN" dirty="0" smtClean="0"/>
              <a:t>的</a:t>
            </a:r>
            <a:r>
              <a:rPr lang="en-US" altLang="zh-CN" dirty="0" smtClean="0"/>
              <a:t>AZ1</a:t>
            </a:r>
            <a:r>
              <a:rPr lang="zh-CN" altLang="zh-CN" dirty="0" smtClean="0"/>
              <a:t>，虚拟机、硬盘等资源发放在</a:t>
            </a:r>
            <a:r>
              <a:rPr lang="en-US" altLang="zh-CN" dirty="0" smtClean="0"/>
              <a:t>AZ1</a:t>
            </a:r>
            <a:r>
              <a:rPr lang="zh-CN" altLang="zh-CN" dirty="0" smtClean="0"/>
              <a:t>中</a:t>
            </a:r>
            <a:r>
              <a:rPr lang="zh-CN" altLang="en-US" dirty="0" smtClean="0"/>
              <a:t>。</a:t>
            </a:r>
            <a:endParaRPr lang="en-US" altLang="zh-CN" dirty="0" smtClean="0"/>
          </a:p>
          <a:p>
            <a:r>
              <a:rPr lang="en-US" altLang="zh-CN" dirty="0" smtClean="0"/>
              <a:t>VDC2</a:t>
            </a:r>
            <a:r>
              <a:rPr lang="zh-CN" altLang="zh-CN" dirty="0" smtClean="0"/>
              <a:t>对应</a:t>
            </a:r>
            <a:r>
              <a:rPr lang="en-US" altLang="zh-CN" dirty="0" smtClean="0"/>
              <a:t>DC1</a:t>
            </a:r>
            <a:r>
              <a:rPr lang="zh-CN" altLang="zh-CN" dirty="0" smtClean="0"/>
              <a:t>的</a:t>
            </a:r>
            <a:r>
              <a:rPr lang="en-US" altLang="zh-CN" dirty="0" smtClean="0"/>
              <a:t>AZ2</a:t>
            </a:r>
            <a:r>
              <a:rPr lang="zh-CN" altLang="zh-CN" dirty="0" smtClean="0"/>
              <a:t>和</a:t>
            </a:r>
            <a:r>
              <a:rPr lang="en-US" altLang="zh-CN" dirty="0" smtClean="0"/>
              <a:t>DC2</a:t>
            </a:r>
            <a:r>
              <a:rPr lang="zh-CN" altLang="zh-CN" dirty="0" smtClean="0"/>
              <a:t>的</a:t>
            </a:r>
            <a:r>
              <a:rPr lang="en-US" altLang="zh-CN" dirty="0" smtClean="0"/>
              <a:t>AZ3</a:t>
            </a:r>
            <a:r>
              <a:rPr lang="zh-CN" altLang="zh-CN" dirty="0" smtClean="0"/>
              <a:t>，虚拟机、硬盘等资源发放在</a:t>
            </a:r>
            <a:r>
              <a:rPr lang="en-US" altLang="zh-CN" dirty="0" smtClean="0"/>
              <a:t>AZ2</a:t>
            </a:r>
            <a:r>
              <a:rPr lang="zh-CN" altLang="zh-CN" dirty="0" smtClean="0"/>
              <a:t>和</a:t>
            </a:r>
            <a:r>
              <a:rPr lang="en-US" altLang="zh-CN" dirty="0" smtClean="0"/>
              <a:t>AZ3</a:t>
            </a:r>
            <a:r>
              <a:rPr lang="zh-CN" altLang="zh-CN" dirty="0" smtClean="0"/>
              <a:t>中</a:t>
            </a:r>
            <a:r>
              <a:rPr lang="zh-CN" altLang="en-US" dirty="0" smtClean="0"/>
              <a:t>。</a:t>
            </a:r>
            <a:endParaRPr lang="zh-CN" altLang="zh-CN" dirty="0" smtClean="0"/>
          </a:p>
          <a:p>
            <a:r>
              <a:rPr lang="en-US" altLang="zh-CN" dirty="0" smtClean="0"/>
              <a:t>VDC2</a:t>
            </a:r>
            <a:r>
              <a:rPr lang="zh-CN" altLang="zh-CN" dirty="0" smtClean="0"/>
              <a:t>对应</a:t>
            </a:r>
            <a:r>
              <a:rPr lang="en-US" altLang="zh-CN" dirty="0" smtClean="0"/>
              <a:t>DC2</a:t>
            </a:r>
            <a:r>
              <a:rPr lang="zh-CN" altLang="zh-CN" dirty="0" smtClean="0"/>
              <a:t>的</a:t>
            </a:r>
            <a:r>
              <a:rPr lang="en-US" altLang="zh-CN" dirty="0" smtClean="0"/>
              <a:t>AZ3</a:t>
            </a:r>
            <a:r>
              <a:rPr lang="zh-CN" altLang="zh-CN" dirty="0" smtClean="0"/>
              <a:t>和</a:t>
            </a:r>
            <a:r>
              <a:rPr lang="en-US" altLang="zh-CN" dirty="0" smtClean="0"/>
              <a:t>AZ4</a:t>
            </a:r>
            <a:r>
              <a:rPr lang="zh-CN" altLang="zh-CN" dirty="0" smtClean="0"/>
              <a:t>，虚拟机、硬盘等资源发放在</a:t>
            </a:r>
            <a:r>
              <a:rPr lang="en-US" altLang="zh-CN" dirty="0" smtClean="0"/>
              <a:t>AZ3</a:t>
            </a:r>
            <a:r>
              <a:rPr lang="zh-CN" altLang="zh-CN" dirty="0" smtClean="0"/>
              <a:t>和</a:t>
            </a:r>
            <a:r>
              <a:rPr lang="en-US" altLang="zh-CN" dirty="0" smtClean="0"/>
              <a:t>AZ4</a:t>
            </a:r>
            <a:r>
              <a:rPr lang="zh-CN" altLang="zh-CN" dirty="0" smtClean="0"/>
              <a:t>中</a:t>
            </a:r>
            <a:r>
              <a:rPr lang="zh-CN" altLang="en-US" dirty="0" smtClean="0"/>
              <a:t>。</a:t>
            </a:r>
            <a:endParaRPr lang="zh-CN" altLang="zh-CN" dirty="0" smtClean="0"/>
          </a:p>
          <a:p>
            <a:r>
              <a:rPr lang="zh-CN" altLang="zh-CN" dirty="0" smtClean="0"/>
              <a:t>注意：</a:t>
            </a:r>
          </a:p>
          <a:p>
            <a:r>
              <a:rPr lang="en-US" altLang="zh-CN" dirty="0" smtClean="0"/>
              <a:t>1.VDC1</a:t>
            </a:r>
            <a:r>
              <a:rPr lang="zh-CN" altLang="zh-CN" dirty="0" smtClean="0"/>
              <a:t>对</a:t>
            </a:r>
            <a:r>
              <a:rPr lang="en-US" altLang="zh-CN" dirty="0" smtClean="0"/>
              <a:t>AZ1</a:t>
            </a:r>
            <a:r>
              <a:rPr lang="zh-CN" altLang="zh-CN" dirty="0" smtClean="0"/>
              <a:t>的独占，需要通过系统管理员的规划来完成，</a:t>
            </a:r>
            <a:r>
              <a:rPr lang="en-US" altLang="zh-CN" dirty="0" smtClean="0"/>
              <a:t>SC</a:t>
            </a:r>
            <a:r>
              <a:rPr lang="zh-CN" altLang="zh-CN" dirty="0" smtClean="0"/>
              <a:t>不提供</a:t>
            </a:r>
            <a:r>
              <a:rPr lang="en-US" altLang="zh-CN" dirty="0" smtClean="0"/>
              <a:t>AZ</a:t>
            </a:r>
            <a:r>
              <a:rPr lang="zh-CN" altLang="zh-CN" dirty="0" smtClean="0"/>
              <a:t>独占功能</a:t>
            </a:r>
            <a:r>
              <a:rPr lang="zh-CN" altLang="en-US" dirty="0" smtClean="0"/>
              <a:t>。</a:t>
            </a:r>
            <a:endParaRPr lang="zh-CN" altLang="zh-CN" dirty="0" smtClean="0"/>
          </a:p>
          <a:p>
            <a:r>
              <a:rPr lang="en-US" altLang="zh-CN" dirty="0" smtClean="0"/>
              <a:t>2.VDC2</a:t>
            </a:r>
            <a:r>
              <a:rPr lang="zh-CN" altLang="zh-CN" dirty="0" smtClean="0"/>
              <a:t>和</a:t>
            </a:r>
            <a:r>
              <a:rPr lang="en-US" altLang="zh-CN" dirty="0" smtClean="0"/>
              <a:t>VDC3</a:t>
            </a:r>
            <a:r>
              <a:rPr lang="zh-CN" altLang="zh-CN" dirty="0" smtClean="0"/>
              <a:t>对</a:t>
            </a:r>
            <a:r>
              <a:rPr lang="en-US" altLang="zh-CN" dirty="0" smtClean="0"/>
              <a:t>AZ3</a:t>
            </a:r>
            <a:r>
              <a:rPr lang="zh-CN" altLang="zh-CN" dirty="0" smtClean="0"/>
              <a:t>资源使用的多少，取决于</a:t>
            </a:r>
            <a:r>
              <a:rPr lang="en-US" altLang="zh-CN" dirty="0" smtClean="0"/>
              <a:t>VDC2</a:t>
            </a:r>
            <a:r>
              <a:rPr lang="zh-CN" altLang="zh-CN" dirty="0" smtClean="0"/>
              <a:t>和</a:t>
            </a:r>
            <a:r>
              <a:rPr lang="en-US" altLang="zh-CN" dirty="0" smtClean="0"/>
              <a:t>VDC3</a:t>
            </a:r>
            <a:r>
              <a:rPr lang="zh-CN" altLang="zh-CN" dirty="0" smtClean="0"/>
              <a:t>的配额</a:t>
            </a:r>
            <a:r>
              <a:rPr lang="zh-CN" altLang="en-US" dirty="0" smtClean="0"/>
              <a:t>。</a:t>
            </a:r>
            <a:endParaRPr lang="zh-CN" altLang="zh-CN" dirty="0" smtClean="0"/>
          </a:p>
          <a:p>
            <a:endParaRPr lang="zh-CN" altLang="en-US" dirty="0" smtClean="0"/>
          </a:p>
        </p:txBody>
      </p:sp>
      <p:sp>
        <p:nvSpPr>
          <p:cNvPr id="5" name="幻灯片图像占位符 4"/>
          <p:cNvSpPr>
            <a:spLocks noGrp="1" noRot="1" noChangeAspect="1"/>
          </p:cNvSpPr>
          <p:nvPr>
            <p:ph type="sldImg"/>
          </p:nvPr>
        </p:nvSpPr>
        <p:spPr/>
      </p:sp>
    </p:spTree>
    <p:extLst>
      <p:ext uri="{BB962C8B-B14F-4D97-AF65-F5344CB8AC3E}">
        <p14:creationId xmlns:p14="http://schemas.microsoft.com/office/powerpoint/2010/main" val="259440064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p:sp>
      <p:sp>
        <p:nvSpPr>
          <p:cNvPr id="5" name="备注占位符 4"/>
          <p:cNvSpPr>
            <a:spLocks noGrp="1"/>
          </p:cNvSpPr>
          <p:nvPr>
            <p:ph type="body" idx="1"/>
          </p:nvPr>
        </p:nvSpPr>
        <p:spPr/>
        <p:txBody>
          <a:bodyPr/>
          <a:lstStyle/>
          <a:p>
            <a:endParaRPr lang="en-US"/>
          </a:p>
        </p:txBody>
      </p:sp>
    </p:spTree>
    <p:extLst>
      <p:ext uri="{BB962C8B-B14F-4D97-AF65-F5344CB8AC3E}">
        <p14:creationId xmlns:p14="http://schemas.microsoft.com/office/powerpoint/2010/main" val="151713683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1" name="备注占位符 2"/>
          <p:cNvSpPr>
            <a:spLocks noGrp="1"/>
          </p:cNvSpPr>
          <p:nvPr>
            <p:ph type="body" idx="1"/>
          </p:nvPr>
        </p:nvSpPr>
        <p:spPr/>
        <p:txBody>
          <a:bodyPr/>
          <a:lstStyle/>
          <a:p>
            <a:r>
              <a:rPr lang="en-US" altLang="zh-CN" dirty="0" smtClean="0"/>
              <a:t>VDC</a:t>
            </a:r>
            <a:r>
              <a:rPr lang="zh-CN" altLang="en-US" dirty="0" smtClean="0"/>
              <a:t>中关联的可用分区范围为组织中关联的可用分区。</a:t>
            </a:r>
            <a:endParaRPr lang="en-US" altLang="zh-CN" dirty="0" smtClean="0"/>
          </a:p>
          <a:p>
            <a:r>
              <a:rPr lang="zh-CN" altLang="en-US" dirty="0" smtClean="0"/>
              <a:t>组织的资源配额限制时，</a:t>
            </a:r>
            <a:r>
              <a:rPr lang="en-US" altLang="zh-CN" dirty="0" smtClean="0"/>
              <a:t>VDC</a:t>
            </a:r>
            <a:r>
              <a:rPr lang="zh-CN" altLang="en-US" dirty="0" smtClean="0"/>
              <a:t>中的配额必须为限制。</a:t>
            </a:r>
            <a:endParaRPr lang="en-US" altLang="zh-CN" dirty="0" smtClean="0"/>
          </a:p>
          <a:p>
            <a:r>
              <a:rPr lang="en-US" altLang="zh-CN" dirty="0" smtClean="0"/>
              <a:t>VDC</a:t>
            </a:r>
            <a:r>
              <a:rPr lang="zh-CN" altLang="en-US" dirty="0" smtClean="0"/>
              <a:t>创建好后，可以添加或删除</a:t>
            </a:r>
            <a:r>
              <a:rPr lang="en-US" altLang="zh-CN" dirty="0" smtClean="0"/>
              <a:t>VDC</a:t>
            </a:r>
            <a:r>
              <a:rPr lang="zh-CN" altLang="en-US" dirty="0" smtClean="0"/>
              <a:t>中关联的云资源池可用分区。如果关联的可用分区中已申请资源，则不允许删除。</a:t>
            </a:r>
            <a:endParaRPr lang="en-US" altLang="zh-CN" dirty="0" smtClean="0"/>
          </a:p>
          <a:p>
            <a:r>
              <a:rPr lang="zh-CN" altLang="en-US" dirty="0" smtClean="0"/>
              <a:t>管理外部网络：默认展示了云资源池下已配置了网络出口类型的所有外部网络，您可以指定该</a:t>
            </a:r>
            <a:r>
              <a:rPr lang="en-US" altLang="zh-CN" dirty="0" smtClean="0"/>
              <a:t>VDC</a:t>
            </a:r>
            <a:r>
              <a:rPr lang="zh-CN" altLang="en-US" dirty="0" smtClean="0"/>
              <a:t>可以使用哪些外部网络。</a:t>
            </a:r>
          </a:p>
        </p:txBody>
      </p:sp>
      <p:sp>
        <p:nvSpPr>
          <p:cNvPr id="5" name="幻灯片图像占位符 4"/>
          <p:cNvSpPr>
            <a:spLocks noGrp="1" noRot="1" noChangeAspect="1"/>
          </p:cNvSpPr>
          <p:nvPr>
            <p:ph type="sldImg"/>
          </p:nvPr>
        </p:nvSpPr>
        <p:spPr/>
      </p:sp>
    </p:spTree>
    <p:extLst>
      <p:ext uri="{BB962C8B-B14F-4D97-AF65-F5344CB8AC3E}">
        <p14:creationId xmlns:p14="http://schemas.microsoft.com/office/powerpoint/2010/main" val="384521799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endParaRPr lang="zh-CN" altLang="en-US" dirty="0"/>
          </a:p>
        </p:txBody>
      </p:sp>
      <p:sp>
        <p:nvSpPr>
          <p:cNvPr id="6" name="幻灯片图像占位符 5"/>
          <p:cNvSpPr>
            <a:spLocks noGrp="1" noRot="1" noChangeAspect="1"/>
          </p:cNvSpPr>
          <p:nvPr>
            <p:ph type="sldImg"/>
          </p:nvPr>
        </p:nvSpPr>
        <p:spPr/>
      </p:sp>
    </p:spTree>
    <p:extLst>
      <p:ext uri="{BB962C8B-B14F-4D97-AF65-F5344CB8AC3E}">
        <p14:creationId xmlns:p14="http://schemas.microsoft.com/office/powerpoint/2010/main" val="190157209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9" name="备注占位符 2"/>
          <p:cNvSpPr>
            <a:spLocks noGrp="1"/>
          </p:cNvSpPr>
          <p:nvPr>
            <p:ph type="body" idx="1"/>
          </p:nvPr>
        </p:nvSpPr>
        <p:spPr/>
        <p:txBody>
          <a:bodyPr/>
          <a:lstStyle/>
          <a:p>
            <a:r>
              <a:rPr lang="en-US" altLang="zh-CN" smtClean="0"/>
              <a:t>ServiceCenter</a:t>
            </a:r>
            <a:r>
              <a:rPr lang="zh-CN" altLang="en-US" smtClean="0"/>
              <a:t>可以提供计量详情清单，清单中记录每一个服务实例申请的时间和申请量，做到资源申请有据可查。</a:t>
            </a:r>
          </a:p>
          <a:p>
            <a:endParaRPr lang="zh-CN" altLang="en-US" dirty="0" smtClean="0"/>
          </a:p>
        </p:txBody>
      </p:sp>
      <p:sp>
        <p:nvSpPr>
          <p:cNvPr id="5" name="幻灯片图像占位符 4"/>
          <p:cNvSpPr>
            <a:spLocks noGrp="1" noRot="1" noChangeAspect="1"/>
          </p:cNvSpPr>
          <p:nvPr>
            <p:ph type="sldImg"/>
          </p:nvPr>
        </p:nvSpPr>
        <p:spPr/>
      </p:sp>
    </p:spTree>
    <p:extLst>
      <p:ext uri="{BB962C8B-B14F-4D97-AF65-F5344CB8AC3E}">
        <p14:creationId xmlns:p14="http://schemas.microsoft.com/office/powerpoint/2010/main" val="191864224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p:sp>
      <p:sp>
        <p:nvSpPr>
          <p:cNvPr id="5" name="备注占位符 4"/>
          <p:cNvSpPr>
            <a:spLocks noGrp="1"/>
          </p:cNvSpPr>
          <p:nvPr>
            <p:ph type="body" idx="1"/>
          </p:nvPr>
        </p:nvSpPr>
        <p:spPr/>
        <p:txBody>
          <a:bodyPr/>
          <a:lstStyle/>
          <a:p>
            <a:endParaRPr lang="en-US"/>
          </a:p>
        </p:txBody>
      </p:sp>
    </p:spTree>
    <p:extLst>
      <p:ext uri="{BB962C8B-B14F-4D97-AF65-F5344CB8AC3E}">
        <p14:creationId xmlns:p14="http://schemas.microsoft.com/office/powerpoint/2010/main" val="315382862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p:sp>
      <p:sp>
        <p:nvSpPr>
          <p:cNvPr id="5" name="备注占位符 4"/>
          <p:cNvSpPr>
            <a:spLocks noGrp="1"/>
          </p:cNvSpPr>
          <p:nvPr>
            <p:ph type="body" idx="1"/>
          </p:nvPr>
        </p:nvSpPr>
        <p:spPr/>
        <p:txBody>
          <a:bodyPr/>
          <a:lstStyle/>
          <a:p>
            <a:endParaRPr lang="en-US"/>
          </a:p>
        </p:txBody>
      </p:sp>
    </p:spTree>
    <p:extLst>
      <p:ext uri="{BB962C8B-B14F-4D97-AF65-F5344CB8AC3E}">
        <p14:creationId xmlns:p14="http://schemas.microsoft.com/office/powerpoint/2010/main" val="414674696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p:sp>
      <p:sp>
        <p:nvSpPr>
          <p:cNvPr id="5" name="备注占位符 4"/>
          <p:cNvSpPr>
            <a:spLocks noGrp="1"/>
          </p:cNvSpPr>
          <p:nvPr>
            <p:ph type="body" idx="1"/>
          </p:nvPr>
        </p:nvSpPr>
        <p:spPr/>
        <p:txBody>
          <a:bodyPr/>
          <a:lstStyle/>
          <a:p>
            <a:endParaRPr lang="en-US"/>
          </a:p>
        </p:txBody>
      </p:sp>
    </p:spTree>
    <p:extLst>
      <p:ext uri="{BB962C8B-B14F-4D97-AF65-F5344CB8AC3E}">
        <p14:creationId xmlns:p14="http://schemas.microsoft.com/office/powerpoint/2010/main" val="6788358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p:sp>
      <p:sp>
        <p:nvSpPr>
          <p:cNvPr id="5" name="备注占位符 4"/>
          <p:cNvSpPr>
            <a:spLocks noGrp="1"/>
          </p:cNvSpPr>
          <p:nvPr>
            <p:ph type="body" idx="1"/>
          </p:nvPr>
        </p:nvSpPr>
        <p:spPr/>
        <p:txBody>
          <a:bodyPr/>
          <a:lstStyle/>
          <a:p>
            <a:endParaRPr lang="en-US"/>
          </a:p>
        </p:txBody>
      </p:sp>
    </p:spTree>
    <p:extLst>
      <p:ext uri="{BB962C8B-B14F-4D97-AF65-F5344CB8AC3E}">
        <p14:creationId xmlns:p14="http://schemas.microsoft.com/office/powerpoint/2010/main" val="314840627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p:sp>
      <p:sp>
        <p:nvSpPr>
          <p:cNvPr id="5" name="备注占位符 4"/>
          <p:cNvSpPr>
            <a:spLocks noGrp="1"/>
          </p:cNvSpPr>
          <p:nvPr>
            <p:ph type="body" idx="1"/>
          </p:nvPr>
        </p:nvSpPr>
        <p:spPr/>
        <p:txBody>
          <a:bodyPr/>
          <a:lstStyle/>
          <a:p>
            <a:endParaRPr lang="en-US"/>
          </a:p>
        </p:txBody>
      </p:sp>
    </p:spTree>
    <p:extLst>
      <p:ext uri="{BB962C8B-B14F-4D97-AF65-F5344CB8AC3E}">
        <p14:creationId xmlns:p14="http://schemas.microsoft.com/office/powerpoint/2010/main" val="41139706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p:sp>
      <p:sp>
        <p:nvSpPr>
          <p:cNvPr id="5" name="备注占位符 4"/>
          <p:cNvSpPr>
            <a:spLocks noGrp="1"/>
          </p:cNvSpPr>
          <p:nvPr>
            <p:ph type="body" idx="1"/>
          </p:nvPr>
        </p:nvSpPr>
        <p:spPr/>
        <p:txBody>
          <a:bodyPr/>
          <a:lstStyle/>
          <a:p>
            <a:endParaRPr lang="en-US"/>
          </a:p>
        </p:txBody>
      </p:sp>
    </p:spTree>
    <p:extLst>
      <p:ext uri="{BB962C8B-B14F-4D97-AF65-F5344CB8AC3E}">
        <p14:creationId xmlns:p14="http://schemas.microsoft.com/office/powerpoint/2010/main" val="67291790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3" name="备注占位符 2"/>
          <p:cNvSpPr>
            <a:spLocks noGrp="1"/>
          </p:cNvSpPr>
          <p:nvPr>
            <p:ph type="body" idx="1"/>
          </p:nvPr>
        </p:nvSpPr>
        <p:spPr/>
        <p:txBody>
          <a:bodyPr/>
          <a:lstStyle/>
          <a:p>
            <a:r>
              <a:rPr lang="en-US" altLang="zh-CN" smtClean="0"/>
              <a:t>VRM</a:t>
            </a:r>
            <a:r>
              <a:rPr lang="zh-CN" altLang="en-US" smtClean="0"/>
              <a:t>不支持本地硬盘：本地硬盘的存储空间没法管理</a:t>
            </a:r>
          </a:p>
        </p:txBody>
      </p:sp>
      <p:sp>
        <p:nvSpPr>
          <p:cNvPr id="5" name="幻灯片图像占位符 4"/>
          <p:cNvSpPr>
            <a:spLocks noGrp="1" noRot="1" noChangeAspect="1"/>
          </p:cNvSpPr>
          <p:nvPr>
            <p:ph type="sldImg"/>
          </p:nvPr>
        </p:nvSpPr>
        <p:spPr/>
      </p:sp>
    </p:spTree>
    <p:extLst>
      <p:ext uri="{BB962C8B-B14F-4D97-AF65-F5344CB8AC3E}">
        <p14:creationId xmlns:p14="http://schemas.microsoft.com/office/powerpoint/2010/main" val="201657117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7" name="备注占位符 2"/>
          <p:cNvSpPr>
            <a:spLocks noGrp="1"/>
          </p:cNvSpPr>
          <p:nvPr>
            <p:ph type="body" idx="1"/>
          </p:nvPr>
        </p:nvSpPr>
        <p:spPr/>
        <p:txBody>
          <a:bodyPr/>
          <a:lstStyle/>
          <a:p>
            <a:r>
              <a:rPr lang="en-US" altLang="zh-CN" smtClean="0"/>
              <a:t>OpenStack OM</a:t>
            </a:r>
            <a:r>
              <a:rPr lang="zh-CN" altLang="en-US" smtClean="0"/>
              <a:t>上主机组中有标签管理，根据主机组内主机的属性和特征，为该主机组设置标签。设置完成后，便可使用该标签为虚拟机规格设置标签。使用该虚拟机规格创建虚拟机时，会选择完全满足标签要求的主机组中的主机创建虚拟机。</a:t>
            </a:r>
            <a:r>
              <a:rPr lang="en-US" altLang="zh-CN" smtClean="0"/>
              <a:t>(</a:t>
            </a:r>
            <a:r>
              <a:rPr lang="zh-CN" altLang="en-US" smtClean="0"/>
              <a:t>例如，为主机组</a:t>
            </a:r>
            <a:r>
              <a:rPr lang="en-US" altLang="zh-CN" smtClean="0"/>
              <a:t>1</a:t>
            </a:r>
            <a:r>
              <a:rPr lang="zh-CN" altLang="en-US" smtClean="0"/>
              <a:t>设置标签名称为</a:t>
            </a:r>
            <a:r>
              <a:rPr lang="en-US" altLang="zh-CN" smtClean="0"/>
              <a:t>computing_performance</a:t>
            </a:r>
            <a:r>
              <a:rPr lang="zh-CN" altLang="en-US" smtClean="0"/>
              <a:t>，值为</a:t>
            </a:r>
            <a:r>
              <a:rPr lang="en-US" altLang="zh-CN" smtClean="0"/>
              <a:t>High</a:t>
            </a:r>
            <a:r>
              <a:rPr lang="zh-CN" altLang="en-US" smtClean="0"/>
              <a:t>。将规格的标签设置为与主机组</a:t>
            </a:r>
            <a:r>
              <a:rPr lang="en-US" altLang="zh-CN" smtClean="0"/>
              <a:t>1</a:t>
            </a:r>
            <a:r>
              <a:rPr lang="zh-CN" altLang="en-US" smtClean="0"/>
              <a:t>相同，则使用该规格创建计算实例时，会在主机组</a:t>
            </a:r>
            <a:r>
              <a:rPr lang="en-US" altLang="zh-CN" smtClean="0"/>
              <a:t>1</a:t>
            </a:r>
            <a:r>
              <a:rPr lang="zh-CN" altLang="en-US" smtClean="0"/>
              <a:t>中选择一个主机进行创建。</a:t>
            </a:r>
            <a:r>
              <a:rPr lang="en-US" altLang="zh-CN" smtClean="0"/>
              <a:t>)</a:t>
            </a:r>
            <a:endParaRPr lang="zh-CN" altLang="en-US" smtClean="0"/>
          </a:p>
        </p:txBody>
      </p:sp>
      <p:sp>
        <p:nvSpPr>
          <p:cNvPr id="5" name="幻灯片图像占位符 4"/>
          <p:cNvSpPr>
            <a:spLocks noGrp="1" noRot="1" noChangeAspect="1"/>
          </p:cNvSpPr>
          <p:nvPr>
            <p:ph type="sldImg"/>
          </p:nvPr>
        </p:nvSpPr>
        <p:spPr/>
      </p:sp>
    </p:spTree>
    <p:extLst>
      <p:ext uri="{BB962C8B-B14F-4D97-AF65-F5344CB8AC3E}">
        <p14:creationId xmlns:p14="http://schemas.microsoft.com/office/powerpoint/2010/main" val="134419538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p:sp>
      <p:sp>
        <p:nvSpPr>
          <p:cNvPr id="5" name="备注占位符 4"/>
          <p:cNvSpPr>
            <a:spLocks noGrp="1"/>
          </p:cNvSpPr>
          <p:nvPr>
            <p:ph type="body" idx="1"/>
          </p:nvPr>
        </p:nvSpPr>
        <p:spPr/>
        <p:txBody>
          <a:bodyPr/>
          <a:lstStyle/>
          <a:p>
            <a:endParaRPr lang="en-US"/>
          </a:p>
        </p:txBody>
      </p:sp>
    </p:spTree>
    <p:extLst>
      <p:ext uri="{BB962C8B-B14F-4D97-AF65-F5344CB8AC3E}">
        <p14:creationId xmlns:p14="http://schemas.microsoft.com/office/powerpoint/2010/main" val="163926224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5" name="备注占位符 2"/>
          <p:cNvSpPr>
            <a:spLocks noGrp="1"/>
          </p:cNvSpPr>
          <p:nvPr>
            <p:ph type="body" idx="1"/>
          </p:nvPr>
        </p:nvSpPr>
        <p:spPr/>
        <p:txBody>
          <a:bodyPr/>
          <a:lstStyle/>
          <a:p>
            <a:r>
              <a:rPr lang="zh-CN" altLang="en-US" smtClean="0"/>
              <a:t>镜像：</a:t>
            </a:r>
            <a:r>
              <a:rPr lang="en-US" altLang="zh-CN" smtClean="0"/>
              <a:t>OpenStack OM</a:t>
            </a:r>
            <a:r>
              <a:rPr lang="zh-CN" altLang="en-US" smtClean="0"/>
              <a:t>中上传镜像，上传镜像时建议选择具体操作系统类型，比如：</a:t>
            </a:r>
            <a:r>
              <a:rPr lang="en-US" altLang="zh-CN" smtClean="0"/>
              <a:t>Windows</a:t>
            </a:r>
            <a:r>
              <a:rPr lang="zh-CN" altLang="en-US" smtClean="0"/>
              <a:t>、</a:t>
            </a:r>
            <a:r>
              <a:rPr lang="en-US" altLang="zh-CN" smtClean="0"/>
              <a:t>Linux</a:t>
            </a:r>
            <a:r>
              <a:rPr lang="zh-CN" altLang="en-US" smtClean="0"/>
              <a:t>，不建议选择</a:t>
            </a:r>
            <a:r>
              <a:rPr lang="en-US" altLang="zh-CN" smtClean="0"/>
              <a:t>Other</a:t>
            </a:r>
            <a:r>
              <a:rPr lang="zh-CN" altLang="en-US" smtClean="0"/>
              <a:t>。</a:t>
            </a:r>
          </a:p>
        </p:txBody>
      </p:sp>
      <p:sp>
        <p:nvSpPr>
          <p:cNvPr id="5" name="幻灯片图像占位符 4"/>
          <p:cNvSpPr>
            <a:spLocks noGrp="1" noRot="1" noChangeAspect="1"/>
          </p:cNvSpPr>
          <p:nvPr>
            <p:ph type="sldImg"/>
          </p:nvPr>
        </p:nvSpPr>
        <p:spPr/>
      </p:sp>
    </p:spTree>
    <p:extLst>
      <p:ext uri="{BB962C8B-B14F-4D97-AF65-F5344CB8AC3E}">
        <p14:creationId xmlns:p14="http://schemas.microsoft.com/office/powerpoint/2010/main" val="302974714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9" name="备注占位符 2"/>
          <p:cNvSpPr>
            <a:spLocks noGrp="1"/>
          </p:cNvSpPr>
          <p:nvPr>
            <p:ph type="body" idx="1"/>
          </p:nvPr>
        </p:nvSpPr>
        <p:spPr/>
        <p:txBody>
          <a:bodyPr/>
          <a:lstStyle/>
          <a:p>
            <a:endParaRPr lang="zh-CN" altLang="en-US" dirty="0" smtClean="0"/>
          </a:p>
        </p:txBody>
      </p:sp>
      <p:sp>
        <p:nvSpPr>
          <p:cNvPr id="5" name="幻灯片图像占位符 4"/>
          <p:cNvSpPr>
            <a:spLocks noGrp="1" noRot="1" noChangeAspect="1"/>
          </p:cNvSpPr>
          <p:nvPr>
            <p:ph type="sldImg"/>
          </p:nvPr>
        </p:nvSpPr>
        <p:spPr/>
      </p:sp>
    </p:spTree>
    <p:extLst>
      <p:ext uri="{BB962C8B-B14F-4D97-AF65-F5344CB8AC3E}">
        <p14:creationId xmlns:p14="http://schemas.microsoft.com/office/powerpoint/2010/main" val="132311631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p:sp>
      <p:sp>
        <p:nvSpPr>
          <p:cNvPr id="5" name="备注占位符 4"/>
          <p:cNvSpPr>
            <a:spLocks noGrp="1"/>
          </p:cNvSpPr>
          <p:nvPr>
            <p:ph type="body" idx="1"/>
          </p:nvPr>
        </p:nvSpPr>
        <p:spPr/>
        <p:txBody>
          <a:bodyPr/>
          <a:lstStyle/>
          <a:p>
            <a:endParaRPr lang="en-US"/>
          </a:p>
        </p:txBody>
      </p:sp>
    </p:spTree>
    <p:extLst>
      <p:ext uri="{BB962C8B-B14F-4D97-AF65-F5344CB8AC3E}">
        <p14:creationId xmlns:p14="http://schemas.microsoft.com/office/powerpoint/2010/main" val="379199468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p:sp>
      <p:sp>
        <p:nvSpPr>
          <p:cNvPr id="5" name="备注占位符 4"/>
          <p:cNvSpPr>
            <a:spLocks noGrp="1"/>
          </p:cNvSpPr>
          <p:nvPr>
            <p:ph type="body" idx="1"/>
          </p:nvPr>
        </p:nvSpPr>
        <p:spPr/>
        <p:txBody>
          <a:bodyPr/>
          <a:lstStyle/>
          <a:p>
            <a:endParaRPr lang="en-US"/>
          </a:p>
        </p:txBody>
      </p:sp>
    </p:spTree>
    <p:extLst>
      <p:ext uri="{BB962C8B-B14F-4D97-AF65-F5344CB8AC3E}">
        <p14:creationId xmlns:p14="http://schemas.microsoft.com/office/powerpoint/2010/main" val="393688068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p:sp>
      <p:sp>
        <p:nvSpPr>
          <p:cNvPr id="5" name="备注占位符 4"/>
          <p:cNvSpPr>
            <a:spLocks noGrp="1"/>
          </p:cNvSpPr>
          <p:nvPr>
            <p:ph type="body" idx="1"/>
          </p:nvPr>
        </p:nvSpPr>
        <p:spPr/>
        <p:txBody>
          <a:bodyPr/>
          <a:lstStyle/>
          <a:p>
            <a:endParaRPr lang="en-US"/>
          </a:p>
        </p:txBody>
      </p:sp>
    </p:spTree>
    <p:extLst>
      <p:ext uri="{BB962C8B-B14F-4D97-AF65-F5344CB8AC3E}">
        <p14:creationId xmlns:p14="http://schemas.microsoft.com/office/powerpoint/2010/main" val="69643688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p:sp>
      <p:sp>
        <p:nvSpPr>
          <p:cNvPr id="5" name="备注占位符 4"/>
          <p:cNvSpPr>
            <a:spLocks noGrp="1"/>
          </p:cNvSpPr>
          <p:nvPr>
            <p:ph type="body" idx="1"/>
          </p:nvPr>
        </p:nvSpPr>
        <p:spPr/>
        <p:txBody>
          <a:bodyPr/>
          <a:lstStyle/>
          <a:p>
            <a:endParaRPr lang="en-US"/>
          </a:p>
        </p:txBody>
      </p:sp>
    </p:spTree>
    <p:extLst>
      <p:ext uri="{BB962C8B-B14F-4D97-AF65-F5344CB8AC3E}">
        <p14:creationId xmlns:p14="http://schemas.microsoft.com/office/powerpoint/2010/main" val="297054601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p:sp>
      <p:sp>
        <p:nvSpPr>
          <p:cNvPr id="5" name="备注占位符 4"/>
          <p:cNvSpPr>
            <a:spLocks noGrp="1"/>
          </p:cNvSpPr>
          <p:nvPr>
            <p:ph type="body" idx="1"/>
          </p:nvPr>
        </p:nvSpPr>
        <p:spPr/>
        <p:txBody>
          <a:bodyPr/>
          <a:lstStyle/>
          <a:p>
            <a:endParaRPr lang="en-US"/>
          </a:p>
        </p:txBody>
      </p:sp>
    </p:spTree>
    <p:extLst>
      <p:ext uri="{BB962C8B-B14F-4D97-AF65-F5344CB8AC3E}">
        <p14:creationId xmlns:p14="http://schemas.microsoft.com/office/powerpoint/2010/main" val="5473768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p:sp>
      <p:sp>
        <p:nvSpPr>
          <p:cNvPr id="5" name="备注占位符 4"/>
          <p:cNvSpPr>
            <a:spLocks noGrp="1"/>
          </p:cNvSpPr>
          <p:nvPr>
            <p:ph type="body" idx="1"/>
          </p:nvPr>
        </p:nvSpPr>
        <p:spPr/>
        <p:txBody>
          <a:bodyPr/>
          <a:lstStyle/>
          <a:p>
            <a:endParaRPr lang="en-US"/>
          </a:p>
        </p:txBody>
      </p:sp>
    </p:spTree>
    <p:extLst>
      <p:ext uri="{BB962C8B-B14F-4D97-AF65-F5344CB8AC3E}">
        <p14:creationId xmlns:p14="http://schemas.microsoft.com/office/powerpoint/2010/main" val="7412136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3" name="备注占位符 2"/>
          <p:cNvSpPr>
            <a:spLocks noGrp="1"/>
          </p:cNvSpPr>
          <p:nvPr>
            <p:ph type="body" idx="1"/>
          </p:nvPr>
        </p:nvSpPr>
        <p:spPr/>
        <p:txBody>
          <a:bodyPr/>
          <a:lstStyle/>
          <a:p>
            <a:r>
              <a:rPr lang="zh-CN" altLang="en-US" smtClean="0"/>
              <a:t>创建来源</a:t>
            </a:r>
            <a:endParaRPr lang="en-US" altLang="zh-CN" smtClean="0"/>
          </a:p>
          <a:p>
            <a:pPr lvl="1"/>
            <a:r>
              <a:rPr lang="zh-CN" altLang="en-US" smtClean="0"/>
              <a:t>镜像：通过镜像申请云硬盘，申请成功后，云硬盘中会包含镜像中的数据，用于恢复系统或比对系统文件。</a:t>
            </a:r>
            <a:endParaRPr lang="en-US" altLang="zh-CN" smtClean="0"/>
          </a:p>
          <a:p>
            <a:pPr lvl="1"/>
            <a:r>
              <a:rPr lang="zh-CN" altLang="en-US" smtClean="0"/>
              <a:t>快照：通过快照申请云硬盘，申请成功后，云硬盘中会包含快照中的数据，用于恢复数据。</a:t>
            </a:r>
            <a:endParaRPr lang="en-US" altLang="zh-CN" smtClean="0"/>
          </a:p>
          <a:p>
            <a:pPr lvl="1"/>
            <a:r>
              <a:rPr lang="zh-CN" altLang="en-US" smtClean="0"/>
              <a:t>磁盘：创建新的云硬盘。</a:t>
            </a:r>
            <a:endParaRPr lang="en-US" altLang="zh-CN" smtClean="0"/>
          </a:p>
          <a:p>
            <a:r>
              <a:rPr lang="zh-CN" altLang="en-US" smtClean="0"/>
              <a:t>存储</a:t>
            </a:r>
            <a:r>
              <a:rPr lang="en-US" altLang="zh-CN" smtClean="0"/>
              <a:t>SLA</a:t>
            </a:r>
            <a:r>
              <a:rPr lang="zh-CN" altLang="en-US" smtClean="0"/>
              <a:t>：在创建磁盘时可供选择的类型或标签，一个磁盘类型对应一组磁盘所使用的后端存储。</a:t>
            </a:r>
            <a:endParaRPr lang="en-US" altLang="zh-CN" smtClean="0"/>
          </a:p>
          <a:p>
            <a:endParaRPr lang="zh-CN" altLang="en-US" smtClean="0"/>
          </a:p>
        </p:txBody>
      </p:sp>
      <p:sp>
        <p:nvSpPr>
          <p:cNvPr id="5" name="幻灯片图像占位符 4"/>
          <p:cNvSpPr>
            <a:spLocks noGrp="1" noRot="1" noChangeAspect="1"/>
          </p:cNvSpPr>
          <p:nvPr>
            <p:ph type="sldImg"/>
          </p:nvPr>
        </p:nvSpPr>
        <p:spPr/>
      </p:sp>
    </p:spTree>
    <p:extLst>
      <p:ext uri="{BB962C8B-B14F-4D97-AF65-F5344CB8AC3E}">
        <p14:creationId xmlns:p14="http://schemas.microsoft.com/office/powerpoint/2010/main" val="402006429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7" name="备注占位符 2"/>
          <p:cNvSpPr>
            <a:spLocks noGrp="1"/>
          </p:cNvSpPr>
          <p:nvPr>
            <p:ph type="body" idx="1"/>
          </p:nvPr>
        </p:nvSpPr>
        <p:spPr/>
        <p:txBody>
          <a:bodyPr/>
          <a:lstStyle/>
          <a:p>
            <a:pPr marL="0" lvl="1" indent="-180975">
              <a:buClr>
                <a:srgbClr val="808080"/>
              </a:buClr>
              <a:buSzPct val="60000"/>
              <a:buFont typeface="Wingdings" panose="05000000000000000000" pitchFamily="2" charset="2"/>
              <a:buChar char="l"/>
            </a:pPr>
            <a:r>
              <a:rPr lang="zh-CN" altLang="en-US" dirty="0" smtClean="0"/>
              <a:t>如果是虚拟化存储（不包括</a:t>
            </a:r>
            <a:r>
              <a:rPr lang="en-US" altLang="zh-CN" dirty="0" err="1" smtClean="0"/>
              <a:t>FusionStorage</a:t>
            </a:r>
            <a:r>
              <a:rPr lang="zh-CN" altLang="en-US" dirty="0" smtClean="0"/>
              <a:t>存储）上创建的磁盘，只有该磁盘所属的虚拟机处于停机或休眠状态时，可以创建快照；如果是非虚拟化存储上创建的磁盘，不能创建磁盘快照。</a:t>
            </a:r>
            <a:endParaRPr lang="en-US" altLang="zh-CN" dirty="0" smtClean="0"/>
          </a:p>
          <a:p>
            <a:pPr marL="180975" indent="-180975">
              <a:buClr>
                <a:srgbClr val="808080"/>
              </a:buClr>
              <a:buSzPct val="60000"/>
              <a:buFont typeface="Wingdings" panose="05000000000000000000" pitchFamily="2" charset="2"/>
              <a:buChar char="l"/>
            </a:pPr>
            <a:r>
              <a:rPr lang="zh-CN" altLang="en-US" dirty="0" smtClean="0"/>
              <a:t>若磁盘为共享磁盘且所在可用分区虚拟化类型为“</a:t>
            </a:r>
            <a:r>
              <a:rPr lang="en-US" altLang="zh-CN" dirty="0" err="1" smtClean="0"/>
              <a:t>FusionCompute</a:t>
            </a:r>
            <a:r>
              <a:rPr lang="zh-CN" altLang="en-US" dirty="0" smtClean="0"/>
              <a:t>”时，不支持该快照功能。</a:t>
            </a:r>
            <a:endParaRPr lang="en-US" altLang="zh-CN" dirty="0" smtClean="0"/>
          </a:p>
        </p:txBody>
      </p:sp>
      <p:sp>
        <p:nvSpPr>
          <p:cNvPr id="5" name="幻灯片图像占位符 4"/>
          <p:cNvSpPr>
            <a:spLocks noGrp="1" noRot="1" noChangeAspect="1"/>
          </p:cNvSpPr>
          <p:nvPr>
            <p:ph type="sldImg"/>
          </p:nvPr>
        </p:nvSpPr>
        <p:spPr/>
      </p:sp>
    </p:spTree>
    <p:extLst>
      <p:ext uri="{BB962C8B-B14F-4D97-AF65-F5344CB8AC3E}">
        <p14:creationId xmlns:p14="http://schemas.microsoft.com/office/powerpoint/2010/main" val="123186687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p:sp>
      <p:sp>
        <p:nvSpPr>
          <p:cNvPr id="5" name="备注占位符 4"/>
          <p:cNvSpPr>
            <a:spLocks noGrp="1"/>
          </p:cNvSpPr>
          <p:nvPr>
            <p:ph type="body" idx="1"/>
          </p:nvPr>
        </p:nvSpPr>
        <p:spPr/>
        <p:txBody>
          <a:bodyPr/>
          <a:lstStyle/>
          <a:p>
            <a:endParaRPr lang="en-US"/>
          </a:p>
        </p:txBody>
      </p:sp>
    </p:spTree>
    <p:extLst>
      <p:ext uri="{BB962C8B-B14F-4D97-AF65-F5344CB8AC3E}">
        <p14:creationId xmlns:p14="http://schemas.microsoft.com/office/powerpoint/2010/main" val="154309729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5" name="备注占位符 2"/>
          <p:cNvSpPr>
            <a:spLocks noGrp="1"/>
          </p:cNvSpPr>
          <p:nvPr>
            <p:ph type="body" idx="1"/>
          </p:nvPr>
        </p:nvSpPr>
        <p:spPr/>
        <p:txBody>
          <a:bodyPr/>
          <a:lstStyle/>
          <a:p>
            <a:r>
              <a:rPr lang="zh-CN" altLang="en-US" dirty="0" smtClean="0"/>
              <a:t>创建</a:t>
            </a:r>
            <a:r>
              <a:rPr lang="en-US" altLang="zh-CN" dirty="0" smtClean="0"/>
              <a:t>VPC</a:t>
            </a:r>
            <a:r>
              <a:rPr lang="zh-CN" altLang="en-US" dirty="0" smtClean="0"/>
              <a:t>时会在</a:t>
            </a:r>
            <a:r>
              <a:rPr lang="en-US" altLang="zh-CN" dirty="0" err="1" smtClean="0"/>
              <a:t>OpenStack</a:t>
            </a:r>
            <a:r>
              <a:rPr lang="zh-CN" altLang="en-US" dirty="0" smtClean="0"/>
              <a:t>中同步创建不带外部网络的路由器，此时路由器只是一个对象，无法起到路由器作用</a:t>
            </a:r>
            <a:endParaRPr lang="en-US" altLang="zh-CN" dirty="0" smtClean="0"/>
          </a:p>
          <a:p>
            <a:r>
              <a:rPr lang="en-US" altLang="zh-CN" dirty="0" smtClean="0"/>
              <a:t>Subnet</a:t>
            </a:r>
            <a:r>
              <a:rPr lang="zh-CN" altLang="en-US" dirty="0" smtClean="0"/>
              <a:t>中的</a:t>
            </a:r>
            <a:r>
              <a:rPr lang="en-US" altLang="zh-CN" dirty="0" smtClean="0"/>
              <a:t>IP</a:t>
            </a:r>
            <a:r>
              <a:rPr lang="zh-CN" altLang="en-US" dirty="0" smtClean="0"/>
              <a:t>分配策略分为两种：</a:t>
            </a:r>
            <a:endParaRPr lang="en-US" altLang="zh-CN" dirty="0" smtClean="0"/>
          </a:p>
          <a:p>
            <a:pPr lvl="1"/>
            <a:r>
              <a:rPr lang="zh-CN" altLang="en-US" dirty="0" smtClean="0"/>
              <a:t>由</a:t>
            </a:r>
            <a:r>
              <a:rPr lang="en-US" altLang="zh-CN" dirty="0" smtClean="0"/>
              <a:t>DHCP</a:t>
            </a:r>
            <a:r>
              <a:rPr lang="zh-CN" altLang="en-US" dirty="0" smtClean="0"/>
              <a:t>进程自动分配</a:t>
            </a:r>
            <a:r>
              <a:rPr lang="en-US" altLang="zh-CN" dirty="0" smtClean="0"/>
              <a:t>IP</a:t>
            </a:r>
            <a:r>
              <a:rPr lang="zh-CN" altLang="en-US" dirty="0" smtClean="0"/>
              <a:t>地址</a:t>
            </a:r>
            <a:endParaRPr lang="en-US" altLang="zh-CN" dirty="0" smtClean="0"/>
          </a:p>
          <a:p>
            <a:pPr lvl="1"/>
            <a:r>
              <a:rPr lang="zh-CN" altLang="en-US" dirty="0" smtClean="0"/>
              <a:t>手动配置</a:t>
            </a:r>
            <a:r>
              <a:rPr lang="en-US" altLang="zh-CN" dirty="0" smtClean="0"/>
              <a:t>IP</a:t>
            </a:r>
          </a:p>
          <a:p>
            <a:r>
              <a:rPr lang="en-US" altLang="zh-CN" dirty="0" smtClean="0"/>
              <a:t>Default</a:t>
            </a:r>
            <a:r>
              <a:rPr lang="zh-CN" altLang="en-US" dirty="0" smtClean="0"/>
              <a:t>安全组默认</a:t>
            </a:r>
            <a:r>
              <a:rPr lang="en-US" altLang="zh-CN" dirty="0" smtClean="0"/>
              <a:t>4</a:t>
            </a:r>
            <a:r>
              <a:rPr lang="zh-CN" altLang="en-US" dirty="0" smtClean="0"/>
              <a:t>条安全组规则</a:t>
            </a:r>
            <a:endParaRPr lang="en-US" altLang="zh-CN" dirty="0" smtClean="0"/>
          </a:p>
          <a:p>
            <a:pPr lvl="1"/>
            <a:r>
              <a:rPr lang="en-US" altLang="zh-CN" dirty="0" smtClean="0"/>
              <a:t>2</a:t>
            </a:r>
            <a:r>
              <a:rPr lang="zh-CN" altLang="en-US" dirty="0" smtClean="0"/>
              <a:t>条</a:t>
            </a:r>
            <a:r>
              <a:rPr lang="en-US" altLang="zh-CN" dirty="0" smtClean="0"/>
              <a:t>IPV4</a:t>
            </a:r>
            <a:r>
              <a:rPr lang="zh-CN" altLang="en-US" dirty="0" smtClean="0"/>
              <a:t>安全组规则，入方向默认本</a:t>
            </a:r>
            <a:r>
              <a:rPr lang="en-US" altLang="zh-CN" dirty="0" smtClean="0"/>
              <a:t>VDC</a:t>
            </a:r>
            <a:r>
              <a:rPr lang="zh-CN" altLang="en-US" dirty="0" smtClean="0"/>
              <a:t>内</a:t>
            </a:r>
            <a:r>
              <a:rPr lang="en-US" altLang="zh-CN" dirty="0" smtClean="0"/>
              <a:t>VM</a:t>
            </a:r>
            <a:r>
              <a:rPr lang="zh-CN" altLang="en-US" dirty="0" smtClean="0"/>
              <a:t>可通，出方向不限制</a:t>
            </a:r>
            <a:endParaRPr lang="en-US" altLang="zh-CN" dirty="0" smtClean="0"/>
          </a:p>
          <a:p>
            <a:pPr lvl="1"/>
            <a:r>
              <a:rPr lang="en-US" altLang="zh-CN" dirty="0" smtClean="0"/>
              <a:t>2</a:t>
            </a:r>
            <a:r>
              <a:rPr lang="zh-CN" altLang="en-US" dirty="0" smtClean="0"/>
              <a:t>条</a:t>
            </a:r>
            <a:r>
              <a:rPr lang="en-US" altLang="zh-CN" dirty="0" smtClean="0"/>
              <a:t>IPV6</a:t>
            </a:r>
            <a:r>
              <a:rPr lang="zh-CN" altLang="en-US" dirty="0" smtClean="0"/>
              <a:t>安全组规则，入方向默认本</a:t>
            </a:r>
            <a:r>
              <a:rPr lang="en-US" altLang="zh-CN" dirty="0" smtClean="0"/>
              <a:t>VDC</a:t>
            </a:r>
            <a:r>
              <a:rPr lang="zh-CN" altLang="en-US" dirty="0" smtClean="0"/>
              <a:t>内</a:t>
            </a:r>
            <a:r>
              <a:rPr lang="en-US" altLang="zh-CN" dirty="0" smtClean="0"/>
              <a:t>VM</a:t>
            </a:r>
            <a:r>
              <a:rPr lang="zh-CN" altLang="en-US" dirty="0" smtClean="0"/>
              <a:t>可通，出方向不限制</a:t>
            </a:r>
          </a:p>
        </p:txBody>
      </p:sp>
      <p:sp>
        <p:nvSpPr>
          <p:cNvPr id="5" name="幻灯片图像占位符 4"/>
          <p:cNvSpPr>
            <a:spLocks noGrp="1" noRot="1" noChangeAspect="1"/>
          </p:cNvSpPr>
          <p:nvPr>
            <p:ph type="sldImg"/>
          </p:nvPr>
        </p:nvSpPr>
        <p:spPr/>
      </p:sp>
    </p:spTree>
    <p:extLst>
      <p:ext uri="{BB962C8B-B14F-4D97-AF65-F5344CB8AC3E}">
        <p14:creationId xmlns:p14="http://schemas.microsoft.com/office/powerpoint/2010/main" val="2434642676"/>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9" name="备注占位符 2"/>
          <p:cNvSpPr>
            <a:spLocks noGrp="1"/>
          </p:cNvSpPr>
          <p:nvPr>
            <p:ph type="body" idx="1"/>
          </p:nvPr>
        </p:nvSpPr>
        <p:spPr/>
        <p:txBody>
          <a:bodyPr/>
          <a:lstStyle/>
          <a:p>
            <a:r>
              <a:rPr lang="zh-CN" altLang="en-US" smtClean="0"/>
              <a:t>申请虚拟机时，如果不关联</a:t>
            </a:r>
            <a:r>
              <a:rPr lang="en-US" altLang="zh-CN" smtClean="0"/>
              <a:t>QoS</a:t>
            </a:r>
            <a:r>
              <a:rPr lang="zh-CN" altLang="en-US" smtClean="0"/>
              <a:t>规格，则虚拟机网卡默认使用</a:t>
            </a:r>
            <a:r>
              <a:rPr lang="en-US" altLang="zh-CN" smtClean="0"/>
              <a:t>VPC</a:t>
            </a:r>
            <a:r>
              <a:rPr lang="zh-CN" altLang="en-US" smtClean="0"/>
              <a:t>关联的</a:t>
            </a:r>
            <a:r>
              <a:rPr lang="en-US" altLang="zh-CN" smtClean="0"/>
              <a:t>QoS</a:t>
            </a:r>
            <a:r>
              <a:rPr lang="zh-CN" altLang="en-US" smtClean="0"/>
              <a:t>规格。如果关联</a:t>
            </a:r>
            <a:r>
              <a:rPr lang="en-US" altLang="zh-CN" smtClean="0"/>
              <a:t>QoS</a:t>
            </a:r>
            <a:r>
              <a:rPr lang="zh-CN" altLang="en-US" smtClean="0"/>
              <a:t>规格，则虚拟机网卡使用关联的</a:t>
            </a:r>
            <a:r>
              <a:rPr lang="en-US" altLang="zh-CN" smtClean="0"/>
              <a:t>QoS</a:t>
            </a:r>
            <a:r>
              <a:rPr lang="zh-CN" altLang="en-US" smtClean="0"/>
              <a:t>规格。根据关联的</a:t>
            </a:r>
            <a:r>
              <a:rPr lang="en-US" altLang="zh-CN" smtClean="0"/>
              <a:t>QoS</a:t>
            </a:r>
            <a:r>
              <a:rPr lang="zh-CN" altLang="en-US" smtClean="0"/>
              <a:t>规格，实现虚拟机端口流量的限制。</a:t>
            </a:r>
            <a:endParaRPr lang="en-US" altLang="zh-CN" smtClean="0"/>
          </a:p>
          <a:p>
            <a:r>
              <a:rPr lang="zh-CN" altLang="en-US" smtClean="0"/>
              <a:t>申请虚拟机时，自动获取</a:t>
            </a:r>
            <a:r>
              <a:rPr lang="en-US" altLang="zh-CN" smtClean="0"/>
              <a:t>VPC</a:t>
            </a:r>
            <a:r>
              <a:rPr lang="zh-CN" altLang="en-US" smtClean="0"/>
              <a:t>中的</a:t>
            </a:r>
            <a:r>
              <a:rPr lang="en-US" altLang="zh-CN" smtClean="0"/>
              <a:t>NTP</a:t>
            </a:r>
            <a:r>
              <a:rPr lang="zh-CN" altLang="en-US" smtClean="0"/>
              <a:t>服务器信息，使虚拟机的时间和</a:t>
            </a:r>
            <a:r>
              <a:rPr lang="en-US" altLang="zh-CN" smtClean="0"/>
              <a:t>NTP</a:t>
            </a:r>
            <a:r>
              <a:rPr lang="zh-CN" altLang="en-US" smtClean="0"/>
              <a:t>服务器的时间一致。如果</a:t>
            </a:r>
            <a:r>
              <a:rPr lang="en-US" altLang="zh-CN" smtClean="0"/>
              <a:t>VPC</a:t>
            </a:r>
            <a:r>
              <a:rPr lang="zh-CN" altLang="en-US" smtClean="0"/>
              <a:t>未配置</a:t>
            </a:r>
            <a:r>
              <a:rPr lang="en-US" altLang="zh-CN" smtClean="0"/>
              <a:t>NTP</a:t>
            </a:r>
            <a:r>
              <a:rPr lang="zh-CN" altLang="en-US" smtClean="0"/>
              <a:t>服务器信息，虚拟机的时间是虚拟机创建成功时操作系统的时间。</a:t>
            </a:r>
          </a:p>
        </p:txBody>
      </p:sp>
      <p:sp>
        <p:nvSpPr>
          <p:cNvPr id="5" name="幻灯片图像占位符 4"/>
          <p:cNvSpPr>
            <a:spLocks noGrp="1" noRot="1" noChangeAspect="1"/>
          </p:cNvSpPr>
          <p:nvPr>
            <p:ph type="sldImg"/>
          </p:nvPr>
        </p:nvSpPr>
        <p:spPr/>
      </p:sp>
    </p:spTree>
    <p:extLst>
      <p:ext uri="{BB962C8B-B14F-4D97-AF65-F5344CB8AC3E}">
        <p14:creationId xmlns:p14="http://schemas.microsoft.com/office/powerpoint/2010/main" val="295379726"/>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p:sp>
      <p:sp>
        <p:nvSpPr>
          <p:cNvPr id="5" name="备注占位符 4"/>
          <p:cNvSpPr>
            <a:spLocks noGrp="1"/>
          </p:cNvSpPr>
          <p:nvPr>
            <p:ph type="body" idx="1"/>
          </p:nvPr>
        </p:nvSpPr>
        <p:spPr/>
        <p:txBody>
          <a:bodyPr/>
          <a:lstStyle/>
          <a:p>
            <a:endParaRPr lang="en-US"/>
          </a:p>
        </p:txBody>
      </p:sp>
    </p:spTree>
    <p:extLst>
      <p:ext uri="{BB962C8B-B14F-4D97-AF65-F5344CB8AC3E}">
        <p14:creationId xmlns:p14="http://schemas.microsoft.com/office/powerpoint/2010/main" val="2491080648"/>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p:sp>
      <p:sp>
        <p:nvSpPr>
          <p:cNvPr id="5" name="备注占位符 4"/>
          <p:cNvSpPr>
            <a:spLocks noGrp="1"/>
          </p:cNvSpPr>
          <p:nvPr>
            <p:ph type="body" idx="1"/>
          </p:nvPr>
        </p:nvSpPr>
        <p:spPr/>
        <p:txBody>
          <a:bodyPr/>
          <a:lstStyle/>
          <a:p>
            <a:endParaRPr lang="en-US"/>
          </a:p>
        </p:txBody>
      </p:sp>
    </p:spTree>
    <p:extLst>
      <p:ext uri="{BB962C8B-B14F-4D97-AF65-F5344CB8AC3E}">
        <p14:creationId xmlns:p14="http://schemas.microsoft.com/office/powerpoint/2010/main" val="1191414576"/>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1" name="备注占位符 2"/>
          <p:cNvSpPr>
            <a:spLocks noGrp="1"/>
          </p:cNvSpPr>
          <p:nvPr>
            <p:ph type="body" idx="1"/>
          </p:nvPr>
        </p:nvSpPr>
        <p:spPr/>
        <p:txBody>
          <a:bodyPr/>
          <a:lstStyle/>
          <a:p>
            <a:r>
              <a:rPr lang="zh-CN" altLang="en-US" smtClean="0"/>
              <a:t>租户创建网络的流程：</a:t>
            </a:r>
          </a:p>
          <a:p>
            <a:pPr lvl="1"/>
            <a:r>
              <a:rPr lang="zh-CN" altLang="en-US" smtClean="0"/>
              <a:t>为</a:t>
            </a:r>
            <a:r>
              <a:rPr lang="en-US" altLang="zh-CN" smtClean="0"/>
              <a:t>VDC1</a:t>
            </a:r>
            <a:r>
              <a:rPr lang="zh-CN" altLang="en-US" smtClean="0"/>
              <a:t>创建一个</a:t>
            </a:r>
            <a:r>
              <a:rPr lang="en-US" altLang="zh-CN" smtClean="0"/>
              <a:t>private network</a:t>
            </a:r>
            <a:r>
              <a:rPr lang="zh-CN" altLang="en-US" smtClean="0"/>
              <a:t>和一个</a:t>
            </a:r>
            <a:r>
              <a:rPr lang="en-US" altLang="zh-CN" smtClean="0"/>
              <a:t>subnet</a:t>
            </a:r>
            <a:r>
              <a:rPr lang="zh-CN" altLang="en-US" smtClean="0"/>
              <a:t>，不同的</a:t>
            </a:r>
            <a:r>
              <a:rPr lang="en-US" altLang="zh-CN" smtClean="0"/>
              <a:t>private network</a:t>
            </a:r>
            <a:r>
              <a:rPr lang="zh-CN" altLang="en-US" smtClean="0"/>
              <a:t>是需要通过</a:t>
            </a:r>
            <a:r>
              <a:rPr lang="en-US" altLang="zh-CN" smtClean="0"/>
              <a:t>VLAN</a:t>
            </a:r>
            <a:r>
              <a:rPr lang="zh-CN" altLang="en-US" smtClean="0"/>
              <a:t>进行隔离</a:t>
            </a:r>
            <a:endParaRPr lang="en-US" altLang="zh-CN" smtClean="0"/>
          </a:p>
          <a:p>
            <a:pPr lvl="1"/>
            <a:r>
              <a:rPr lang="zh-CN" altLang="en-US" smtClean="0"/>
              <a:t>创建一个</a:t>
            </a:r>
            <a:r>
              <a:rPr lang="en-US" altLang="zh-CN" smtClean="0"/>
              <a:t>External Network</a:t>
            </a:r>
            <a:r>
              <a:rPr lang="zh-CN" altLang="en-US" smtClean="0"/>
              <a:t>和</a:t>
            </a:r>
            <a:r>
              <a:rPr lang="en-US" altLang="zh-CN" smtClean="0"/>
              <a:t>Subnet,</a:t>
            </a:r>
            <a:r>
              <a:rPr lang="zh-CN" altLang="en-US" smtClean="0"/>
              <a:t>这个外网逻辑上代表了我们数据中心的物理网络，通过这个物理网络，我们可以访问外网。</a:t>
            </a:r>
            <a:endParaRPr lang="en-US" altLang="zh-CN" smtClean="0"/>
          </a:p>
          <a:p>
            <a:pPr lvl="1"/>
            <a:r>
              <a:rPr lang="en-US" altLang="zh-CN" smtClean="0"/>
              <a:t>VPC</a:t>
            </a:r>
            <a:r>
              <a:rPr lang="zh-CN" altLang="en-US" smtClean="0"/>
              <a:t>中创建一个</a:t>
            </a:r>
            <a:r>
              <a:rPr lang="en-US" altLang="zh-CN" smtClean="0"/>
              <a:t>Router,</a:t>
            </a:r>
            <a:r>
              <a:rPr lang="zh-CN" altLang="en-US" smtClean="0"/>
              <a:t>用于访问外网</a:t>
            </a:r>
          </a:p>
          <a:p>
            <a:pPr lvl="1"/>
            <a:r>
              <a:rPr lang="zh-CN" altLang="en-US" smtClean="0"/>
              <a:t>将</a:t>
            </a:r>
            <a:r>
              <a:rPr lang="en-US" altLang="zh-CN" smtClean="0"/>
              <a:t>private network</a:t>
            </a:r>
            <a:r>
              <a:rPr lang="zh-CN" altLang="en-US" smtClean="0"/>
              <a:t>连接到</a:t>
            </a:r>
            <a:r>
              <a:rPr lang="en-US" altLang="zh-CN" smtClean="0"/>
              <a:t>Router</a:t>
            </a:r>
            <a:r>
              <a:rPr lang="zh-CN" altLang="en-US" smtClean="0"/>
              <a:t>上</a:t>
            </a:r>
            <a:endParaRPr lang="en-US" altLang="zh-CN" smtClean="0"/>
          </a:p>
          <a:p>
            <a:pPr lvl="1"/>
            <a:r>
              <a:rPr lang="zh-CN" altLang="en-US" smtClean="0"/>
              <a:t>从虚拟网络到物理网络即逻辑上联通了</a:t>
            </a:r>
          </a:p>
          <a:p>
            <a:endParaRPr lang="zh-CN" altLang="en-US" smtClean="0"/>
          </a:p>
        </p:txBody>
      </p:sp>
      <p:sp>
        <p:nvSpPr>
          <p:cNvPr id="5" name="幻灯片图像占位符 4"/>
          <p:cNvSpPr>
            <a:spLocks noGrp="1" noRot="1" noChangeAspect="1"/>
          </p:cNvSpPr>
          <p:nvPr>
            <p:ph type="sldImg"/>
          </p:nvPr>
        </p:nvSpPr>
        <p:spPr/>
      </p:sp>
    </p:spTree>
    <p:extLst>
      <p:ext uri="{BB962C8B-B14F-4D97-AF65-F5344CB8AC3E}">
        <p14:creationId xmlns:p14="http://schemas.microsoft.com/office/powerpoint/2010/main" val="3150551772"/>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5" name="备注占位符 2"/>
          <p:cNvSpPr>
            <a:spLocks noGrp="1"/>
          </p:cNvSpPr>
          <p:nvPr>
            <p:ph type="body" idx="1"/>
          </p:nvPr>
        </p:nvSpPr>
        <p:spPr/>
        <p:txBody>
          <a:bodyPr/>
          <a:lstStyle/>
          <a:p>
            <a:r>
              <a:rPr lang="zh-CN" altLang="en-US" smtClean="0"/>
              <a:t>创建网络流程：</a:t>
            </a:r>
          </a:p>
          <a:p>
            <a:pPr lvl="1"/>
            <a:r>
              <a:rPr lang="en-US" altLang="zh-CN" smtClean="0"/>
              <a:t>VPC</a:t>
            </a:r>
            <a:r>
              <a:rPr lang="zh-CN" altLang="en-US" smtClean="0"/>
              <a:t>创建一个</a:t>
            </a:r>
            <a:r>
              <a:rPr lang="en-US" altLang="zh-CN" smtClean="0"/>
              <a:t>private network</a:t>
            </a:r>
            <a:r>
              <a:rPr lang="zh-CN" altLang="en-US" smtClean="0"/>
              <a:t>和一个</a:t>
            </a:r>
            <a:r>
              <a:rPr lang="en-US" altLang="zh-CN" smtClean="0"/>
              <a:t>subnet</a:t>
            </a:r>
            <a:r>
              <a:rPr lang="zh-CN" altLang="en-US" smtClean="0"/>
              <a:t>，不同的</a:t>
            </a:r>
            <a:r>
              <a:rPr lang="en-US" altLang="zh-CN" smtClean="0"/>
              <a:t>private network</a:t>
            </a:r>
            <a:r>
              <a:rPr lang="zh-CN" altLang="en-US" smtClean="0"/>
              <a:t>通过</a:t>
            </a:r>
            <a:r>
              <a:rPr lang="en-US" altLang="zh-CN" smtClean="0"/>
              <a:t>VLAN</a:t>
            </a:r>
            <a:r>
              <a:rPr lang="zh-CN" altLang="en-US" smtClean="0"/>
              <a:t>进行隔离</a:t>
            </a:r>
            <a:endParaRPr lang="en-US" altLang="zh-CN" smtClean="0"/>
          </a:p>
          <a:p>
            <a:pPr lvl="1"/>
            <a:r>
              <a:rPr lang="zh-CN" altLang="en-US" smtClean="0"/>
              <a:t>创建一个</a:t>
            </a:r>
            <a:r>
              <a:rPr lang="en-US" altLang="zh-CN" smtClean="0"/>
              <a:t>External Network</a:t>
            </a:r>
            <a:r>
              <a:rPr lang="zh-CN" altLang="en-US" smtClean="0"/>
              <a:t>和</a:t>
            </a:r>
            <a:r>
              <a:rPr lang="en-US" altLang="zh-CN" smtClean="0"/>
              <a:t>Subnet,</a:t>
            </a:r>
            <a:r>
              <a:rPr lang="zh-CN" altLang="en-US" smtClean="0"/>
              <a:t>这个外网逻辑上代表了我们数据中心的物理网络，通过这个物理网络，我们可以访问外网。</a:t>
            </a:r>
            <a:endParaRPr lang="en-US" altLang="zh-CN" smtClean="0"/>
          </a:p>
          <a:p>
            <a:pPr lvl="1"/>
            <a:r>
              <a:rPr lang="en-US" altLang="zh-CN" smtClean="0"/>
              <a:t>VPC</a:t>
            </a:r>
            <a:r>
              <a:rPr lang="zh-CN" altLang="en-US" smtClean="0"/>
              <a:t>中创建一个</a:t>
            </a:r>
            <a:r>
              <a:rPr lang="en-US" altLang="zh-CN" smtClean="0"/>
              <a:t>Router,</a:t>
            </a:r>
            <a:r>
              <a:rPr lang="zh-CN" altLang="en-US" smtClean="0"/>
              <a:t>将</a:t>
            </a:r>
            <a:r>
              <a:rPr lang="en-US" altLang="zh-CN" smtClean="0"/>
              <a:t>private network</a:t>
            </a:r>
            <a:r>
              <a:rPr lang="zh-CN" altLang="en-US" smtClean="0"/>
              <a:t>连接到</a:t>
            </a:r>
            <a:r>
              <a:rPr lang="en-US" altLang="zh-CN" smtClean="0"/>
              <a:t>Router</a:t>
            </a:r>
            <a:r>
              <a:rPr lang="zh-CN" altLang="en-US" smtClean="0"/>
              <a:t>上，用于私有网络访问外网</a:t>
            </a:r>
          </a:p>
        </p:txBody>
      </p:sp>
      <p:sp>
        <p:nvSpPr>
          <p:cNvPr id="5" name="幻灯片图像占位符 4"/>
          <p:cNvSpPr>
            <a:spLocks noGrp="1" noRot="1" noChangeAspect="1"/>
          </p:cNvSpPr>
          <p:nvPr>
            <p:ph type="sldImg"/>
          </p:nvPr>
        </p:nvSpPr>
        <p:spPr/>
      </p:sp>
    </p:spTree>
    <p:extLst>
      <p:ext uri="{BB962C8B-B14F-4D97-AF65-F5344CB8AC3E}">
        <p14:creationId xmlns:p14="http://schemas.microsoft.com/office/powerpoint/2010/main" val="1115400629"/>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p:sp>
      <p:sp>
        <p:nvSpPr>
          <p:cNvPr id="5" name="备注占位符 4"/>
          <p:cNvSpPr>
            <a:spLocks noGrp="1"/>
          </p:cNvSpPr>
          <p:nvPr>
            <p:ph type="body" idx="1"/>
          </p:nvPr>
        </p:nvSpPr>
        <p:spPr/>
        <p:txBody>
          <a:bodyPr/>
          <a:lstStyle/>
          <a:p>
            <a:endParaRPr lang="en-US"/>
          </a:p>
        </p:txBody>
      </p:sp>
    </p:spTree>
    <p:extLst>
      <p:ext uri="{BB962C8B-B14F-4D97-AF65-F5344CB8AC3E}">
        <p14:creationId xmlns:p14="http://schemas.microsoft.com/office/powerpoint/2010/main" val="30198592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幻灯片图像占位符 5"/>
          <p:cNvSpPr>
            <a:spLocks noGrp="1" noRot="1" noChangeAspect="1"/>
          </p:cNvSpPr>
          <p:nvPr>
            <p:ph type="sldImg"/>
          </p:nvPr>
        </p:nvSpPr>
        <p:spPr/>
      </p:sp>
      <p:sp>
        <p:nvSpPr>
          <p:cNvPr id="7" name="备注占位符 6"/>
          <p:cNvSpPr>
            <a:spLocks noGrp="1"/>
          </p:cNvSpPr>
          <p:nvPr>
            <p:ph type="body" idx="1"/>
          </p:nvPr>
        </p:nvSpPr>
        <p:spPr/>
        <p:txBody>
          <a:bodyPr/>
          <a:lstStyle/>
          <a:p>
            <a:endParaRPr lang="en-US"/>
          </a:p>
        </p:txBody>
      </p:sp>
    </p:spTree>
    <p:extLst>
      <p:ext uri="{BB962C8B-B14F-4D97-AF65-F5344CB8AC3E}">
        <p14:creationId xmlns:p14="http://schemas.microsoft.com/office/powerpoint/2010/main" val="554006001"/>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p:sp>
      <p:sp>
        <p:nvSpPr>
          <p:cNvPr id="5" name="备注占位符 4"/>
          <p:cNvSpPr>
            <a:spLocks noGrp="1"/>
          </p:cNvSpPr>
          <p:nvPr>
            <p:ph type="body" idx="1"/>
          </p:nvPr>
        </p:nvSpPr>
        <p:spPr/>
        <p:txBody>
          <a:bodyPr/>
          <a:lstStyle/>
          <a:p>
            <a:endParaRPr lang="en-US"/>
          </a:p>
        </p:txBody>
      </p:sp>
    </p:spTree>
    <p:extLst>
      <p:ext uri="{BB962C8B-B14F-4D97-AF65-F5344CB8AC3E}">
        <p14:creationId xmlns:p14="http://schemas.microsoft.com/office/powerpoint/2010/main" val="2822642043"/>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p:sp>
      <p:sp>
        <p:nvSpPr>
          <p:cNvPr id="5" name="备注占位符 4"/>
          <p:cNvSpPr>
            <a:spLocks noGrp="1"/>
          </p:cNvSpPr>
          <p:nvPr>
            <p:ph type="body" idx="1"/>
          </p:nvPr>
        </p:nvSpPr>
        <p:spPr/>
        <p:txBody>
          <a:bodyPr/>
          <a:lstStyle/>
          <a:p>
            <a:endParaRPr lang="en-US"/>
          </a:p>
        </p:txBody>
      </p:sp>
    </p:spTree>
    <p:extLst>
      <p:ext uri="{BB962C8B-B14F-4D97-AF65-F5344CB8AC3E}">
        <p14:creationId xmlns:p14="http://schemas.microsoft.com/office/powerpoint/2010/main" val="2979437294"/>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p:sp>
      <p:sp>
        <p:nvSpPr>
          <p:cNvPr id="5" name="备注占位符 4"/>
          <p:cNvSpPr>
            <a:spLocks noGrp="1"/>
          </p:cNvSpPr>
          <p:nvPr>
            <p:ph type="body" idx="1"/>
          </p:nvPr>
        </p:nvSpPr>
        <p:spPr/>
        <p:txBody>
          <a:bodyPr/>
          <a:lstStyle/>
          <a:p>
            <a:endParaRPr lang="en-US"/>
          </a:p>
        </p:txBody>
      </p:sp>
    </p:spTree>
    <p:extLst>
      <p:ext uri="{BB962C8B-B14F-4D97-AF65-F5344CB8AC3E}">
        <p14:creationId xmlns:p14="http://schemas.microsoft.com/office/powerpoint/2010/main" val="475842531"/>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p:sp>
      <p:sp>
        <p:nvSpPr>
          <p:cNvPr id="5" name="备注占位符 4"/>
          <p:cNvSpPr>
            <a:spLocks noGrp="1"/>
          </p:cNvSpPr>
          <p:nvPr>
            <p:ph type="body" idx="1"/>
          </p:nvPr>
        </p:nvSpPr>
        <p:spPr/>
        <p:txBody>
          <a:bodyPr/>
          <a:lstStyle/>
          <a:p>
            <a:endParaRPr lang="en-US"/>
          </a:p>
        </p:txBody>
      </p:sp>
    </p:spTree>
    <p:extLst>
      <p:ext uri="{BB962C8B-B14F-4D97-AF65-F5344CB8AC3E}">
        <p14:creationId xmlns:p14="http://schemas.microsoft.com/office/powerpoint/2010/main" val="1771021238"/>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p:sp>
      <p:sp>
        <p:nvSpPr>
          <p:cNvPr id="5" name="备注占位符 4"/>
          <p:cNvSpPr>
            <a:spLocks noGrp="1"/>
          </p:cNvSpPr>
          <p:nvPr>
            <p:ph type="body" idx="1"/>
          </p:nvPr>
        </p:nvSpPr>
        <p:spPr/>
        <p:txBody>
          <a:bodyPr/>
          <a:lstStyle/>
          <a:p>
            <a:endParaRPr lang="en-US"/>
          </a:p>
        </p:txBody>
      </p:sp>
    </p:spTree>
    <p:extLst>
      <p:ext uri="{BB962C8B-B14F-4D97-AF65-F5344CB8AC3E}">
        <p14:creationId xmlns:p14="http://schemas.microsoft.com/office/powerpoint/2010/main" val="2382565596"/>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3" name="备注占位符 2"/>
          <p:cNvSpPr>
            <a:spLocks noGrp="1"/>
          </p:cNvSpPr>
          <p:nvPr>
            <p:ph type="body" idx="1"/>
          </p:nvPr>
        </p:nvSpPr>
        <p:spPr/>
        <p:txBody>
          <a:bodyPr/>
          <a:lstStyle/>
          <a:p>
            <a:r>
              <a:rPr lang="zh-CN" altLang="en-US" smtClean="0"/>
              <a:t>例如：配置“网络出口类型”为“</a:t>
            </a:r>
            <a:r>
              <a:rPr lang="en-US" altLang="zh-CN" smtClean="0"/>
              <a:t>Intranet”</a:t>
            </a:r>
            <a:r>
              <a:rPr lang="zh-CN" altLang="en-US" smtClean="0"/>
              <a:t>，待配置的</a:t>
            </a:r>
            <a:r>
              <a:rPr lang="en-US" altLang="zh-CN" smtClean="0"/>
              <a:t>Intranet“</a:t>
            </a:r>
            <a:r>
              <a:rPr lang="zh-CN" altLang="en-US" smtClean="0"/>
              <a:t>名称”为“</a:t>
            </a:r>
            <a:r>
              <a:rPr lang="en-US" altLang="zh-CN" smtClean="0"/>
              <a:t>external_Intranet”</a:t>
            </a:r>
            <a:r>
              <a:rPr lang="zh-CN" altLang="en-US" smtClean="0"/>
              <a:t>，则需配置</a:t>
            </a:r>
            <a:r>
              <a:rPr lang="en-US" altLang="zh-CN" smtClean="0"/>
              <a:t>Intranet“</a:t>
            </a:r>
            <a:r>
              <a:rPr lang="zh-CN" altLang="en-US" smtClean="0"/>
              <a:t>关联的外部网络”为“</a:t>
            </a:r>
            <a:r>
              <a:rPr lang="en-US" altLang="zh-CN" smtClean="0"/>
              <a:t>external_Intranet”</a:t>
            </a:r>
            <a:r>
              <a:rPr lang="zh-CN" altLang="en-US" smtClean="0"/>
              <a:t>。</a:t>
            </a:r>
          </a:p>
          <a:p>
            <a:endParaRPr lang="zh-CN" altLang="en-US" smtClean="0"/>
          </a:p>
        </p:txBody>
      </p:sp>
      <p:sp>
        <p:nvSpPr>
          <p:cNvPr id="5" name="幻灯片图像占位符 4"/>
          <p:cNvSpPr>
            <a:spLocks noGrp="1" noRot="1" noChangeAspect="1"/>
          </p:cNvSpPr>
          <p:nvPr>
            <p:ph type="sldImg"/>
          </p:nvPr>
        </p:nvSpPr>
        <p:spPr/>
      </p:sp>
    </p:spTree>
    <p:extLst>
      <p:ext uri="{BB962C8B-B14F-4D97-AF65-F5344CB8AC3E}">
        <p14:creationId xmlns:p14="http://schemas.microsoft.com/office/powerpoint/2010/main" val="3676181056"/>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7" name="备注占位符 2"/>
          <p:cNvSpPr>
            <a:spLocks noGrp="1"/>
          </p:cNvSpPr>
          <p:nvPr>
            <p:ph type="body" idx="1"/>
          </p:nvPr>
        </p:nvSpPr>
        <p:spPr/>
        <p:txBody>
          <a:bodyPr/>
          <a:lstStyle/>
          <a:p>
            <a:r>
              <a:rPr lang="zh-CN" altLang="en-US" smtClean="0"/>
              <a:t>例如：配置“网络出口类型”为“</a:t>
            </a:r>
            <a:r>
              <a:rPr lang="en-US" altLang="zh-CN" smtClean="0"/>
              <a:t>Intranet”</a:t>
            </a:r>
            <a:r>
              <a:rPr lang="zh-CN" altLang="en-US" smtClean="0"/>
              <a:t>，待配置的</a:t>
            </a:r>
            <a:r>
              <a:rPr lang="en-US" altLang="zh-CN" smtClean="0"/>
              <a:t>Intranet“</a:t>
            </a:r>
            <a:r>
              <a:rPr lang="zh-CN" altLang="en-US" smtClean="0"/>
              <a:t>名称”为“</a:t>
            </a:r>
            <a:r>
              <a:rPr lang="en-US" altLang="zh-CN" smtClean="0"/>
              <a:t>external_Intranet”</a:t>
            </a:r>
            <a:r>
              <a:rPr lang="zh-CN" altLang="en-US" smtClean="0"/>
              <a:t>，则需配置</a:t>
            </a:r>
            <a:r>
              <a:rPr lang="en-US" altLang="zh-CN" smtClean="0"/>
              <a:t>Intranet“</a:t>
            </a:r>
            <a:r>
              <a:rPr lang="zh-CN" altLang="en-US" smtClean="0"/>
              <a:t>关联的外部网络”为“</a:t>
            </a:r>
            <a:r>
              <a:rPr lang="en-US" altLang="zh-CN" smtClean="0"/>
              <a:t>external_Intranet”</a:t>
            </a:r>
            <a:r>
              <a:rPr lang="zh-CN" altLang="en-US" smtClean="0"/>
              <a:t>。</a:t>
            </a:r>
          </a:p>
          <a:p>
            <a:endParaRPr lang="zh-CN" altLang="en-US" smtClean="0"/>
          </a:p>
        </p:txBody>
      </p:sp>
      <p:sp>
        <p:nvSpPr>
          <p:cNvPr id="5" name="幻灯片图像占位符 4"/>
          <p:cNvSpPr>
            <a:spLocks noGrp="1" noRot="1" noChangeAspect="1"/>
          </p:cNvSpPr>
          <p:nvPr>
            <p:ph type="sldImg"/>
          </p:nvPr>
        </p:nvSpPr>
        <p:spPr/>
      </p:sp>
    </p:spTree>
    <p:extLst>
      <p:ext uri="{BB962C8B-B14F-4D97-AF65-F5344CB8AC3E}">
        <p14:creationId xmlns:p14="http://schemas.microsoft.com/office/powerpoint/2010/main" val="1317666577"/>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p:sp>
      <p:sp>
        <p:nvSpPr>
          <p:cNvPr id="5" name="备注占位符 4"/>
          <p:cNvSpPr>
            <a:spLocks noGrp="1"/>
          </p:cNvSpPr>
          <p:nvPr>
            <p:ph type="body" idx="1"/>
          </p:nvPr>
        </p:nvSpPr>
        <p:spPr/>
        <p:txBody>
          <a:bodyPr/>
          <a:lstStyle/>
          <a:p>
            <a:endParaRPr lang="en-US"/>
          </a:p>
        </p:txBody>
      </p:sp>
    </p:spTree>
    <p:extLst>
      <p:ext uri="{BB962C8B-B14F-4D97-AF65-F5344CB8AC3E}">
        <p14:creationId xmlns:p14="http://schemas.microsoft.com/office/powerpoint/2010/main" val="6864838"/>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p:sp>
      <p:sp>
        <p:nvSpPr>
          <p:cNvPr id="5" name="备注占位符 4"/>
          <p:cNvSpPr>
            <a:spLocks noGrp="1"/>
          </p:cNvSpPr>
          <p:nvPr>
            <p:ph type="body" idx="1"/>
          </p:nvPr>
        </p:nvSpPr>
        <p:spPr/>
        <p:txBody>
          <a:bodyPr/>
          <a:lstStyle/>
          <a:p>
            <a:endParaRPr lang="en-US"/>
          </a:p>
        </p:txBody>
      </p:sp>
    </p:spTree>
    <p:extLst>
      <p:ext uri="{BB962C8B-B14F-4D97-AF65-F5344CB8AC3E}">
        <p14:creationId xmlns:p14="http://schemas.microsoft.com/office/powerpoint/2010/main" val="3209356390"/>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p:sp>
      <p:sp>
        <p:nvSpPr>
          <p:cNvPr id="5" name="备注占位符 4"/>
          <p:cNvSpPr>
            <a:spLocks noGrp="1"/>
          </p:cNvSpPr>
          <p:nvPr>
            <p:ph type="body" idx="1"/>
          </p:nvPr>
        </p:nvSpPr>
        <p:spPr/>
        <p:txBody>
          <a:bodyPr/>
          <a:lstStyle/>
          <a:p>
            <a:endParaRPr lang="en-US"/>
          </a:p>
        </p:txBody>
      </p:sp>
    </p:spTree>
    <p:extLst>
      <p:ext uri="{BB962C8B-B14F-4D97-AF65-F5344CB8AC3E}">
        <p14:creationId xmlns:p14="http://schemas.microsoft.com/office/powerpoint/2010/main" val="13401803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1" name="备注占位符 2"/>
          <p:cNvSpPr>
            <a:spLocks noGrp="1"/>
          </p:cNvSpPr>
          <p:nvPr>
            <p:ph type="body" idx="1"/>
          </p:nvPr>
        </p:nvSpPr>
        <p:spPr/>
        <p:txBody>
          <a:bodyPr/>
          <a:lstStyle/>
          <a:p>
            <a:r>
              <a:rPr lang="en-US" altLang="zh-CN" smtClean="0"/>
              <a:t>ManageOne</a:t>
            </a:r>
            <a:r>
              <a:rPr lang="zh-CN" altLang="en-US" smtClean="0"/>
              <a:t>定位为解决方案，面向客户提供云数据中心管理解决方案。其云服务平台致力于云服务标准化，同时面向客户场景进行定制服务。</a:t>
            </a:r>
          </a:p>
          <a:p>
            <a:r>
              <a:rPr lang="zh-CN" altLang="en-US" smtClean="0"/>
              <a:t>云服务平台与</a:t>
            </a:r>
            <a:r>
              <a:rPr lang="en-US" altLang="zh-CN" smtClean="0"/>
              <a:t>FusionSphere</a:t>
            </a:r>
            <a:r>
              <a:rPr lang="zh-CN" altLang="en-US" smtClean="0"/>
              <a:t>为松耦合关系，可灵活异构对接第三方管理软件；同时，云服务平台还具备灵活的定制化能力，面向客户提供数据中心运营和运维服务。其中：</a:t>
            </a:r>
          </a:p>
          <a:p>
            <a:pPr lvl="1"/>
            <a:r>
              <a:rPr lang="en-US" altLang="zh-CN" smtClean="0"/>
              <a:t>SC(ServiceCenter)</a:t>
            </a:r>
            <a:r>
              <a:rPr lang="zh-CN" altLang="en-US" smtClean="0"/>
              <a:t>：服务中心，基于资源池提供的云和非云的资源进行高度可定制的数据中心业务</a:t>
            </a:r>
            <a:r>
              <a:rPr lang="en-US" altLang="zh-CN" smtClean="0"/>
              <a:t>/</a:t>
            </a:r>
            <a:r>
              <a:rPr lang="zh-CN" altLang="en-US" smtClean="0"/>
              <a:t>服务统一编排和自动化管理，包括可定制的异构以及多资源池策略和编排，可定制的企业服务集成，可定制的通过合作部件补充资源池管理系统能力，特别是传统资源自动化发放能力。</a:t>
            </a:r>
          </a:p>
          <a:p>
            <a:pPr lvl="1"/>
            <a:r>
              <a:rPr lang="en-US" altLang="zh-CN" smtClean="0"/>
              <a:t>FusionSphere</a:t>
            </a:r>
            <a:r>
              <a:rPr lang="zh-CN" altLang="en-US" smtClean="0"/>
              <a:t>对标</a:t>
            </a:r>
            <a:r>
              <a:rPr lang="en-US" altLang="zh-CN" smtClean="0"/>
              <a:t>OpenStack</a:t>
            </a:r>
            <a:r>
              <a:rPr lang="zh-CN" altLang="en-US" smtClean="0"/>
              <a:t>，是</a:t>
            </a:r>
            <a:r>
              <a:rPr lang="en-US" altLang="zh-CN" smtClean="0"/>
              <a:t>OpenStack</a:t>
            </a:r>
            <a:r>
              <a:rPr lang="zh-CN" altLang="en-US" smtClean="0"/>
              <a:t>的华为企业版，为</a:t>
            </a:r>
            <a:r>
              <a:rPr lang="en-US" altLang="zh-CN" smtClean="0"/>
              <a:t>ManageOne</a:t>
            </a:r>
            <a:r>
              <a:rPr lang="zh-CN" altLang="en-US" smtClean="0"/>
              <a:t>解决方案提供逻辑整合的资源池化的数据中心基础设施。</a:t>
            </a:r>
          </a:p>
          <a:p>
            <a:endParaRPr lang="zh-CN" altLang="en-US" dirty="0" smtClean="0"/>
          </a:p>
        </p:txBody>
      </p:sp>
      <p:sp>
        <p:nvSpPr>
          <p:cNvPr id="5" name="幻灯片图像占位符 4"/>
          <p:cNvSpPr>
            <a:spLocks noGrp="1" noRot="1" noChangeAspect="1"/>
          </p:cNvSpPr>
          <p:nvPr>
            <p:ph type="sldImg"/>
          </p:nvPr>
        </p:nvSpPr>
        <p:spPr/>
      </p:sp>
    </p:spTree>
    <p:extLst>
      <p:ext uri="{BB962C8B-B14F-4D97-AF65-F5344CB8AC3E}">
        <p14:creationId xmlns:p14="http://schemas.microsoft.com/office/powerpoint/2010/main" val="2021015719"/>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p:sp>
      <p:sp>
        <p:nvSpPr>
          <p:cNvPr id="5" name="备注占位符 4"/>
          <p:cNvSpPr>
            <a:spLocks noGrp="1"/>
          </p:cNvSpPr>
          <p:nvPr>
            <p:ph type="body" idx="1"/>
          </p:nvPr>
        </p:nvSpPr>
        <p:spPr/>
        <p:txBody>
          <a:bodyPr/>
          <a:lstStyle/>
          <a:p>
            <a:endParaRPr lang="en-US"/>
          </a:p>
        </p:txBody>
      </p:sp>
    </p:spTree>
    <p:extLst>
      <p:ext uri="{BB962C8B-B14F-4D97-AF65-F5344CB8AC3E}">
        <p14:creationId xmlns:p14="http://schemas.microsoft.com/office/powerpoint/2010/main" val="3496854162"/>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p:sp>
      <p:sp>
        <p:nvSpPr>
          <p:cNvPr id="5" name="备注占位符 4"/>
          <p:cNvSpPr>
            <a:spLocks noGrp="1"/>
          </p:cNvSpPr>
          <p:nvPr>
            <p:ph type="body" idx="1"/>
          </p:nvPr>
        </p:nvSpPr>
        <p:spPr/>
        <p:txBody>
          <a:bodyPr/>
          <a:lstStyle/>
          <a:p>
            <a:endParaRPr lang="en-US"/>
          </a:p>
        </p:txBody>
      </p:sp>
    </p:spTree>
    <p:extLst>
      <p:ext uri="{BB962C8B-B14F-4D97-AF65-F5344CB8AC3E}">
        <p14:creationId xmlns:p14="http://schemas.microsoft.com/office/powerpoint/2010/main" val="3828282943"/>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p:sp>
      <p:sp>
        <p:nvSpPr>
          <p:cNvPr id="5" name="备注占位符 4"/>
          <p:cNvSpPr>
            <a:spLocks noGrp="1"/>
          </p:cNvSpPr>
          <p:nvPr>
            <p:ph type="body" idx="1"/>
          </p:nvPr>
        </p:nvSpPr>
        <p:spPr/>
        <p:txBody>
          <a:bodyPr/>
          <a:lstStyle/>
          <a:p>
            <a:endParaRPr lang="en-US"/>
          </a:p>
        </p:txBody>
      </p:sp>
    </p:spTree>
    <p:extLst>
      <p:ext uri="{BB962C8B-B14F-4D97-AF65-F5344CB8AC3E}">
        <p14:creationId xmlns:p14="http://schemas.microsoft.com/office/powerpoint/2010/main" val="2441900709"/>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p:sp>
      <p:sp>
        <p:nvSpPr>
          <p:cNvPr id="5" name="备注占位符 4"/>
          <p:cNvSpPr>
            <a:spLocks noGrp="1"/>
          </p:cNvSpPr>
          <p:nvPr>
            <p:ph type="body" idx="1"/>
          </p:nvPr>
        </p:nvSpPr>
        <p:spPr/>
        <p:txBody>
          <a:bodyPr/>
          <a:lstStyle/>
          <a:p>
            <a:endParaRPr lang="en-US"/>
          </a:p>
        </p:txBody>
      </p:sp>
    </p:spTree>
    <p:extLst>
      <p:ext uri="{BB962C8B-B14F-4D97-AF65-F5344CB8AC3E}">
        <p14:creationId xmlns:p14="http://schemas.microsoft.com/office/powerpoint/2010/main" val="3997995830"/>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9" name="备注占位符 2"/>
          <p:cNvSpPr>
            <a:spLocks noGrp="1"/>
          </p:cNvSpPr>
          <p:nvPr>
            <p:ph type="body" idx="1"/>
          </p:nvPr>
        </p:nvSpPr>
        <p:spPr/>
        <p:txBody>
          <a:bodyPr/>
          <a:lstStyle/>
          <a:p>
            <a:r>
              <a:rPr lang="zh-CN" altLang="en-US" smtClean="0"/>
              <a:t>申请</a:t>
            </a:r>
            <a:r>
              <a:rPr lang="en-US" altLang="zh-CN" smtClean="0"/>
              <a:t>SNAT</a:t>
            </a:r>
            <a:r>
              <a:rPr lang="zh-CN" altLang="en-US" smtClean="0"/>
              <a:t>，选择路由网络</a:t>
            </a:r>
          </a:p>
        </p:txBody>
      </p:sp>
      <p:sp>
        <p:nvSpPr>
          <p:cNvPr id="5" name="幻灯片图像占位符 4"/>
          <p:cNvSpPr>
            <a:spLocks noGrp="1" noRot="1" noChangeAspect="1"/>
          </p:cNvSpPr>
          <p:nvPr>
            <p:ph type="sldImg"/>
          </p:nvPr>
        </p:nvSpPr>
        <p:spPr/>
      </p:sp>
    </p:spTree>
    <p:extLst>
      <p:ext uri="{BB962C8B-B14F-4D97-AF65-F5344CB8AC3E}">
        <p14:creationId xmlns:p14="http://schemas.microsoft.com/office/powerpoint/2010/main" val="4195205682"/>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p:sp>
      <p:sp>
        <p:nvSpPr>
          <p:cNvPr id="5" name="备注占位符 4"/>
          <p:cNvSpPr>
            <a:spLocks noGrp="1"/>
          </p:cNvSpPr>
          <p:nvPr>
            <p:ph type="body" idx="1"/>
          </p:nvPr>
        </p:nvSpPr>
        <p:spPr/>
        <p:txBody>
          <a:bodyPr/>
          <a:lstStyle/>
          <a:p>
            <a:endParaRPr lang="en-US"/>
          </a:p>
        </p:txBody>
      </p:sp>
    </p:spTree>
    <p:extLst>
      <p:ext uri="{BB962C8B-B14F-4D97-AF65-F5344CB8AC3E}">
        <p14:creationId xmlns:p14="http://schemas.microsoft.com/office/powerpoint/2010/main" val="2998448733"/>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p:sp>
      <p:sp>
        <p:nvSpPr>
          <p:cNvPr id="5" name="备注占位符 4"/>
          <p:cNvSpPr>
            <a:spLocks noGrp="1"/>
          </p:cNvSpPr>
          <p:nvPr>
            <p:ph type="body" idx="1"/>
          </p:nvPr>
        </p:nvSpPr>
        <p:spPr/>
        <p:txBody>
          <a:bodyPr/>
          <a:lstStyle/>
          <a:p>
            <a:endParaRPr lang="en-US"/>
          </a:p>
        </p:txBody>
      </p:sp>
    </p:spTree>
    <p:extLst>
      <p:ext uri="{BB962C8B-B14F-4D97-AF65-F5344CB8AC3E}">
        <p14:creationId xmlns:p14="http://schemas.microsoft.com/office/powerpoint/2010/main" val="4123579054"/>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p:sp>
      <p:sp>
        <p:nvSpPr>
          <p:cNvPr id="5" name="备注占位符 4"/>
          <p:cNvSpPr>
            <a:spLocks noGrp="1"/>
          </p:cNvSpPr>
          <p:nvPr>
            <p:ph type="body" idx="1"/>
          </p:nvPr>
        </p:nvSpPr>
        <p:spPr/>
        <p:txBody>
          <a:bodyPr/>
          <a:lstStyle/>
          <a:p>
            <a:endParaRPr lang="en-US"/>
          </a:p>
        </p:txBody>
      </p:sp>
    </p:spTree>
    <p:extLst>
      <p:ext uri="{BB962C8B-B14F-4D97-AF65-F5344CB8AC3E}">
        <p14:creationId xmlns:p14="http://schemas.microsoft.com/office/powerpoint/2010/main" val="2576504868"/>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p:sp>
      <p:sp>
        <p:nvSpPr>
          <p:cNvPr id="5" name="备注占位符 4"/>
          <p:cNvSpPr>
            <a:spLocks noGrp="1"/>
          </p:cNvSpPr>
          <p:nvPr>
            <p:ph type="body" idx="1"/>
          </p:nvPr>
        </p:nvSpPr>
        <p:spPr/>
        <p:txBody>
          <a:bodyPr/>
          <a:lstStyle/>
          <a:p>
            <a:endParaRPr lang="en-US"/>
          </a:p>
        </p:txBody>
      </p:sp>
    </p:spTree>
    <p:extLst>
      <p:ext uri="{BB962C8B-B14F-4D97-AF65-F5344CB8AC3E}">
        <p14:creationId xmlns:p14="http://schemas.microsoft.com/office/powerpoint/2010/main" val="3284789218"/>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p:sp>
      <p:sp>
        <p:nvSpPr>
          <p:cNvPr id="5" name="备注占位符 4"/>
          <p:cNvSpPr>
            <a:spLocks noGrp="1"/>
          </p:cNvSpPr>
          <p:nvPr>
            <p:ph type="body" idx="1"/>
          </p:nvPr>
        </p:nvSpPr>
        <p:spPr/>
        <p:txBody>
          <a:bodyPr/>
          <a:lstStyle/>
          <a:p>
            <a:endParaRPr lang="en-US"/>
          </a:p>
        </p:txBody>
      </p:sp>
    </p:spTree>
    <p:extLst>
      <p:ext uri="{BB962C8B-B14F-4D97-AF65-F5344CB8AC3E}">
        <p14:creationId xmlns:p14="http://schemas.microsoft.com/office/powerpoint/2010/main" val="29549691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p:sp>
      <p:sp>
        <p:nvSpPr>
          <p:cNvPr id="5" name="备注占位符 4"/>
          <p:cNvSpPr>
            <a:spLocks noGrp="1"/>
          </p:cNvSpPr>
          <p:nvPr>
            <p:ph type="body" idx="1"/>
          </p:nvPr>
        </p:nvSpPr>
        <p:spPr/>
        <p:txBody>
          <a:bodyPr/>
          <a:lstStyle/>
          <a:p>
            <a:endParaRPr lang="en-US"/>
          </a:p>
        </p:txBody>
      </p:sp>
    </p:spTree>
    <p:extLst>
      <p:ext uri="{BB962C8B-B14F-4D97-AF65-F5344CB8AC3E}">
        <p14:creationId xmlns:p14="http://schemas.microsoft.com/office/powerpoint/2010/main" val="1706741781"/>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p:sp>
      <p:sp>
        <p:nvSpPr>
          <p:cNvPr id="5" name="备注占位符 4"/>
          <p:cNvSpPr>
            <a:spLocks noGrp="1"/>
          </p:cNvSpPr>
          <p:nvPr>
            <p:ph type="body" idx="1"/>
          </p:nvPr>
        </p:nvSpPr>
        <p:spPr/>
        <p:txBody>
          <a:bodyPr/>
          <a:lstStyle/>
          <a:p>
            <a:endParaRPr lang="en-US"/>
          </a:p>
        </p:txBody>
      </p:sp>
    </p:spTree>
    <p:extLst>
      <p:ext uri="{BB962C8B-B14F-4D97-AF65-F5344CB8AC3E}">
        <p14:creationId xmlns:p14="http://schemas.microsoft.com/office/powerpoint/2010/main" val="3798592540"/>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p:sp>
      <p:sp>
        <p:nvSpPr>
          <p:cNvPr id="5" name="备注占位符 4"/>
          <p:cNvSpPr>
            <a:spLocks noGrp="1"/>
          </p:cNvSpPr>
          <p:nvPr>
            <p:ph type="body" idx="1"/>
          </p:nvPr>
        </p:nvSpPr>
        <p:spPr/>
        <p:txBody>
          <a:bodyPr/>
          <a:lstStyle/>
          <a:p>
            <a:endParaRPr lang="en-US"/>
          </a:p>
        </p:txBody>
      </p:sp>
    </p:spTree>
    <p:extLst>
      <p:ext uri="{BB962C8B-B14F-4D97-AF65-F5344CB8AC3E}">
        <p14:creationId xmlns:p14="http://schemas.microsoft.com/office/powerpoint/2010/main" val="4133235762"/>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p:sp>
      <p:sp>
        <p:nvSpPr>
          <p:cNvPr id="5" name="备注占位符 4"/>
          <p:cNvSpPr>
            <a:spLocks noGrp="1"/>
          </p:cNvSpPr>
          <p:nvPr>
            <p:ph type="body" idx="1"/>
          </p:nvPr>
        </p:nvSpPr>
        <p:spPr/>
        <p:txBody>
          <a:bodyPr/>
          <a:lstStyle/>
          <a:p>
            <a:endParaRPr lang="en-US"/>
          </a:p>
        </p:txBody>
      </p:sp>
    </p:spTree>
    <p:extLst>
      <p:ext uri="{BB962C8B-B14F-4D97-AF65-F5344CB8AC3E}">
        <p14:creationId xmlns:p14="http://schemas.microsoft.com/office/powerpoint/2010/main" val="1556203901"/>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p:sp>
      <p:sp>
        <p:nvSpPr>
          <p:cNvPr id="5" name="备注占位符 4"/>
          <p:cNvSpPr>
            <a:spLocks noGrp="1"/>
          </p:cNvSpPr>
          <p:nvPr>
            <p:ph type="body" idx="1"/>
          </p:nvPr>
        </p:nvSpPr>
        <p:spPr/>
        <p:txBody>
          <a:bodyPr/>
          <a:lstStyle/>
          <a:p>
            <a:endParaRPr lang="en-US"/>
          </a:p>
        </p:txBody>
      </p:sp>
    </p:spTree>
    <p:extLst>
      <p:ext uri="{BB962C8B-B14F-4D97-AF65-F5344CB8AC3E}">
        <p14:creationId xmlns:p14="http://schemas.microsoft.com/office/powerpoint/2010/main" val="2743003154"/>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9" name="备注占位符 2"/>
          <p:cNvSpPr>
            <a:spLocks noGrp="1"/>
          </p:cNvSpPr>
          <p:nvPr>
            <p:ph type="body" idx="1"/>
          </p:nvPr>
        </p:nvSpPr>
        <p:spPr/>
        <p:txBody>
          <a:bodyPr/>
          <a:lstStyle/>
          <a:p>
            <a:r>
              <a:rPr lang="en-US" altLang="zh-CN" smtClean="0"/>
              <a:t>vLB</a:t>
            </a:r>
            <a:r>
              <a:rPr lang="zh-CN" altLang="en-US" smtClean="0"/>
              <a:t>充当反向代理，在多个服务器之间分发网络或者应用流量，常用来增加应用的访问量和可靠性，降低服务器的负载来提高应用的总体性能。</a:t>
            </a:r>
            <a:endParaRPr lang="en-US" altLang="zh-CN" smtClean="0"/>
          </a:p>
          <a:p>
            <a:r>
              <a:rPr lang="zh-CN" altLang="en-US" smtClean="0"/>
              <a:t>反向代理：反向代理是代理服务器的一种。它根据客户端的请求，从后端的服务器上获取资源，然后再将这些资源返回给客户端。</a:t>
            </a:r>
            <a:endParaRPr lang="en-US" altLang="zh-CN" smtClean="0"/>
          </a:p>
          <a:p>
            <a:r>
              <a:rPr lang="en-US" altLang="zh-CN" smtClean="0"/>
              <a:t>VLB</a:t>
            </a:r>
            <a:r>
              <a:rPr lang="zh-CN" altLang="en-US" smtClean="0"/>
              <a:t>前端网络和后端网络的关系</a:t>
            </a:r>
          </a:p>
          <a:p>
            <a:pPr lvl="1"/>
            <a:r>
              <a:rPr lang="zh-CN" altLang="en-US" smtClean="0"/>
              <a:t>前端网络是直连网络，后端网络可以选择直连网络、内部网络或者路由网络。</a:t>
            </a:r>
          </a:p>
          <a:p>
            <a:pPr lvl="1"/>
            <a:r>
              <a:rPr lang="zh-CN" altLang="en-US" smtClean="0"/>
              <a:t>前端网络是内部网络，后端网络只能选择内部网络。</a:t>
            </a:r>
          </a:p>
          <a:p>
            <a:pPr lvl="1"/>
            <a:r>
              <a:rPr lang="zh-CN" altLang="en-US" smtClean="0"/>
              <a:t>前端网络是路由网络，后端网络可以选择内部网络或者路由网络。</a:t>
            </a:r>
          </a:p>
          <a:p>
            <a:endParaRPr lang="en-US" altLang="zh-CN" smtClean="0"/>
          </a:p>
        </p:txBody>
      </p:sp>
      <p:sp>
        <p:nvSpPr>
          <p:cNvPr id="5" name="幻灯片图像占位符 4"/>
          <p:cNvSpPr>
            <a:spLocks noGrp="1" noRot="1" noChangeAspect="1"/>
          </p:cNvSpPr>
          <p:nvPr>
            <p:ph type="sldImg"/>
          </p:nvPr>
        </p:nvSpPr>
        <p:spPr/>
      </p:sp>
    </p:spTree>
    <p:extLst>
      <p:ext uri="{BB962C8B-B14F-4D97-AF65-F5344CB8AC3E}">
        <p14:creationId xmlns:p14="http://schemas.microsoft.com/office/powerpoint/2010/main" val="3860892948"/>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3" name="备注占位符 2"/>
          <p:cNvSpPr>
            <a:spLocks noGrp="1"/>
          </p:cNvSpPr>
          <p:nvPr>
            <p:ph type="body" idx="1"/>
          </p:nvPr>
        </p:nvSpPr>
        <p:spPr/>
        <p:txBody>
          <a:bodyPr/>
          <a:lstStyle/>
          <a:p>
            <a:r>
              <a:rPr lang="zh-CN" altLang="en-US" smtClean="0"/>
              <a:t>反向代理：反向代理是代理服务器的一种。它根据客户端的请求，从后端的服务器上获取资源，然后再将这些资源返回给客户端。</a:t>
            </a:r>
          </a:p>
        </p:txBody>
      </p:sp>
      <p:sp>
        <p:nvSpPr>
          <p:cNvPr id="5" name="幻灯片图像占位符 4"/>
          <p:cNvSpPr>
            <a:spLocks noGrp="1" noRot="1" noChangeAspect="1"/>
          </p:cNvSpPr>
          <p:nvPr>
            <p:ph type="sldImg"/>
          </p:nvPr>
        </p:nvSpPr>
        <p:spPr/>
      </p:sp>
    </p:spTree>
    <p:extLst>
      <p:ext uri="{BB962C8B-B14F-4D97-AF65-F5344CB8AC3E}">
        <p14:creationId xmlns:p14="http://schemas.microsoft.com/office/powerpoint/2010/main" val="1981023106"/>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p:sp>
      <p:sp>
        <p:nvSpPr>
          <p:cNvPr id="5" name="备注占位符 4"/>
          <p:cNvSpPr>
            <a:spLocks noGrp="1"/>
          </p:cNvSpPr>
          <p:nvPr>
            <p:ph type="body" idx="1"/>
          </p:nvPr>
        </p:nvSpPr>
        <p:spPr/>
        <p:txBody>
          <a:bodyPr/>
          <a:lstStyle/>
          <a:p>
            <a:endParaRPr lang="en-US"/>
          </a:p>
        </p:txBody>
      </p:sp>
    </p:spTree>
    <p:extLst>
      <p:ext uri="{BB962C8B-B14F-4D97-AF65-F5344CB8AC3E}">
        <p14:creationId xmlns:p14="http://schemas.microsoft.com/office/powerpoint/2010/main" val="1837097838"/>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1" name="备注占位符 2"/>
          <p:cNvSpPr>
            <a:spLocks noGrp="1"/>
          </p:cNvSpPr>
          <p:nvPr>
            <p:ph type="body" idx="1"/>
          </p:nvPr>
        </p:nvSpPr>
        <p:spPr/>
        <p:txBody>
          <a:bodyPr/>
          <a:lstStyle/>
          <a:p>
            <a:r>
              <a:rPr lang="zh-CN" altLang="en-US" dirty="0" smtClean="0"/>
              <a:t>安全组，主要提供针对进出</a:t>
            </a:r>
            <a:r>
              <a:rPr lang="en-US" altLang="zh-CN" dirty="0" smtClean="0"/>
              <a:t>Port</a:t>
            </a:r>
            <a:r>
              <a:rPr lang="zh-CN" altLang="en-US" dirty="0" smtClean="0"/>
              <a:t>流量的访问控制策略，即对于一个</a:t>
            </a:r>
            <a:r>
              <a:rPr lang="en-US" altLang="zh-CN" dirty="0" smtClean="0"/>
              <a:t>Port</a:t>
            </a:r>
            <a:r>
              <a:rPr lang="zh-CN" altLang="en-US" dirty="0" smtClean="0"/>
              <a:t>而言，我们允许它能发出或者接收什么样的包。</a:t>
            </a:r>
            <a:endParaRPr lang="en-US" altLang="zh-CN" dirty="0" smtClean="0"/>
          </a:p>
          <a:p>
            <a:r>
              <a:rPr lang="en-US" altLang="zh-CN" dirty="0" err="1" smtClean="0"/>
              <a:t>SecurityGroup</a:t>
            </a:r>
            <a:r>
              <a:rPr lang="zh-CN" altLang="en-US" dirty="0" smtClean="0"/>
              <a:t>本身并不包含具体的访问控制策略，而是把这样的策略，定义在安全组规则（</a:t>
            </a:r>
            <a:r>
              <a:rPr lang="en-US" altLang="zh-CN" dirty="0" err="1" smtClean="0"/>
              <a:t>SecurityGroupRule</a:t>
            </a:r>
            <a:r>
              <a:rPr lang="zh-CN" altLang="en-US" dirty="0" smtClean="0"/>
              <a:t>）中。</a:t>
            </a:r>
            <a:endParaRPr lang="en-US" altLang="zh-CN" dirty="0" smtClean="0"/>
          </a:p>
          <a:p>
            <a:r>
              <a:rPr lang="en-US" altLang="zh-CN" dirty="0" err="1" smtClean="0"/>
              <a:t>qbr</a:t>
            </a:r>
            <a:r>
              <a:rPr lang="zh-CN" altLang="en-US" dirty="0" smtClean="0"/>
              <a:t>就是</a:t>
            </a:r>
            <a:r>
              <a:rPr lang="en-US" altLang="zh-CN" dirty="0" err="1" smtClean="0"/>
              <a:t>linux</a:t>
            </a:r>
            <a:r>
              <a:rPr lang="en-US" altLang="zh-CN" dirty="0" smtClean="0"/>
              <a:t> bridge,</a:t>
            </a:r>
            <a:r>
              <a:rPr lang="zh-CN" altLang="en-US" dirty="0" smtClean="0"/>
              <a:t> </a:t>
            </a:r>
            <a:r>
              <a:rPr lang="en-US" altLang="zh-CN" dirty="0" smtClean="0"/>
              <a:t>tap</a:t>
            </a:r>
            <a:r>
              <a:rPr lang="zh-CN" altLang="en-US" dirty="0" smtClean="0"/>
              <a:t>是</a:t>
            </a:r>
            <a:r>
              <a:rPr lang="en-US" altLang="zh-CN" dirty="0" err="1" smtClean="0"/>
              <a:t>vm</a:t>
            </a:r>
            <a:r>
              <a:rPr lang="zh-CN" altLang="en-US" dirty="0" smtClean="0"/>
              <a:t>连接</a:t>
            </a:r>
            <a:r>
              <a:rPr lang="en-US" altLang="zh-CN" dirty="0" err="1" smtClean="0"/>
              <a:t>qbr</a:t>
            </a:r>
            <a:r>
              <a:rPr lang="zh-CN" altLang="en-US" dirty="0" smtClean="0"/>
              <a:t>的接口，与此对应的是</a:t>
            </a:r>
            <a:r>
              <a:rPr lang="en-US" altLang="zh-CN" dirty="0" err="1" smtClean="0"/>
              <a:t>vm</a:t>
            </a:r>
            <a:r>
              <a:rPr lang="zh-CN" altLang="en-US" dirty="0" smtClean="0"/>
              <a:t>上的虚拟网卡。</a:t>
            </a:r>
            <a:endParaRPr lang="en-US" altLang="zh-CN" dirty="0" smtClean="0"/>
          </a:p>
          <a:p>
            <a:r>
              <a:rPr lang="zh-CN" altLang="en-US" dirty="0" smtClean="0"/>
              <a:t>安全组由</a:t>
            </a:r>
            <a:r>
              <a:rPr lang="en-US" altLang="zh-CN" dirty="0" smtClean="0"/>
              <a:t>L2 Agent</a:t>
            </a:r>
            <a:r>
              <a:rPr lang="zh-CN" altLang="en-US" dirty="0" smtClean="0"/>
              <a:t>来实现</a:t>
            </a:r>
            <a:r>
              <a:rPr lang="en-US" altLang="zh-CN" dirty="0" smtClean="0"/>
              <a:t>,</a:t>
            </a:r>
            <a:r>
              <a:rPr lang="zh-CN" altLang="en-US" dirty="0" smtClean="0"/>
              <a:t>也就是说</a:t>
            </a:r>
            <a:r>
              <a:rPr lang="en-US" altLang="zh-CN" dirty="0" smtClean="0"/>
              <a:t>L2 Agent,</a:t>
            </a:r>
            <a:r>
              <a:rPr lang="zh-CN" altLang="en-US" dirty="0" smtClean="0"/>
              <a:t>比如</a:t>
            </a:r>
            <a:r>
              <a:rPr lang="en-US" altLang="zh-CN" dirty="0" err="1" smtClean="0"/>
              <a:t>neutron_openvswitch_agent</a:t>
            </a:r>
            <a:r>
              <a:rPr lang="zh-CN" altLang="en-US" dirty="0" smtClean="0"/>
              <a:t>和 </a:t>
            </a:r>
            <a:r>
              <a:rPr lang="en-US" altLang="zh-CN" dirty="0" err="1" smtClean="0"/>
              <a:t>neutron_linuxbridge_agent</a:t>
            </a:r>
            <a:r>
              <a:rPr lang="en-US" altLang="zh-CN" dirty="0" smtClean="0"/>
              <a:t>,</a:t>
            </a:r>
            <a:r>
              <a:rPr lang="zh-CN" altLang="en-US" dirty="0" smtClean="0"/>
              <a:t>会将安全组规则转换成</a:t>
            </a:r>
            <a:r>
              <a:rPr lang="en-US" altLang="zh-CN" dirty="0" err="1" smtClean="0"/>
              <a:t>IPTables</a:t>
            </a:r>
            <a:r>
              <a:rPr lang="zh-CN" altLang="en-US" dirty="0" smtClean="0"/>
              <a:t>规则</a:t>
            </a:r>
            <a:r>
              <a:rPr lang="en-US" altLang="zh-CN" dirty="0" smtClean="0"/>
              <a:t>,</a:t>
            </a:r>
            <a:r>
              <a:rPr lang="zh-CN" altLang="en-US" dirty="0" smtClean="0"/>
              <a:t>而且一般发生在所有计算节点上。</a:t>
            </a:r>
          </a:p>
          <a:p>
            <a:r>
              <a:rPr lang="zh-CN" altLang="en-US" dirty="0" smtClean="0"/>
              <a:t>防火墙由</a:t>
            </a:r>
            <a:r>
              <a:rPr lang="en-US" altLang="zh-CN" dirty="0" smtClean="0"/>
              <a:t>L3 Agent</a:t>
            </a:r>
            <a:r>
              <a:rPr lang="zh-CN" altLang="en-US" dirty="0" smtClean="0"/>
              <a:t>来实现</a:t>
            </a:r>
            <a:r>
              <a:rPr lang="en-US" altLang="zh-CN" dirty="0" smtClean="0"/>
              <a:t>,</a:t>
            </a:r>
            <a:r>
              <a:rPr lang="zh-CN" altLang="en-US" dirty="0" smtClean="0"/>
              <a:t>它的规则会在租户的</a:t>
            </a:r>
            <a:r>
              <a:rPr lang="en-US" altLang="zh-CN" dirty="0" smtClean="0"/>
              <a:t>Router</a:t>
            </a:r>
            <a:r>
              <a:rPr lang="zh-CN" altLang="en-US" dirty="0" smtClean="0"/>
              <a:t>所在的</a:t>
            </a:r>
            <a:r>
              <a:rPr lang="en-US" altLang="zh-CN" dirty="0" smtClean="0"/>
              <a:t>L3 Agent</a:t>
            </a:r>
            <a:r>
              <a:rPr lang="zh-CN" altLang="en-US" dirty="0" smtClean="0"/>
              <a:t>节点上转化 成</a:t>
            </a:r>
            <a:r>
              <a:rPr lang="en-US" altLang="zh-CN" dirty="0" err="1" smtClean="0"/>
              <a:t>IPTables</a:t>
            </a:r>
            <a:r>
              <a:rPr lang="zh-CN" altLang="en-US" dirty="0" smtClean="0"/>
              <a:t>规则。</a:t>
            </a:r>
          </a:p>
          <a:p>
            <a:r>
              <a:rPr lang="zh-CN" altLang="en-US" dirty="0" smtClean="0"/>
              <a:t>防火墙保护只能作用于跨网段的网络流量</a:t>
            </a:r>
            <a:r>
              <a:rPr lang="en-US" altLang="zh-CN" dirty="0" smtClean="0"/>
              <a:t>,</a:t>
            </a:r>
            <a:r>
              <a:rPr lang="zh-CN" altLang="en-US" dirty="0" smtClean="0"/>
              <a:t>而安全组则可以作用于任何进出虚拟机的流量。</a:t>
            </a:r>
          </a:p>
          <a:p>
            <a:r>
              <a:rPr lang="zh-CN" altLang="en-US" dirty="0" smtClean="0"/>
              <a:t>防火墙作为高级网络服务</a:t>
            </a:r>
            <a:r>
              <a:rPr lang="en-US" altLang="zh-CN" dirty="0" smtClean="0"/>
              <a:t>,</a:t>
            </a:r>
            <a:r>
              <a:rPr lang="zh-CN" altLang="en-US" dirty="0" smtClean="0"/>
              <a:t>将被用于服务链中</a:t>
            </a:r>
            <a:r>
              <a:rPr lang="en-US" altLang="zh-CN" dirty="0" smtClean="0"/>
              <a:t>,</a:t>
            </a:r>
            <a:r>
              <a:rPr lang="zh-CN" altLang="en-US" dirty="0" smtClean="0"/>
              <a:t>而安全组则不能。在</a:t>
            </a:r>
            <a:r>
              <a:rPr lang="en-US" altLang="zh-CN" dirty="0" smtClean="0"/>
              <a:t>Neutron</a:t>
            </a:r>
            <a:r>
              <a:rPr lang="zh-CN" altLang="en-US" dirty="0" smtClean="0"/>
              <a:t>中同时部署防火墙和安全组可以达到双重防护。</a:t>
            </a:r>
          </a:p>
          <a:p>
            <a:r>
              <a:rPr lang="zh-CN" altLang="en-US" dirty="0" smtClean="0"/>
              <a:t>外部恶意访问可以被防火墙过滤掉</a:t>
            </a:r>
            <a:r>
              <a:rPr lang="en-US" altLang="zh-CN" dirty="0" smtClean="0"/>
              <a:t>,</a:t>
            </a:r>
            <a:r>
              <a:rPr lang="zh-CN" altLang="en-US" dirty="0" smtClean="0"/>
              <a:t>避免了计算节点的安全组去处理恶意访问所造成的资源损失。</a:t>
            </a:r>
          </a:p>
          <a:p>
            <a:r>
              <a:rPr lang="zh-CN" altLang="en-US" dirty="0" smtClean="0"/>
              <a:t>即使防火墙被突破</a:t>
            </a:r>
            <a:r>
              <a:rPr lang="en-US" altLang="zh-CN" dirty="0" smtClean="0"/>
              <a:t>,</a:t>
            </a:r>
            <a:r>
              <a:rPr lang="zh-CN" altLang="en-US" dirty="0" smtClean="0"/>
              <a:t>安全组作为下一到防线还可以保护虚拟机。最重要的是</a:t>
            </a:r>
            <a:r>
              <a:rPr lang="en-US" altLang="zh-CN" dirty="0" smtClean="0"/>
              <a:t>,</a:t>
            </a:r>
            <a:r>
              <a:rPr lang="zh-CN" altLang="en-US" dirty="0" smtClean="0"/>
              <a:t>安全组可以过滤掉来自内部的恶意访问。</a:t>
            </a:r>
          </a:p>
          <a:p>
            <a:endParaRPr lang="zh-CN" altLang="en-US" dirty="0" smtClean="0"/>
          </a:p>
        </p:txBody>
      </p:sp>
      <p:sp>
        <p:nvSpPr>
          <p:cNvPr id="5" name="幻灯片图像占位符 4"/>
          <p:cNvSpPr>
            <a:spLocks noGrp="1" noRot="1" noChangeAspect="1"/>
          </p:cNvSpPr>
          <p:nvPr>
            <p:ph type="sldImg"/>
          </p:nvPr>
        </p:nvSpPr>
        <p:spPr/>
      </p:sp>
    </p:spTree>
    <p:extLst>
      <p:ext uri="{BB962C8B-B14F-4D97-AF65-F5344CB8AC3E}">
        <p14:creationId xmlns:p14="http://schemas.microsoft.com/office/powerpoint/2010/main" val="3452946475"/>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5" name="备注占位符 2"/>
          <p:cNvSpPr>
            <a:spLocks noGrp="1"/>
          </p:cNvSpPr>
          <p:nvPr>
            <p:ph type="body" idx="1"/>
          </p:nvPr>
        </p:nvSpPr>
        <p:spPr/>
        <p:txBody>
          <a:bodyPr/>
          <a:lstStyle/>
          <a:p>
            <a:r>
              <a:rPr lang="zh-CN" altLang="en-US" dirty="0" smtClean="0"/>
              <a:t>安全组，主要提供针对进出</a:t>
            </a:r>
            <a:r>
              <a:rPr lang="en-US" altLang="zh-CN" dirty="0" smtClean="0"/>
              <a:t>Port</a:t>
            </a:r>
            <a:r>
              <a:rPr lang="zh-CN" altLang="en-US" dirty="0" smtClean="0"/>
              <a:t>流量的访问控制策略，即对于一个</a:t>
            </a:r>
            <a:r>
              <a:rPr lang="en-US" altLang="zh-CN" dirty="0" smtClean="0"/>
              <a:t>Port</a:t>
            </a:r>
            <a:r>
              <a:rPr lang="zh-CN" altLang="en-US" dirty="0" smtClean="0"/>
              <a:t>而言，我们允许它能发出或者接收什么样的包。</a:t>
            </a:r>
            <a:endParaRPr lang="en-US" altLang="zh-CN" dirty="0" smtClean="0"/>
          </a:p>
          <a:p>
            <a:r>
              <a:rPr lang="en-US" altLang="zh-CN" dirty="0" err="1" smtClean="0"/>
              <a:t>SecurityGroup</a:t>
            </a:r>
            <a:r>
              <a:rPr lang="zh-CN" altLang="en-US" dirty="0" smtClean="0"/>
              <a:t>本身并不包含具体的访问控制策略，而是把这样的策略，定义在安全组规则（</a:t>
            </a:r>
            <a:r>
              <a:rPr lang="en-US" altLang="zh-CN" dirty="0" err="1" smtClean="0"/>
              <a:t>SecurityGroupRule</a:t>
            </a:r>
            <a:r>
              <a:rPr lang="zh-CN" altLang="en-US" dirty="0" smtClean="0"/>
              <a:t>）中。</a:t>
            </a:r>
            <a:endParaRPr lang="en-US" altLang="zh-CN" dirty="0" smtClean="0"/>
          </a:p>
          <a:p>
            <a:r>
              <a:rPr lang="en-US" altLang="zh-CN" dirty="0" err="1" smtClean="0"/>
              <a:t>qbr</a:t>
            </a:r>
            <a:r>
              <a:rPr lang="zh-CN" altLang="en-US" dirty="0" smtClean="0"/>
              <a:t>就是</a:t>
            </a:r>
            <a:r>
              <a:rPr lang="en-US" altLang="zh-CN" dirty="0" err="1" smtClean="0"/>
              <a:t>linux</a:t>
            </a:r>
            <a:r>
              <a:rPr lang="en-US" altLang="zh-CN" dirty="0" smtClean="0"/>
              <a:t> bridge,</a:t>
            </a:r>
            <a:r>
              <a:rPr lang="zh-CN" altLang="en-US" dirty="0" smtClean="0"/>
              <a:t> </a:t>
            </a:r>
            <a:r>
              <a:rPr lang="en-US" altLang="zh-CN" dirty="0" smtClean="0"/>
              <a:t>tap</a:t>
            </a:r>
            <a:r>
              <a:rPr lang="zh-CN" altLang="en-US" dirty="0" smtClean="0"/>
              <a:t>是</a:t>
            </a:r>
            <a:r>
              <a:rPr lang="en-US" altLang="zh-CN" dirty="0" err="1" smtClean="0"/>
              <a:t>vm</a:t>
            </a:r>
            <a:r>
              <a:rPr lang="zh-CN" altLang="en-US" dirty="0" smtClean="0"/>
              <a:t>连接</a:t>
            </a:r>
            <a:r>
              <a:rPr lang="en-US" altLang="zh-CN" dirty="0" err="1" smtClean="0"/>
              <a:t>qbr</a:t>
            </a:r>
            <a:r>
              <a:rPr lang="zh-CN" altLang="en-US" dirty="0" smtClean="0"/>
              <a:t>的接口，与此对应的是</a:t>
            </a:r>
            <a:r>
              <a:rPr lang="en-US" altLang="zh-CN" dirty="0" err="1" smtClean="0"/>
              <a:t>vm</a:t>
            </a:r>
            <a:r>
              <a:rPr lang="zh-CN" altLang="en-US" dirty="0" smtClean="0"/>
              <a:t>上的虚拟网卡。</a:t>
            </a:r>
            <a:endParaRPr lang="en-US" altLang="zh-CN" dirty="0" smtClean="0"/>
          </a:p>
          <a:p>
            <a:r>
              <a:rPr lang="zh-CN" altLang="en-US" dirty="0" smtClean="0"/>
              <a:t>安全组由</a:t>
            </a:r>
            <a:r>
              <a:rPr lang="en-US" altLang="zh-CN" dirty="0" smtClean="0"/>
              <a:t>L2 Agent</a:t>
            </a:r>
            <a:r>
              <a:rPr lang="zh-CN" altLang="en-US" dirty="0" smtClean="0"/>
              <a:t>来实现</a:t>
            </a:r>
            <a:r>
              <a:rPr lang="en-US" altLang="zh-CN" dirty="0" smtClean="0"/>
              <a:t>,</a:t>
            </a:r>
            <a:r>
              <a:rPr lang="zh-CN" altLang="en-US" dirty="0" smtClean="0"/>
              <a:t>也就是说</a:t>
            </a:r>
            <a:r>
              <a:rPr lang="en-US" altLang="zh-CN" dirty="0" smtClean="0"/>
              <a:t>L2 Agent,</a:t>
            </a:r>
            <a:r>
              <a:rPr lang="zh-CN" altLang="en-US" dirty="0" smtClean="0"/>
              <a:t>比如</a:t>
            </a:r>
            <a:r>
              <a:rPr lang="en-US" altLang="zh-CN" dirty="0" err="1" smtClean="0"/>
              <a:t>neutron_openvswitch_agent</a:t>
            </a:r>
            <a:r>
              <a:rPr lang="zh-CN" altLang="en-US" dirty="0" smtClean="0"/>
              <a:t>和 </a:t>
            </a:r>
            <a:r>
              <a:rPr lang="en-US" altLang="zh-CN" dirty="0" err="1" smtClean="0"/>
              <a:t>neutron_linuxbridge_agent</a:t>
            </a:r>
            <a:r>
              <a:rPr lang="en-US" altLang="zh-CN" dirty="0" smtClean="0"/>
              <a:t>,</a:t>
            </a:r>
            <a:r>
              <a:rPr lang="zh-CN" altLang="en-US" dirty="0" smtClean="0"/>
              <a:t>会将安全组规则转换成</a:t>
            </a:r>
            <a:r>
              <a:rPr lang="en-US" altLang="zh-CN" dirty="0" err="1" smtClean="0"/>
              <a:t>IPTables</a:t>
            </a:r>
            <a:r>
              <a:rPr lang="zh-CN" altLang="en-US" dirty="0" smtClean="0"/>
              <a:t>规则</a:t>
            </a:r>
            <a:r>
              <a:rPr lang="en-US" altLang="zh-CN" dirty="0" smtClean="0"/>
              <a:t>,</a:t>
            </a:r>
            <a:r>
              <a:rPr lang="zh-CN" altLang="en-US" dirty="0" smtClean="0"/>
              <a:t>而且一般发生在所有计算节点上。</a:t>
            </a:r>
          </a:p>
          <a:p>
            <a:r>
              <a:rPr lang="zh-CN" altLang="en-US" dirty="0" smtClean="0"/>
              <a:t>防火墙由</a:t>
            </a:r>
            <a:r>
              <a:rPr lang="en-US" altLang="zh-CN" dirty="0" smtClean="0"/>
              <a:t>L3 Agent</a:t>
            </a:r>
            <a:r>
              <a:rPr lang="zh-CN" altLang="en-US" dirty="0" smtClean="0"/>
              <a:t>来实现</a:t>
            </a:r>
            <a:r>
              <a:rPr lang="en-US" altLang="zh-CN" dirty="0" smtClean="0"/>
              <a:t>,</a:t>
            </a:r>
            <a:r>
              <a:rPr lang="zh-CN" altLang="en-US" dirty="0" smtClean="0"/>
              <a:t>它的规则会在租户的</a:t>
            </a:r>
            <a:r>
              <a:rPr lang="en-US" altLang="zh-CN" dirty="0" smtClean="0"/>
              <a:t>Router</a:t>
            </a:r>
            <a:r>
              <a:rPr lang="zh-CN" altLang="en-US" dirty="0" smtClean="0"/>
              <a:t>所在的</a:t>
            </a:r>
            <a:r>
              <a:rPr lang="en-US" altLang="zh-CN" dirty="0" smtClean="0"/>
              <a:t>L3 Agent</a:t>
            </a:r>
            <a:r>
              <a:rPr lang="zh-CN" altLang="en-US" dirty="0" smtClean="0"/>
              <a:t>节点上转化 成</a:t>
            </a:r>
            <a:r>
              <a:rPr lang="en-US" altLang="zh-CN" dirty="0" err="1" smtClean="0"/>
              <a:t>IPTables</a:t>
            </a:r>
            <a:r>
              <a:rPr lang="zh-CN" altLang="en-US" dirty="0" smtClean="0"/>
              <a:t>规则。</a:t>
            </a:r>
          </a:p>
          <a:p>
            <a:r>
              <a:rPr lang="zh-CN" altLang="en-US" dirty="0" smtClean="0"/>
              <a:t>防火墙保护只能作用于跨网段的网络流量</a:t>
            </a:r>
            <a:r>
              <a:rPr lang="en-US" altLang="zh-CN" dirty="0" smtClean="0"/>
              <a:t>,</a:t>
            </a:r>
            <a:r>
              <a:rPr lang="zh-CN" altLang="en-US" dirty="0" smtClean="0"/>
              <a:t>而安全组则可以作用于任何进出虚拟机的流量。</a:t>
            </a:r>
          </a:p>
          <a:p>
            <a:r>
              <a:rPr lang="zh-CN" altLang="en-US" dirty="0" smtClean="0"/>
              <a:t>防火墙作为高级网络服务</a:t>
            </a:r>
            <a:r>
              <a:rPr lang="en-US" altLang="zh-CN" dirty="0" smtClean="0"/>
              <a:t>,</a:t>
            </a:r>
            <a:r>
              <a:rPr lang="zh-CN" altLang="en-US" dirty="0" smtClean="0"/>
              <a:t>将被用于服务链中</a:t>
            </a:r>
            <a:r>
              <a:rPr lang="en-US" altLang="zh-CN" dirty="0" smtClean="0"/>
              <a:t>,</a:t>
            </a:r>
            <a:r>
              <a:rPr lang="zh-CN" altLang="en-US" dirty="0" smtClean="0"/>
              <a:t>而安全组则不能。在</a:t>
            </a:r>
            <a:r>
              <a:rPr lang="en-US" altLang="zh-CN" dirty="0" smtClean="0"/>
              <a:t>Neutron</a:t>
            </a:r>
            <a:r>
              <a:rPr lang="zh-CN" altLang="en-US" dirty="0" smtClean="0"/>
              <a:t>中同时部署防火墙和安全组可以达到双重防护。</a:t>
            </a:r>
          </a:p>
          <a:p>
            <a:r>
              <a:rPr lang="zh-CN" altLang="en-US" dirty="0" smtClean="0"/>
              <a:t>外部恶意访问可以被防火墙过滤掉</a:t>
            </a:r>
            <a:r>
              <a:rPr lang="en-US" altLang="zh-CN" dirty="0" smtClean="0"/>
              <a:t>,</a:t>
            </a:r>
            <a:r>
              <a:rPr lang="zh-CN" altLang="en-US" dirty="0" smtClean="0"/>
              <a:t>避免了计算节点的安全组去处理恶意访问所造成的资源损失。</a:t>
            </a:r>
          </a:p>
          <a:p>
            <a:r>
              <a:rPr lang="zh-CN" altLang="en-US" dirty="0" smtClean="0"/>
              <a:t>即使防火墙被突破</a:t>
            </a:r>
            <a:r>
              <a:rPr lang="en-US" altLang="zh-CN" dirty="0" smtClean="0"/>
              <a:t>,</a:t>
            </a:r>
            <a:r>
              <a:rPr lang="zh-CN" altLang="en-US" dirty="0" smtClean="0"/>
              <a:t>安全组作为下一到防线还可以保护虚拟机。最重要的是</a:t>
            </a:r>
            <a:r>
              <a:rPr lang="en-US" altLang="zh-CN" dirty="0" smtClean="0"/>
              <a:t>,</a:t>
            </a:r>
            <a:r>
              <a:rPr lang="zh-CN" altLang="en-US" dirty="0" smtClean="0"/>
              <a:t>安全组可以过滤掉来自内部的恶意访问。</a:t>
            </a:r>
          </a:p>
          <a:p>
            <a:endParaRPr lang="zh-CN" altLang="en-US" dirty="0" smtClean="0"/>
          </a:p>
        </p:txBody>
      </p:sp>
      <p:sp>
        <p:nvSpPr>
          <p:cNvPr id="5" name="幻灯片图像占位符 4"/>
          <p:cNvSpPr>
            <a:spLocks noGrp="1" noRot="1" noChangeAspect="1"/>
          </p:cNvSpPr>
          <p:nvPr>
            <p:ph type="sldImg"/>
          </p:nvPr>
        </p:nvSpPr>
        <p:spPr/>
      </p:sp>
    </p:spTree>
    <p:extLst>
      <p:ext uri="{BB962C8B-B14F-4D97-AF65-F5344CB8AC3E}">
        <p14:creationId xmlns:p14="http://schemas.microsoft.com/office/powerpoint/2010/main" val="3280975139"/>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p:sp>
      <p:sp>
        <p:nvSpPr>
          <p:cNvPr id="5" name="备注占位符 4"/>
          <p:cNvSpPr>
            <a:spLocks noGrp="1"/>
          </p:cNvSpPr>
          <p:nvPr>
            <p:ph type="body" idx="1"/>
          </p:nvPr>
        </p:nvSpPr>
        <p:spPr/>
        <p:txBody>
          <a:bodyPr/>
          <a:lstStyle/>
          <a:p>
            <a:endParaRPr lang="en-US"/>
          </a:p>
        </p:txBody>
      </p:sp>
    </p:spTree>
    <p:extLst>
      <p:ext uri="{BB962C8B-B14F-4D97-AF65-F5344CB8AC3E}">
        <p14:creationId xmlns:p14="http://schemas.microsoft.com/office/powerpoint/2010/main" val="14520899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p:sp>
      <p:sp>
        <p:nvSpPr>
          <p:cNvPr id="5" name="备注占位符 4"/>
          <p:cNvSpPr>
            <a:spLocks noGrp="1"/>
          </p:cNvSpPr>
          <p:nvPr>
            <p:ph type="body" idx="1"/>
          </p:nvPr>
        </p:nvSpPr>
        <p:spPr/>
        <p:txBody>
          <a:bodyPr/>
          <a:lstStyle/>
          <a:p>
            <a:endParaRPr lang="en-US"/>
          </a:p>
        </p:txBody>
      </p:sp>
    </p:spTree>
    <p:extLst>
      <p:ext uri="{BB962C8B-B14F-4D97-AF65-F5344CB8AC3E}">
        <p14:creationId xmlns:p14="http://schemas.microsoft.com/office/powerpoint/2010/main" val="3701753377"/>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p:sp>
      <p:sp>
        <p:nvSpPr>
          <p:cNvPr id="5" name="备注占位符 4"/>
          <p:cNvSpPr>
            <a:spLocks noGrp="1"/>
          </p:cNvSpPr>
          <p:nvPr>
            <p:ph type="body" idx="1"/>
          </p:nvPr>
        </p:nvSpPr>
        <p:spPr/>
        <p:txBody>
          <a:bodyPr/>
          <a:lstStyle/>
          <a:p>
            <a:endParaRPr lang="en-US"/>
          </a:p>
        </p:txBody>
      </p:sp>
    </p:spTree>
    <p:extLst>
      <p:ext uri="{BB962C8B-B14F-4D97-AF65-F5344CB8AC3E}">
        <p14:creationId xmlns:p14="http://schemas.microsoft.com/office/powerpoint/2010/main" val="2264022259"/>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p:sp>
      <p:sp>
        <p:nvSpPr>
          <p:cNvPr id="5" name="备注占位符 4"/>
          <p:cNvSpPr>
            <a:spLocks noGrp="1"/>
          </p:cNvSpPr>
          <p:nvPr>
            <p:ph type="body" idx="1"/>
          </p:nvPr>
        </p:nvSpPr>
        <p:spPr/>
        <p:txBody>
          <a:bodyPr/>
          <a:lstStyle/>
          <a:p>
            <a:endParaRPr lang="en-US"/>
          </a:p>
        </p:txBody>
      </p:sp>
    </p:spTree>
    <p:extLst>
      <p:ext uri="{BB962C8B-B14F-4D97-AF65-F5344CB8AC3E}">
        <p14:creationId xmlns:p14="http://schemas.microsoft.com/office/powerpoint/2010/main" val="147240076"/>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p:sp>
      <p:sp>
        <p:nvSpPr>
          <p:cNvPr id="5" name="备注占位符 4"/>
          <p:cNvSpPr>
            <a:spLocks noGrp="1"/>
          </p:cNvSpPr>
          <p:nvPr>
            <p:ph type="body" idx="1"/>
          </p:nvPr>
        </p:nvSpPr>
        <p:spPr/>
        <p:txBody>
          <a:bodyPr/>
          <a:lstStyle/>
          <a:p>
            <a:endParaRPr lang="en-US"/>
          </a:p>
        </p:txBody>
      </p:sp>
    </p:spTree>
    <p:extLst>
      <p:ext uri="{BB962C8B-B14F-4D97-AF65-F5344CB8AC3E}">
        <p14:creationId xmlns:p14="http://schemas.microsoft.com/office/powerpoint/2010/main" val="1026648814"/>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5" name="备注占位符 2"/>
          <p:cNvSpPr>
            <a:spLocks noGrp="1"/>
          </p:cNvSpPr>
          <p:nvPr>
            <p:ph type="body" idx="1"/>
          </p:nvPr>
        </p:nvSpPr>
        <p:spPr/>
        <p:txBody>
          <a:bodyPr/>
          <a:lstStyle/>
          <a:p>
            <a:r>
              <a:rPr lang="zh-CN" altLang="en-US" smtClean="0"/>
              <a:t>多</a:t>
            </a:r>
            <a:r>
              <a:rPr lang="en-US" altLang="zh-CN" smtClean="0"/>
              <a:t>FusionSphere OpenStack</a:t>
            </a:r>
            <a:r>
              <a:rPr lang="zh-CN" altLang="en-US" smtClean="0"/>
              <a:t>场景中，要求多套</a:t>
            </a:r>
            <a:r>
              <a:rPr lang="en-US" altLang="zh-CN" smtClean="0"/>
              <a:t>FusionSphere OpenStack</a:t>
            </a:r>
            <a:r>
              <a:rPr lang="zh-CN" altLang="en-US" smtClean="0"/>
              <a:t>共用一个</a:t>
            </a:r>
            <a:r>
              <a:rPr lang="en-US" altLang="zh-CN" smtClean="0"/>
              <a:t>Keystone</a:t>
            </a:r>
            <a:r>
              <a:rPr lang="zh-CN" altLang="en-US" smtClean="0"/>
              <a:t>。</a:t>
            </a:r>
          </a:p>
          <a:p>
            <a:r>
              <a:rPr lang="zh-CN" altLang="en-US" smtClean="0"/>
              <a:t>请勿通过</a:t>
            </a:r>
            <a:r>
              <a:rPr lang="en-US" altLang="zh-CN" smtClean="0"/>
              <a:t>FusionSphere OpenStack OM</a:t>
            </a:r>
            <a:r>
              <a:rPr lang="zh-CN" altLang="en-US" smtClean="0"/>
              <a:t>对</a:t>
            </a:r>
            <a:r>
              <a:rPr lang="en-US" altLang="zh-CN" smtClean="0"/>
              <a:t>ServiceCenter</a:t>
            </a:r>
            <a:r>
              <a:rPr lang="zh-CN" altLang="en-US" smtClean="0"/>
              <a:t>上创建的</a:t>
            </a:r>
            <a:r>
              <a:rPr lang="en-US" altLang="zh-CN" smtClean="0"/>
              <a:t>VDC</a:t>
            </a:r>
            <a:r>
              <a:rPr lang="zh-CN" altLang="en-US" smtClean="0"/>
              <a:t>以及</a:t>
            </a:r>
            <a:r>
              <a:rPr lang="en-US" altLang="zh-CN" smtClean="0"/>
              <a:t>VDC</a:t>
            </a:r>
            <a:r>
              <a:rPr lang="zh-CN" altLang="en-US" smtClean="0"/>
              <a:t>下的资源进行操作。</a:t>
            </a:r>
          </a:p>
          <a:p>
            <a:endParaRPr lang="zh-CN" altLang="en-US" dirty="0" smtClean="0"/>
          </a:p>
        </p:txBody>
      </p:sp>
      <p:sp>
        <p:nvSpPr>
          <p:cNvPr id="5" name="幻灯片图像占位符 4"/>
          <p:cNvSpPr>
            <a:spLocks noGrp="1" noRot="1" noChangeAspect="1"/>
          </p:cNvSpPr>
          <p:nvPr>
            <p:ph type="sldImg"/>
          </p:nvPr>
        </p:nvSpPr>
        <p:spPr/>
      </p:sp>
    </p:spTree>
    <p:extLst>
      <p:ext uri="{BB962C8B-B14F-4D97-AF65-F5344CB8AC3E}">
        <p14:creationId xmlns:p14="http://schemas.microsoft.com/office/powerpoint/2010/main" val="2395581159"/>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幻灯片图像占位符 5"/>
          <p:cNvSpPr>
            <a:spLocks noGrp="1" noRot="1" noChangeAspect="1"/>
          </p:cNvSpPr>
          <p:nvPr>
            <p:ph type="sldImg"/>
          </p:nvPr>
        </p:nvSpPr>
        <p:spPr/>
      </p:sp>
      <p:sp>
        <p:nvSpPr>
          <p:cNvPr id="7" name="备注占位符 6"/>
          <p:cNvSpPr>
            <a:spLocks noGrp="1"/>
          </p:cNvSpPr>
          <p:nvPr>
            <p:ph type="body" idx="1"/>
          </p:nvPr>
        </p:nvSpPr>
        <p:spPr/>
        <p:txBody>
          <a:bodyPr/>
          <a:lstStyle/>
          <a:p>
            <a:endParaRPr lang="en-US"/>
          </a:p>
        </p:txBody>
      </p:sp>
    </p:spTree>
    <p:extLst>
      <p:ext uri="{BB962C8B-B14F-4D97-AF65-F5344CB8AC3E}">
        <p14:creationId xmlns:p14="http://schemas.microsoft.com/office/powerpoint/2010/main" val="4181245878"/>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p:sp>
      <p:sp>
        <p:nvSpPr>
          <p:cNvPr id="5" name="备注占位符 4"/>
          <p:cNvSpPr>
            <a:spLocks noGrp="1"/>
          </p:cNvSpPr>
          <p:nvPr>
            <p:ph type="body" idx="1"/>
          </p:nvPr>
        </p:nvSpPr>
        <p:spPr/>
        <p:txBody>
          <a:bodyPr/>
          <a:lstStyle/>
          <a:p>
            <a:endParaRPr lang="en-US"/>
          </a:p>
        </p:txBody>
      </p:sp>
    </p:spTree>
    <p:extLst>
      <p:ext uri="{BB962C8B-B14F-4D97-AF65-F5344CB8AC3E}">
        <p14:creationId xmlns:p14="http://schemas.microsoft.com/office/powerpoint/2010/main" val="1870142466"/>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幻灯片图像占位符 5"/>
          <p:cNvSpPr>
            <a:spLocks noGrp="1" noRot="1" noChangeAspect="1"/>
          </p:cNvSpPr>
          <p:nvPr>
            <p:ph type="sldImg"/>
          </p:nvPr>
        </p:nvSpPr>
        <p:spPr/>
      </p:sp>
      <p:sp>
        <p:nvSpPr>
          <p:cNvPr id="7" name="备注占位符 6"/>
          <p:cNvSpPr>
            <a:spLocks noGrp="1"/>
          </p:cNvSpPr>
          <p:nvPr>
            <p:ph type="body" idx="1"/>
          </p:nvPr>
        </p:nvSpPr>
        <p:spPr/>
        <p:txBody>
          <a:bodyPr/>
          <a:lstStyle/>
          <a:p>
            <a:endParaRPr lang="en-US"/>
          </a:p>
        </p:txBody>
      </p:sp>
    </p:spTree>
    <p:extLst>
      <p:ext uri="{BB962C8B-B14F-4D97-AF65-F5344CB8AC3E}">
        <p14:creationId xmlns:p14="http://schemas.microsoft.com/office/powerpoint/2010/main" val="162898534"/>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幻灯片图像占位符 5"/>
          <p:cNvSpPr>
            <a:spLocks noGrp="1" noRot="1" noChangeAspect="1"/>
          </p:cNvSpPr>
          <p:nvPr>
            <p:ph type="sldImg"/>
          </p:nvPr>
        </p:nvSpPr>
        <p:spPr/>
      </p:sp>
      <p:sp>
        <p:nvSpPr>
          <p:cNvPr id="7" name="备注占位符 6"/>
          <p:cNvSpPr>
            <a:spLocks noGrp="1"/>
          </p:cNvSpPr>
          <p:nvPr>
            <p:ph type="body" idx="1"/>
          </p:nvPr>
        </p:nvSpPr>
        <p:spPr/>
        <p:txBody>
          <a:bodyPr/>
          <a:lstStyle/>
          <a:p>
            <a:endParaRPr lang="en-US"/>
          </a:p>
        </p:txBody>
      </p:sp>
    </p:spTree>
    <p:extLst>
      <p:ext uri="{BB962C8B-B14F-4D97-AF65-F5344CB8AC3E}">
        <p14:creationId xmlns:p14="http://schemas.microsoft.com/office/powerpoint/2010/main" val="4113619762"/>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smtClean="0"/>
              <a:t>参考答案</a:t>
            </a:r>
            <a:endParaRPr lang="en-US" altLang="zh-CN" smtClean="0"/>
          </a:p>
          <a:p>
            <a:pPr lvl="1"/>
            <a:r>
              <a:rPr lang="en-US" altLang="zh-CN" smtClean="0"/>
              <a:t>1. C</a:t>
            </a:r>
          </a:p>
          <a:p>
            <a:pPr lvl="1"/>
            <a:r>
              <a:rPr lang="en-US" altLang="zh-CN" smtClean="0"/>
              <a:t>2. C</a:t>
            </a:r>
            <a:endParaRPr lang="zh-CN" altLang="en-US" dirty="0"/>
          </a:p>
        </p:txBody>
      </p:sp>
      <p:sp>
        <p:nvSpPr>
          <p:cNvPr id="7" name="幻灯片图像占位符 6"/>
          <p:cNvSpPr>
            <a:spLocks noGrp="1" noRot="1" noChangeAspect="1"/>
          </p:cNvSpPr>
          <p:nvPr>
            <p:ph type="sldImg"/>
          </p:nvPr>
        </p:nvSpPr>
        <p:spPr/>
      </p:sp>
    </p:spTree>
    <p:extLst>
      <p:ext uri="{BB962C8B-B14F-4D97-AF65-F5344CB8AC3E}">
        <p14:creationId xmlns:p14="http://schemas.microsoft.com/office/powerpoint/2010/main" val="1146673961"/>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幻灯片图像占位符 5"/>
          <p:cNvSpPr>
            <a:spLocks noGrp="1" noRot="1" noChangeAspect="1"/>
          </p:cNvSpPr>
          <p:nvPr>
            <p:ph type="sldImg"/>
          </p:nvPr>
        </p:nvSpPr>
        <p:spPr/>
      </p:sp>
      <p:sp>
        <p:nvSpPr>
          <p:cNvPr id="7" name="备注占位符 6"/>
          <p:cNvSpPr>
            <a:spLocks noGrp="1"/>
          </p:cNvSpPr>
          <p:nvPr>
            <p:ph type="body" idx="1"/>
          </p:nvPr>
        </p:nvSpPr>
        <p:spPr/>
        <p:txBody>
          <a:bodyPr/>
          <a:lstStyle/>
          <a:p>
            <a:endParaRPr lang="en-US"/>
          </a:p>
        </p:txBody>
      </p:sp>
    </p:spTree>
    <p:extLst>
      <p:ext uri="{BB962C8B-B14F-4D97-AF65-F5344CB8AC3E}">
        <p14:creationId xmlns:p14="http://schemas.microsoft.com/office/powerpoint/2010/main" val="9007189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修订记录">
    <p:spTree>
      <p:nvGrpSpPr>
        <p:cNvPr id="1" name=""/>
        <p:cNvGrpSpPr/>
        <p:nvPr/>
      </p:nvGrpSpPr>
      <p:grpSpPr>
        <a:xfrm>
          <a:off x="0" y="0"/>
          <a:ext cx="0" cy="0"/>
          <a:chOff x="0" y="0"/>
          <a:chExt cx="0" cy="0"/>
        </a:xfrm>
      </p:grpSpPr>
      <p:graphicFrame>
        <p:nvGraphicFramePr>
          <p:cNvPr id="17" name="Group 3"/>
          <p:cNvGraphicFramePr>
            <a:graphicFrameLocks noGrp="1"/>
          </p:cNvGraphicFramePr>
          <p:nvPr userDrawn="1"/>
        </p:nvGraphicFramePr>
        <p:xfrm>
          <a:off x="755649" y="1417638"/>
          <a:ext cx="7848601" cy="1082675"/>
        </p:xfrm>
        <a:graphic>
          <a:graphicData uri="http://schemas.openxmlformats.org/drawingml/2006/table">
            <a:tbl>
              <a:tblPr/>
              <a:tblGrid>
                <a:gridCol w="2340187"/>
                <a:gridCol w="1476164"/>
                <a:gridCol w="2268252"/>
                <a:gridCol w="1763998"/>
              </a:tblGrid>
              <a:tr h="5778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smtClean="0">
                          <a:ln>
                            <a:noFill/>
                          </a:ln>
                          <a:solidFill>
                            <a:schemeClr val="tx1"/>
                          </a:solidFill>
                          <a:effectLst/>
                          <a:latin typeface="FrutigerNext LT Regular" pitchFamily="34" charset="0"/>
                          <a:ea typeface="华文细黑" pitchFamily="2" charset="-122"/>
                        </a:rPr>
                        <a:t>课程编码</a:t>
                      </a:r>
                    </a:p>
                  </a:txBody>
                  <a:tcPr marL="77024" marR="77024" marT="40053" marB="40053"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smtClean="0">
                          <a:ln>
                            <a:noFill/>
                          </a:ln>
                          <a:solidFill>
                            <a:schemeClr val="tx1"/>
                          </a:solidFill>
                          <a:effectLst/>
                          <a:latin typeface="FrutigerNext LT Regular" pitchFamily="34" charset="0"/>
                          <a:ea typeface="华文细黑" pitchFamily="2" charset="-122"/>
                        </a:rPr>
                        <a:t>适用产品</a:t>
                      </a:r>
                    </a:p>
                  </a:txBody>
                  <a:tcPr marL="77024" marR="77024"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smtClean="0">
                          <a:ln>
                            <a:noFill/>
                          </a:ln>
                          <a:solidFill>
                            <a:schemeClr val="tx1"/>
                          </a:solidFill>
                          <a:effectLst/>
                          <a:latin typeface="FrutigerNext LT Regular" pitchFamily="34" charset="0"/>
                          <a:ea typeface="华文细黑" pitchFamily="2" charset="-122"/>
                        </a:rPr>
                        <a:t>产品版本</a:t>
                      </a:r>
                    </a:p>
                  </a:txBody>
                  <a:tcPr marL="77024" marR="77024"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smtClean="0">
                          <a:ln>
                            <a:noFill/>
                          </a:ln>
                          <a:solidFill>
                            <a:schemeClr val="tx1"/>
                          </a:solidFill>
                          <a:effectLst/>
                          <a:latin typeface="FrutigerNext LT Regular" pitchFamily="34" charset="0"/>
                          <a:ea typeface="华文细黑" pitchFamily="2" charset="-122"/>
                        </a:rPr>
                        <a:t>课程版本</a:t>
                      </a:r>
                      <a:endParaRPr kumimoji="1" lang="en-US" altLang="zh-CN" sz="1800" b="1"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7024" marR="77024" marT="40053" marB="40053"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4825">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8" name="Group 21"/>
          <p:cNvGraphicFramePr>
            <a:graphicFrameLocks noGrp="1"/>
          </p:cNvGraphicFramePr>
          <p:nvPr userDrawn="1"/>
        </p:nvGraphicFramePr>
        <p:xfrm>
          <a:off x="755650" y="2940050"/>
          <a:ext cx="7848600" cy="3038475"/>
        </p:xfrm>
        <a:graphic>
          <a:graphicData uri="http://schemas.openxmlformats.org/drawingml/2006/table">
            <a:tbl>
              <a:tblPr/>
              <a:tblGrid>
                <a:gridCol w="2340186"/>
                <a:gridCol w="1476164"/>
                <a:gridCol w="2268252"/>
                <a:gridCol w="1763998"/>
              </a:tblGrid>
              <a:tr h="5778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smtClean="0">
                          <a:ln>
                            <a:noFill/>
                          </a:ln>
                          <a:solidFill>
                            <a:schemeClr val="tx1"/>
                          </a:solidFill>
                          <a:effectLst/>
                          <a:latin typeface="FrutigerNext LT Regular" pitchFamily="34" charset="0"/>
                          <a:ea typeface="华文细黑" pitchFamily="2" charset="-122"/>
                        </a:rPr>
                        <a:t>作者</a:t>
                      </a:r>
                      <a:r>
                        <a:rPr kumimoji="1" lang="en-US" altLang="zh-CN" sz="1800" b="1" i="0" u="none" strike="noStrike" cap="none" normalizeH="0" baseline="0" dirty="0" smtClean="0">
                          <a:ln>
                            <a:noFill/>
                          </a:ln>
                          <a:solidFill>
                            <a:schemeClr val="tx1"/>
                          </a:solidFill>
                          <a:effectLst/>
                          <a:latin typeface="FrutigerNext LT Regular" pitchFamily="34" charset="0"/>
                          <a:ea typeface="华文细黑" pitchFamily="2" charset="-122"/>
                        </a:rPr>
                        <a:t>/</a:t>
                      </a:r>
                      <a:r>
                        <a:rPr kumimoji="1" lang="zh-CN" altLang="en-US" sz="1800" b="1" i="0" u="none" strike="noStrike" cap="none" normalizeH="0" baseline="0" dirty="0" smtClean="0">
                          <a:ln>
                            <a:noFill/>
                          </a:ln>
                          <a:solidFill>
                            <a:schemeClr val="tx1"/>
                          </a:solidFill>
                          <a:effectLst/>
                          <a:latin typeface="FrutigerNext LT Regular" pitchFamily="34" charset="0"/>
                          <a:ea typeface="华文细黑" pitchFamily="2" charset="-122"/>
                        </a:rPr>
                        <a:t>工号</a:t>
                      </a:r>
                    </a:p>
                  </a:txBody>
                  <a:tcPr marL="77024" marR="77024" marT="40053" marB="40053"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smtClean="0">
                          <a:ln>
                            <a:noFill/>
                          </a:ln>
                          <a:solidFill>
                            <a:schemeClr val="tx1"/>
                          </a:solidFill>
                          <a:effectLst/>
                          <a:latin typeface="FrutigerNext LT Regular" pitchFamily="34" charset="0"/>
                          <a:ea typeface="华文细黑" pitchFamily="2" charset="-122"/>
                        </a:rPr>
                        <a:t>时间</a:t>
                      </a:r>
                    </a:p>
                  </a:txBody>
                  <a:tcPr marL="77024" marR="77024"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smtClean="0">
                          <a:ln>
                            <a:noFill/>
                          </a:ln>
                          <a:solidFill>
                            <a:schemeClr val="tx1"/>
                          </a:solidFill>
                          <a:effectLst/>
                          <a:latin typeface="FrutigerNext LT Regular" pitchFamily="34" charset="0"/>
                          <a:ea typeface="华文细黑" pitchFamily="2" charset="-122"/>
                        </a:rPr>
                        <a:t>审核人</a:t>
                      </a:r>
                      <a:r>
                        <a:rPr kumimoji="1" lang="en-US" altLang="zh-CN" sz="1800" b="1" i="0" u="none" strike="noStrike" cap="none" normalizeH="0" baseline="0" dirty="0" smtClean="0">
                          <a:ln>
                            <a:noFill/>
                          </a:ln>
                          <a:solidFill>
                            <a:schemeClr val="tx1"/>
                          </a:solidFill>
                          <a:effectLst/>
                          <a:latin typeface="FrutigerNext LT Regular" pitchFamily="34" charset="0"/>
                          <a:ea typeface="华文细黑" pitchFamily="2" charset="-122"/>
                        </a:rPr>
                        <a:t>/</a:t>
                      </a:r>
                      <a:r>
                        <a:rPr kumimoji="1" lang="zh-CN" altLang="en-US" sz="1800" b="1" i="0" u="none" strike="noStrike" cap="none" normalizeH="0" baseline="0" dirty="0" smtClean="0">
                          <a:ln>
                            <a:noFill/>
                          </a:ln>
                          <a:solidFill>
                            <a:schemeClr val="tx1"/>
                          </a:solidFill>
                          <a:effectLst/>
                          <a:latin typeface="FrutigerNext LT Regular" pitchFamily="34" charset="0"/>
                          <a:ea typeface="华文细黑" pitchFamily="2" charset="-122"/>
                        </a:rPr>
                        <a:t>工号</a:t>
                      </a:r>
                    </a:p>
                  </a:txBody>
                  <a:tcPr marL="77024" marR="77024"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zh-CN" sz="1800" b="1" i="0" u="none" strike="noStrike" cap="none" normalizeH="0" baseline="0" dirty="0" smtClean="0">
                          <a:ln>
                            <a:noFill/>
                          </a:ln>
                          <a:solidFill>
                            <a:schemeClr val="tx1"/>
                          </a:solidFill>
                          <a:effectLst/>
                          <a:latin typeface="FrutigerNext LT Regular" pitchFamily="34" charset="0"/>
                          <a:ea typeface="华文细黑" pitchFamily="2" charset="-122"/>
                        </a:rPr>
                        <a:t>新开发/优化</a:t>
                      </a:r>
                      <a:endParaRPr kumimoji="1" lang="zh-CN" altLang="en-US" sz="1800" b="1"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7024" marR="77024" marT="40053" marB="40053"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4825">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5" name="文本占位符 7"/>
          <p:cNvSpPr>
            <a:spLocks noGrp="1"/>
          </p:cNvSpPr>
          <p:nvPr>
            <p:ph type="body" sz="quarter" idx="17" hasCustomPrompt="1"/>
          </p:nvPr>
        </p:nvSpPr>
        <p:spPr>
          <a:xfrm>
            <a:off x="755650" y="1988840"/>
            <a:ext cx="2340186" cy="504887"/>
          </a:xfrm>
          <a:prstGeom prst="rect">
            <a:avLst/>
          </a:prstGeom>
        </p:spPr>
        <p:txBody>
          <a:bodyPr anchor="ctr"/>
          <a:lstStyle>
            <a:lvl1pPr algn="ctr">
              <a:lnSpc>
                <a:spcPct val="100000"/>
              </a:lnSpc>
              <a:buNone/>
              <a:defRPr sz="1600"/>
            </a:lvl1pPr>
          </a:lstStyle>
          <a:p>
            <a:pPr lvl="0"/>
            <a:r>
              <a:rPr lang="zh-CN" altLang="en-US" dirty="0" smtClean="0"/>
              <a:t>课程编码</a:t>
            </a:r>
            <a:endParaRPr lang="zh-CN" altLang="en-US" dirty="0"/>
          </a:p>
        </p:txBody>
      </p:sp>
      <p:sp>
        <p:nvSpPr>
          <p:cNvPr id="36" name="文本占位符 7"/>
          <p:cNvSpPr>
            <a:spLocks noGrp="1"/>
          </p:cNvSpPr>
          <p:nvPr>
            <p:ph type="body" sz="quarter" idx="18" hasCustomPrompt="1"/>
          </p:nvPr>
        </p:nvSpPr>
        <p:spPr>
          <a:xfrm>
            <a:off x="3095836" y="1988840"/>
            <a:ext cx="1476164" cy="504887"/>
          </a:xfrm>
          <a:prstGeom prst="rect">
            <a:avLst/>
          </a:prstGeom>
        </p:spPr>
        <p:txBody>
          <a:bodyPr anchor="ctr"/>
          <a:lstStyle>
            <a:lvl1pPr algn="ctr">
              <a:lnSpc>
                <a:spcPct val="100000"/>
              </a:lnSpc>
              <a:buNone/>
              <a:defRPr sz="1600"/>
            </a:lvl1pPr>
          </a:lstStyle>
          <a:p>
            <a:pPr lvl="0"/>
            <a:r>
              <a:rPr lang="zh-CN" altLang="en-US" dirty="0" smtClean="0"/>
              <a:t>适用的产品</a:t>
            </a:r>
            <a:endParaRPr lang="zh-CN" altLang="en-US" dirty="0"/>
          </a:p>
        </p:txBody>
      </p:sp>
      <p:sp>
        <p:nvSpPr>
          <p:cNvPr id="37" name="文本占位符 7"/>
          <p:cNvSpPr>
            <a:spLocks noGrp="1"/>
          </p:cNvSpPr>
          <p:nvPr>
            <p:ph type="body" sz="quarter" idx="19" hasCustomPrompt="1"/>
          </p:nvPr>
        </p:nvSpPr>
        <p:spPr>
          <a:xfrm>
            <a:off x="4572000" y="1988840"/>
            <a:ext cx="2268252" cy="504887"/>
          </a:xfrm>
          <a:prstGeom prst="rect">
            <a:avLst/>
          </a:prstGeom>
        </p:spPr>
        <p:txBody>
          <a:bodyPr anchor="ctr"/>
          <a:lstStyle>
            <a:lvl1pPr algn="ctr">
              <a:lnSpc>
                <a:spcPct val="100000"/>
              </a:lnSpc>
              <a:buNone/>
              <a:defRPr sz="1600"/>
            </a:lvl1pPr>
          </a:lstStyle>
          <a:p>
            <a:pPr lvl="0"/>
            <a:r>
              <a:rPr lang="en-US" altLang="zh-CN" dirty="0" smtClean="0"/>
              <a:t>V5R2</a:t>
            </a:r>
            <a:endParaRPr lang="zh-CN" altLang="en-US" dirty="0"/>
          </a:p>
        </p:txBody>
      </p:sp>
      <p:sp>
        <p:nvSpPr>
          <p:cNvPr id="38" name="文本占位符 7"/>
          <p:cNvSpPr>
            <a:spLocks noGrp="1"/>
          </p:cNvSpPr>
          <p:nvPr>
            <p:ph type="body" sz="quarter" idx="20" hasCustomPrompt="1"/>
          </p:nvPr>
        </p:nvSpPr>
        <p:spPr>
          <a:xfrm>
            <a:off x="6840252" y="1988840"/>
            <a:ext cx="1763998" cy="504887"/>
          </a:xfrm>
          <a:prstGeom prst="rect">
            <a:avLst/>
          </a:prstGeom>
        </p:spPr>
        <p:txBody>
          <a:bodyPr anchor="ctr"/>
          <a:lstStyle>
            <a:lvl1pPr algn="ctr">
              <a:lnSpc>
                <a:spcPct val="100000"/>
              </a:lnSpc>
              <a:buNone/>
              <a:defRPr sz="1600"/>
            </a:lvl1pPr>
          </a:lstStyle>
          <a:p>
            <a:pPr lvl="0"/>
            <a:r>
              <a:rPr lang="en-US" altLang="zh-CN" dirty="0" smtClean="0"/>
              <a:t>V1R1</a:t>
            </a:r>
            <a:endParaRPr lang="zh-CN" altLang="en-US" dirty="0"/>
          </a:p>
        </p:txBody>
      </p:sp>
      <p:sp>
        <p:nvSpPr>
          <p:cNvPr id="43" name="文本占位符 7"/>
          <p:cNvSpPr>
            <a:spLocks noGrp="1"/>
          </p:cNvSpPr>
          <p:nvPr>
            <p:ph type="body" sz="quarter" idx="13" hasCustomPrompt="1"/>
          </p:nvPr>
        </p:nvSpPr>
        <p:spPr>
          <a:xfrm>
            <a:off x="755576" y="3537012"/>
            <a:ext cx="2340260" cy="468052"/>
          </a:xfrm>
          <a:prstGeom prst="rect">
            <a:avLst/>
          </a:prstGeom>
        </p:spPr>
        <p:txBody>
          <a:bodyPr anchor="ctr"/>
          <a:lstStyle>
            <a:lvl1pPr algn="ctr">
              <a:lnSpc>
                <a:spcPct val="100000"/>
              </a:lnSpc>
              <a:buNone/>
              <a:defRPr sz="1600"/>
            </a:lvl1pPr>
          </a:lstStyle>
          <a:p>
            <a:pPr lvl="0"/>
            <a:r>
              <a:rPr lang="zh-CN" altLang="en-US" dirty="0" smtClean="0"/>
              <a:t>姓名</a:t>
            </a:r>
            <a:r>
              <a:rPr lang="en-US" altLang="zh-CN" dirty="0" smtClean="0"/>
              <a:t>/</a:t>
            </a:r>
            <a:r>
              <a:rPr lang="zh-CN" altLang="en-US" dirty="0" smtClean="0"/>
              <a:t>工号</a:t>
            </a:r>
            <a:endParaRPr lang="zh-CN" altLang="en-US" dirty="0"/>
          </a:p>
        </p:txBody>
      </p:sp>
      <p:sp>
        <p:nvSpPr>
          <p:cNvPr id="44" name="文本占位符 7"/>
          <p:cNvSpPr>
            <a:spLocks noGrp="1"/>
          </p:cNvSpPr>
          <p:nvPr>
            <p:ph type="body" sz="quarter" idx="14" hasCustomPrompt="1"/>
          </p:nvPr>
        </p:nvSpPr>
        <p:spPr>
          <a:xfrm>
            <a:off x="3095836" y="3537012"/>
            <a:ext cx="1476164" cy="468052"/>
          </a:xfrm>
          <a:prstGeom prst="rect">
            <a:avLst/>
          </a:prstGeom>
        </p:spPr>
        <p:txBody>
          <a:bodyPr anchor="ctr"/>
          <a:lstStyle>
            <a:lvl1pPr algn="ctr">
              <a:lnSpc>
                <a:spcPct val="100000"/>
              </a:lnSpc>
              <a:buNone/>
              <a:defRPr sz="1600"/>
            </a:lvl1pPr>
          </a:lstStyle>
          <a:p>
            <a:pPr lvl="0"/>
            <a:r>
              <a:rPr lang="en-US" altLang="zh-CN" dirty="0" smtClean="0"/>
              <a:t>2015.01.25</a:t>
            </a:r>
            <a:endParaRPr lang="zh-CN" altLang="en-US" dirty="0"/>
          </a:p>
        </p:txBody>
      </p:sp>
      <p:sp>
        <p:nvSpPr>
          <p:cNvPr id="45" name="文本占位符 7"/>
          <p:cNvSpPr>
            <a:spLocks noGrp="1"/>
          </p:cNvSpPr>
          <p:nvPr>
            <p:ph type="body" sz="quarter" idx="15" hasCustomPrompt="1"/>
          </p:nvPr>
        </p:nvSpPr>
        <p:spPr>
          <a:xfrm>
            <a:off x="4572000" y="3537012"/>
            <a:ext cx="2268252" cy="468052"/>
          </a:xfrm>
          <a:prstGeom prst="rect">
            <a:avLst/>
          </a:prstGeom>
        </p:spPr>
        <p:txBody>
          <a:bodyPr anchor="ctr"/>
          <a:lstStyle>
            <a:lvl1pPr algn="ctr">
              <a:lnSpc>
                <a:spcPct val="100000"/>
              </a:lnSpc>
              <a:buNone/>
              <a:defRPr sz="1600"/>
            </a:lvl1pPr>
          </a:lstStyle>
          <a:p>
            <a:pPr lvl="0"/>
            <a:r>
              <a:rPr lang="zh-CN" altLang="en-US" dirty="0" smtClean="0"/>
              <a:t>姓名</a:t>
            </a:r>
            <a:r>
              <a:rPr lang="en-US" altLang="zh-CN" dirty="0" smtClean="0"/>
              <a:t>/</a:t>
            </a:r>
            <a:r>
              <a:rPr lang="zh-CN" altLang="en-US" dirty="0" smtClean="0"/>
              <a:t>工号</a:t>
            </a:r>
            <a:endParaRPr lang="zh-CN" altLang="en-US" dirty="0"/>
          </a:p>
        </p:txBody>
      </p:sp>
      <p:sp>
        <p:nvSpPr>
          <p:cNvPr id="46" name="文本占位符 7"/>
          <p:cNvSpPr>
            <a:spLocks noGrp="1"/>
          </p:cNvSpPr>
          <p:nvPr>
            <p:ph type="body" sz="quarter" idx="16" hasCustomPrompt="1"/>
          </p:nvPr>
        </p:nvSpPr>
        <p:spPr>
          <a:xfrm>
            <a:off x="6840252" y="3501008"/>
            <a:ext cx="1764196" cy="504056"/>
          </a:xfrm>
          <a:prstGeom prst="rect">
            <a:avLst/>
          </a:prstGeom>
        </p:spPr>
        <p:txBody>
          <a:bodyPr anchor="ctr"/>
          <a:lstStyle>
            <a:lvl1pPr algn="ctr">
              <a:lnSpc>
                <a:spcPct val="100000"/>
              </a:lnSpc>
              <a:buNone/>
              <a:defRPr sz="1600"/>
            </a:lvl1pPr>
          </a:lstStyle>
          <a:p>
            <a:pPr lvl="0"/>
            <a:r>
              <a:rPr lang="zh-CN" altLang="en-US" dirty="0" smtClean="0"/>
              <a:t>新开发</a:t>
            </a:r>
            <a:endParaRPr lang="zh-CN" altLang="en-US" dirty="0"/>
          </a:p>
        </p:txBody>
      </p:sp>
      <p:sp>
        <p:nvSpPr>
          <p:cNvPr id="63" name="Rectangle 2"/>
          <p:cNvSpPr>
            <a:spLocks noChangeArrowheads="1"/>
          </p:cNvSpPr>
          <p:nvPr userDrawn="1"/>
        </p:nvSpPr>
        <p:spPr bwMode="auto">
          <a:xfrm>
            <a:off x="714375" y="609315"/>
            <a:ext cx="7051675" cy="479425"/>
          </a:xfrm>
          <a:prstGeom prst="rect">
            <a:avLst/>
          </a:prstGeom>
          <a:noFill/>
          <a:ln w="9525">
            <a:noFill/>
            <a:miter lim="800000"/>
            <a:headEnd/>
            <a:tailEnd/>
          </a:ln>
        </p:spPr>
        <p:txBody>
          <a:bodyPr lIns="78258" tIns="39127" rIns="78258" bIns="39127" anchor="ctr"/>
          <a:lstStyle/>
          <a:p>
            <a:pPr defTabSz="801688" fontAlgn="base"/>
            <a:r>
              <a:rPr lang="zh-CN" altLang="en-US" sz="3500" dirty="0">
                <a:solidFill>
                  <a:srgbClr val="990000"/>
                </a:solidFill>
                <a:latin typeface="FrutigerNext LT Medium" pitchFamily="34" charset="0"/>
                <a:ea typeface="黑体" pitchFamily="2" charset="-122"/>
              </a:rPr>
              <a:t>修订记录</a:t>
            </a:r>
          </a:p>
        </p:txBody>
      </p:sp>
      <p:sp>
        <p:nvSpPr>
          <p:cNvPr id="64" name="Text Box 58"/>
          <p:cNvSpPr txBox="1">
            <a:spLocks noChangeArrowheads="1"/>
          </p:cNvSpPr>
          <p:nvPr userDrawn="1"/>
        </p:nvSpPr>
        <p:spPr bwMode="auto">
          <a:xfrm>
            <a:off x="6059488" y="360363"/>
            <a:ext cx="2873375" cy="701675"/>
          </a:xfrm>
          <a:prstGeom prst="rect">
            <a:avLst/>
          </a:prstGeom>
          <a:noFill/>
          <a:ln w="9525" algn="ctr">
            <a:noFill/>
            <a:miter lim="800000"/>
            <a:headEnd/>
            <a:tailEnd/>
          </a:ln>
        </p:spPr>
        <p:txBody>
          <a:bodyPr>
            <a:spAutoFit/>
          </a:bodyPr>
          <a:lstStyle/>
          <a:p>
            <a:pPr>
              <a:spcBef>
                <a:spcPct val="50000"/>
              </a:spcBef>
            </a:pPr>
            <a:r>
              <a:rPr lang="zh-CN" altLang="en-US" sz="4000" i="1" dirty="0">
                <a:solidFill>
                  <a:srgbClr val="4D4D4D"/>
                </a:solidFill>
                <a:latin typeface="Arial" charset="0"/>
              </a:rPr>
              <a:t>本页不打印</a:t>
            </a:r>
          </a:p>
        </p:txBody>
      </p:sp>
      <p:sp>
        <p:nvSpPr>
          <p:cNvPr id="39" name="文本占位符 7"/>
          <p:cNvSpPr>
            <a:spLocks noGrp="1"/>
          </p:cNvSpPr>
          <p:nvPr>
            <p:ph type="body" sz="quarter" idx="21" hasCustomPrompt="1"/>
          </p:nvPr>
        </p:nvSpPr>
        <p:spPr>
          <a:xfrm>
            <a:off x="755576" y="4041068"/>
            <a:ext cx="2340260" cy="468052"/>
          </a:xfrm>
          <a:prstGeom prst="rect">
            <a:avLst/>
          </a:prstGeom>
        </p:spPr>
        <p:txBody>
          <a:bodyPr anchor="ctr"/>
          <a:lstStyle>
            <a:lvl1pPr algn="ctr">
              <a:lnSpc>
                <a:spcPct val="100000"/>
              </a:lnSpc>
              <a:buNone/>
              <a:defRPr sz="1600"/>
            </a:lvl1pPr>
          </a:lstStyle>
          <a:p>
            <a:pPr lvl="0"/>
            <a:r>
              <a:rPr lang="zh-CN" altLang="en-US" dirty="0" smtClean="0"/>
              <a:t>姓名</a:t>
            </a:r>
            <a:r>
              <a:rPr lang="en-US" altLang="zh-CN" dirty="0" smtClean="0"/>
              <a:t>/</a:t>
            </a:r>
            <a:r>
              <a:rPr lang="zh-CN" altLang="en-US" dirty="0" smtClean="0"/>
              <a:t>工号</a:t>
            </a:r>
            <a:endParaRPr lang="zh-CN" altLang="en-US" dirty="0"/>
          </a:p>
        </p:txBody>
      </p:sp>
      <p:sp>
        <p:nvSpPr>
          <p:cNvPr id="40" name="文本占位符 7"/>
          <p:cNvSpPr>
            <a:spLocks noGrp="1"/>
          </p:cNvSpPr>
          <p:nvPr>
            <p:ph type="body" sz="quarter" idx="22" hasCustomPrompt="1"/>
          </p:nvPr>
        </p:nvSpPr>
        <p:spPr>
          <a:xfrm>
            <a:off x="3095836" y="4041068"/>
            <a:ext cx="1476164" cy="468052"/>
          </a:xfrm>
          <a:prstGeom prst="rect">
            <a:avLst/>
          </a:prstGeom>
        </p:spPr>
        <p:txBody>
          <a:bodyPr anchor="ctr"/>
          <a:lstStyle>
            <a:lvl1pPr algn="ctr">
              <a:lnSpc>
                <a:spcPct val="100000"/>
              </a:lnSpc>
              <a:buNone/>
              <a:defRPr sz="1600"/>
            </a:lvl1pPr>
          </a:lstStyle>
          <a:p>
            <a:pPr lvl="0"/>
            <a:r>
              <a:rPr lang="en-US" altLang="zh-CN" dirty="0" smtClean="0"/>
              <a:t>2015.01.25</a:t>
            </a:r>
            <a:endParaRPr lang="zh-CN" altLang="en-US" dirty="0"/>
          </a:p>
        </p:txBody>
      </p:sp>
      <p:sp>
        <p:nvSpPr>
          <p:cNvPr id="41" name="文本占位符 7"/>
          <p:cNvSpPr>
            <a:spLocks noGrp="1"/>
          </p:cNvSpPr>
          <p:nvPr>
            <p:ph type="body" sz="quarter" idx="23" hasCustomPrompt="1"/>
          </p:nvPr>
        </p:nvSpPr>
        <p:spPr>
          <a:xfrm>
            <a:off x="4572000" y="4041068"/>
            <a:ext cx="2268252" cy="468052"/>
          </a:xfrm>
          <a:prstGeom prst="rect">
            <a:avLst/>
          </a:prstGeom>
        </p:spPr>
        <p:txBody>
          <a:bodyPr anchor="ctr"/>
          <a:lstStyle>
            <a:lvl1pPr algn="ctr">
              <a:lnSpc>
                <a:spcPct val="100000"/>
              </a:lnSpc>
              <a:buNone/>
              <a:defRPr sz="1600"/>
            </a:lvl1pPr>
          </a:lstStyle>
          <a:p>
            <a:pPr lvl="0"/>
            <a:r>
              <a:rPr lang="zh-CN" altLang="en-US" dirty="0" smtClean="0"/>
              <a:t>姓名</a:t>
            </a:r>
            <a:r>
              <a:rPr lang="en-US" altLang="zh-CN" dirty="0" smtClean="0"/>
              <a:t>/</a:t>
            </a:r>
            <a:r>
              <a:rPr lang="zh-CN" altLang="en-US" dirty="0" smtClean="0"/>
              <a:t>工号</a:t>
            </a:r>
            <a:endParaRPr lang="zh-CN" altLang="en-US" dirty="0"/>
          </a:p>
        </p:txBody>
      </p:sp>
      <p:sp>
        <p:nvSpPr>
          <p:cNvPr id="42" name="文本占位符 7"/>
          <p:cNvSpPr>
            <a:spLocks noGrp="1"/>
          </p:cNvSpPr>
          <p:nvPr>
            <p:ph type="body" sz="quarter" idx="24" hasCustomPrompt="1"/>
          </p:nvPr>
        </p:nvSpPr>
        <p:spPr>
          <a:xfrm>
            <a:off x="6840252" y="4005064"/>
            <a:ext cx="1764196" cy="504056"/>
          </a:xfrm>
          <a:prstGeom prst="rect">
            <a:avLst/>
          </a:prstGeom>
        </p:spPr>
        <p:txBody>
          <a:bodyPr anchor="ctr"/>
          <a:lstStyle>
            <a:lvl1pPr algn="ctr">
              <a:lnSpc>
                <a:spcPct val="100000"/>
              </a:lnSpc>
              <a:buNone/>
              <a:defRPr sz="1600"/>
            </a:lvl1pPr>
          </a:lstStyle>
          <a:p>
            <a:pPr lvl="0"/>
            <a:r>
              <a:rPr lang="zh-CN" altLang="en-US" dirty="0" smtClean="0"/>
              <a:t>优化</a:t>
            </a:r>
            <a:endParaRPr lang="zh-CN" altLang="en-US" dirty="0"/>
          </a:p>
        </p:txBody>
      </p:sp>
      <p:sp>
        <p:nvSpPr>
          <p:cNvPr id="65" name="文本占位符 7"/>
          <p:cNvSpPr>
            <a:spLocks noGrp="1"/>
          </p:cNvSpPr>
          <p:nvPr>
            <p:ph type="body" sz="quarter" idx="25" hasCustomPrompt="1"/>
          </p:nvPr>
        </p:nvSpPr>
        <p:spPr>
          <a:xfrm>
            <a:off x="755576" y="4509120"/>
            <a:ext cx="2340260" cy="468052"/>
          </a:xfrm>
          <a:prstGeom prst="rect">
            <a:avLst/>
          </a:prstGeom>
        </p:spPr>
        <p:txBody>
          <a:bodyPr anchor="ctr"/>
          <a:lstStyle>
            <a:lvl1pPr algn="ctr">
              <a:lnSpc>
                <a:spcPct val="100000"/>
              </a:lnSpc>
              <a:buNone/>
              <a:defRPr sz="1600"/>
            </a:lvl1pPr>
          </a:lstStyle>
          <a:p>
            <a:pPr lvl="0"/>
            <a:r>
              <a:rPr lang="zh-CN" altLang="en-US" dirty="0" smtClean="0"/>
              <a:t>姓名</a:t>
            </a:r>
            <a:r>
              <a:rPr lang="en-US" altLang="zh-CN" dirty="0" smtClean="0"/>
              <a:t>/</a:t>
            </a:r>
            <a:r>
              <a:rPr lang="zh-CN" altLang="en-US" dirty="0" smtClean="0"/>
              <a:t>工号</a:t>
            </a:r>
            <a:endParaRPr lang="zh-CN" altLang="en-US" dirty="0"/>
          </a:p>
        </p:txBody>
      </p:sp>
      <p:sp>
        <p:nvSpPr>
          <p:cNvPr id="66" name="文本占位符 7"/>
          <p:cNvSpPr>
            <a:spLocks noGrp="1"/>
          </p:cNvSpPr>
          <p:nvPr>
            <p:ph type="body" sz="quarter" idx="26" hasCustomPrompt="1"/>
          </p:nvPr>
        </p:nvSpPr>
        <p:spPr>
          <a:xfrm>
            <a:off x="3095836" y="4509120"/>
            <a:ext cx="1476164" cy="468052"/>
          </a:xfrm>
          <a:prstGeom prst="rect">
            <a:avLst/>
          </a:prstGeom>
        </p:spPr>
        <p:txBody>
          <a:bodyPr anchor="ctr"/>
          <a:lstStyle>
            <a:lvl1pPr algn="ctr">
              <a:lnSpc>
                <a:spcPct val="100000"/>
              </a:lnSpc>
              <a:buNone/>
              <a:defRPr sz="1600"/>
            </a:lvl1pPr>
          </a:lstStyle>
          <a:p>
            <a:pPr lvl="0"/>
            <a:r>
              <a:rPr lang="en-US" altLang="zh-CN" dirty="0" smtClean="0"/>
              <a:t>2015.01.25</a:t>
            </a:r>
            <a:endParaRPr lang="zh-CN" altLang="en-US" dirty="0"/>
          </a:p>
        </p:txBody>
      </p:sp>
      <p:sp>
        <p:nvSpPr>
          <p:cNvPr id="67" name="文本占位符 7"/>
          <p:cNvSpPr>
            <a:spLocks noGrp="1"/>
          </p:cNvSpPr>
          <p:nvPr>
            <p:ph type="body" sz="quarter" idx="27" hasCustomPrompt="1"/>
          </p:nvPr>
        </p:nvSpPr>
        <p:spPr>
          <a:xfrm>
            <a:off x="4572000" y="4509120"/>
            <a:ext cx="2268252" cy="468052"/>
          </a:xfrm>
          <a:prstGeom prst="rect">
            <a:avLst/>
          </a:prstGeom>
        </p:spPr>
        <p:txBody>
          <a:bodyPr anchor="ctr"/>
          <a:lstStyle>
            <a:lvl1pPr algn="ctr">
              <a:lnSpc>
                <a:spcPct val="100000"/>
              </a:lnSpc>
              <a:buNone/>
              <a:defRPr sz="1600"/>
            </a:lvl1pPr>
          </a:lstStyle>
          <a:p>
            <a:pPr lvl="0"/>
            <a:r>
              <a:rPr lang="zh-CN" altLang="en-US" dirty="0" smtClean="0"/>
              <a:t>姓名</a:t>
            </a:r>
            <a:r>
              <a:rPr lang="en-US" altLang="zh-CN" dirty="0" smtClean="0"/>
              <a:t>/</a:t>
            </a:r>
            <a:r>
              <a:rPr lang="zh-CN" altLang="en-US" dirty="0" smtClean="0"/>
              <a:t>工号</a:t>
            </a:r>
            <a:endParaRPr lang="zh-CN" altLang="en-US" dirty="0"/>
          </a:p>
        </p:txBody>
      </p:sp>
      <p:sp>
        <p:nvSpPr>
          <p:cNvPr id="68" name="文本占位符 7"/>
          <p:cNvSpPr>
            <a:spLocks noGrp="1"/>
          </p:cNvSpPr>
          <p:nvPr>
            <p:ph type="body" sz="quarter" idx="28" hasCustomPrompt="1"/>
          </p:nvPr>
        </p:nvSpPr>
        <p:spPr>
          <a:xfrm>
            <a:off x="6840252" y="4509120"/>
            <a:ext cx="1764196" cy="468052"/>
          </a:xfrm>
          <a:prstGeom prst="rect">
            <a:avLst/>
          </a:prstGeom>
        </p:spPr>
        <p:txBody>
          <a:bodyPr anchor="ctr"/>
          <a:lstStyle>
            <a:lvl1pPr algn="ctr">
              <a:lnSpc>
                <a:spcPct val="100000"/>
              </a:lnSpc>
              <a:buNone/>
              <a:defRPr sz="1600"/>
            </a:lvl1pPr>
          </a:lstStyle>
          <a:p>
            <a:pPr lvl="0"/>
            <a:r>
              <a:rPr lang="zh-CN" altLang="en-US" dirty="0" smtClean="0"/>
              <a:t>优化</a:t>
            </a:r>
            <a:endParaRPr lang="zh-CN" altLang="en-US" dirty="0"/>
          </a:p>
        </p:txBody>
      </p:sp>
      <p:sp>
        <p:nvSpPr>
          <p:cNvPr id="69" name="文本占位符 7"/>
          <p:cNvSpPr>
            <a:spLocks noGrp="1"/>
          </p:cNvSpPr>
          <p:nvPr>
            <p:ph type="body" sz="quarter" idx="29" hasCustomPrompt="1"/>
          </p:nvPr>
        </p:nvSpPr>
        <p:spPr>
          <a:xfrm>
            <a:off x="755576" y="5049180"/>
            <a:ext cx="2340260" cy="468052"/>
          </a:xfrm>
          <a:prstGeom prst="rect">
            <a:avLst/>
          </a:prstGeom>
        </p:spPr>
        <p:txBody>
          <a:bodyPr anchor="ctr"/>
          <a:lstStyle>
            <a:lvl1pPr algn="ctr">
              <a:lnSpc>
                <a:spcPct val="100000"/>
              </a:lnSpc>
              <a:buNone/>
              <a:defRPr sz="1600"/>
            </a:lvl1pPr>
          </a:lstStyle>
          <a:p>
            <a:pPr lvl="0"/>
            <a:r>
              <a:rPr lang="zh-CN" altLang="en-US" dirty="0" smtClean="0"/>
              <a:t>姓名</a:t>
            </a:r>
            <a:r>
              <a:rPr lang="en-US" altLang="zh-CN" dirty="0" smtClean="0"/>
              <a:t>/</a:t>
            </a:r>
            <a:r>
              <a:rPr lang="zh-CN" altLang="en-US" dirty="0" smtClean="0"/>
              <a:t>工号</a:t>
            </a:r>
            <a:endParaRPr lang="zh-CN" altLang="en-US" dirty="0"/>
          </a:p>
        </p:txBody>
      </p:sp>
      <p:sp>
        <p:nvSpPr>
          <p:cNvPr id="70" name="文本占位符 7"/>
          <p:cNvSpPr>
            <a:spLocks noGrp="1"/>
          </p:cNvSpPr>
          <p:nvPr>
            <p:ph type="body" sz="quarter" idx="30" hasCustomPrompt="1"/>
          </p:nvPr>
        </p:nvSpPr>
        <p:spPr>
          <a:xfrm>
            <a:off x="3095836" y="5049180"/>
            <a:ext cx="1476164" cy="468052"/>
          </a:xfrm>
          <a:prstGeom prst="rect">
            <a:avLst/>
          </a:prstGeom>
        </p:spPr>
        <p:txBody>
          <a:bodyPr anchor="ctr"/>
          <a:lstStyle>
            <a:lvl1pPr algn="ctr">
              <a:lnSpc>
                <a:spcPct val="100000"/>
              </a:lnSpc>
              <a:buNone/>
              <a:defRPr sz="1600"/>
            </a:lvl1pPr>
          </a:lstStyle>
          <a:p>
            <a:pPr lvl="0"/>
            <a:r>
              <a:rPr lang="en-US" altLang="zh-CN" dirty="0" smtClean="0"/>
              <a:t>2015.01.25</a:t>
            </a:r>
            <a:endParaRPr lang="zh-CN" altLang="en-US" dirty="0"/>
          </a:p>
        </p:txBody>
      </p:sp>
      <p:sp>
        <p:nvSpPr>
          <p:cNvPr id="71" name="文本占位符 7"/>
          <p:cNvSpPr>
            <a:spLocks noGrp="1"/>
          </p:cNvSpPr>
          <p:nvPr>
            <p:ph type="body" sz="quarter" idx="31" hasCustomPrompt="1"/>
          </p:nvPr>
        </p:nvSpPr>
        <p:spPr>
          <a:xfrm>
            <a:off x="4572000" y="5049180"/>
            <a:ext cx="2268252" cy="468052"/>
          </a:xfrm>
          <a:prstGeom prst="rect">
            <a:avLst/>
          </a:prstGeom>
        </p:spPr>
        <p:txBody>
          <a:bodyPr anchor="ctr"/>
          <a:lstStyle>
            <a:lvl1pPr algn="ctr">
              <a:lnSpc>
                <a:spcPct val="100000"/>
              </a:lnSpc>
              <a:buNone/>
              <a:defRPr sz="1600"/>
            </a:lvl1pPr>
          </a:lstStyle>
          <a:p>
            <a:pPr lvl="0"/>
            <a:r>
              <a:rPr lang="zh-CN" altLang="en-US" dirty="0" smtClean="0"/>
              <a:t>姓名</a:t>
            </a:r>
            <a:r>
              <a:rPr lang="en-US" altLang="zh-CN" dirty="0" smtClean="0"/>
              <a:t>/</a:t>
            </a:r>
            <a:r>
              <a:rPr lang="zh-CN" altLang="en-US" dirty="0" smtClean="0"/>
              <a:t>工号</a:t>
            </a:r>
            <a:endParaRPr lang="zh-CN" altLang="en-US" dirty="0"/>
          </a:p>
        </p:txBody>
      </p:sp>
      <p:sp>
        <p:nvSpPr>
          <p:cNvPr id="72" name="文本占位符 7"/>
          <p:cNvSpPr>
            <a:spLocks noGrp="1"/>
          </p:cNvSpPr>
          <p:nvPr>
            <p:ph type="body" sz="quarter" idx="32" hasCustomPrompt="1"/>
          </p:nvPr>
        </p:nvSpPr>
        <p:spPr>
          <a:xfrm>
            <a:off x="6840252" y="5049180"/>
            <a:ext cx="1764196" cy="468052"/>
          </a:xfrm>
          <a:prstGeom prst="rect">
            <a:avLst/>
          </a:prstGeom>
        </p:spPr>
        <p:txBody>
          <a:bodyPr anchor="ctr"/>
          <a:lstStyle>
            <a:lvl1pPr algn="ctr">
              <a:lnSpc>
                <a:spcPct val="100000"/>
              </a:lnSpc>
              <a:buNone/>
              <a:defRPr sz="1600"/>
            </a:lvl1pPr>
          </a:lstStyle>
          <a:p>
            <a:pPr lvl="0"/>
            <a:r>
              <a:rPr lang="zh-CN" altLang="en-US" dirty="0" smtClean="0"/>
              <a:t>优化</a:t>
            </a:r>
            <a:endParaRPr lang="zh-CN" altLang="en-US" dirty="0"/>
          </a:p>
        </p:txBody>
      </p:sp>
      <p:sp>
        <p:nvSpPr>
          <p:cNvPr id="73" name="文本占位符 7"/>
          <p:cNvSpPr>
            <a:spLocks noGrp="1"/>
          </p:cNvSpPr>
          <p:nvPr>
            <p:ph type="body" sz="quarter" idx="33" hasCustomPrompt="1"/>
          </p:nvPr>
        </p:nvSpPr>
        <p:spPr>
          <a:xfrm>
            <a:off x="755576" y="5517232"/>
            <a:ext cx="2340260" cy="468052"/>
          </a:xfrm>
          <a:prstGeom prst="rect">
            <a:avLst/>
          </a:prstGeom>
        </p:spPr>
        <p:txBody>
          <a:bodyPr anchor="ctr"/>
          <a:lstStyle>
            <a:lvl1pPr algn="ctr">
              <a:lnSpc>
                <a:spcPct val="100000"/>
              </a:lnSpc>
              <a:buNone/>
              <a:defRPr sz="1600"/>
            </a:lvl1pPr>
          </a:lstStyle>
          <a:p>
            <a:pPr lvl="0"/>
            <a:r>
              <a:rPr lang="zh-CN" altLang="en-US" dirty="0" smtClean="0"/>
              <a:t>姓名</a:t>
            </a:r>
            <a:r>
              <a:rPr lang="en-US" altLang="zh-CN" dirty="0" smtClean="0"/>
              <a:t>/</a:t>
            </a:r>
            <a:r>
              <a:rPr lang="zh-CN" altLang="en-US" dirty="0" smtClean="0"/>
              <a:t>工号</a:t>
            </a:r>
            <a:endParaRPr lang="zh-CN" altLang="en-US" dirty="0"/>
          </a:p>
        </p:txBody>
      </p:sp>
      <p:sp>
        <p:nvSpPr>
          <p:cNvPr id="74" name="文本占位符 7"/>
          <p:cNvSpPr>
            <a:spLocks noGrp="1"/>
          </p:cNvSpPr>
          <p:nvPr>
            <p:ph type="body" sz="quarter" idx="34" hasCustomPrompt="1"/>
          </p:nvPr>
        </p:nvSpPr>
        <p:spPr>
          <a:xfrm>
            <a:off x="3095836" y="5517232"/>
            <a:ext cx="1476164" cy="468052"/>
          </a:xfrm>
          <a:prstGeom prst="rect">
            <a:avLst/>
          </a:prstGeom>
        </p:spPr>
        <p:txBody>
          <a:bodyPr anchor="ctr"/>
          <a:lstStyle>
            <a:lvl1pPr algn="ctr">
              <a:lnSpc>
                <a:spcPct val="100000"/>
              </a:lnSpc>
              <a:buNone/>
              <a:defRPr sz="1600"/>
            </a:lvl1pPr>
          </a:lstStyle>
          <a:p>
            <a:pPr lvl="0"/>
            <a:r>
              <a:rPr lang="en-US" altLang="zh-CN" dirty="0" smtClean="0"/>
              <a:t>2015.01.25</a:t>
            </a:r>
            <a:endParaRPr lang="zh-CN" altLang="en-US" dirty="0"/>
          </a:p>
        </p:txBody>
      </p:sp>
      <p:sp>
        <p:nvSpPr>
          <p:cNvPr id="75" name="文本占位符 7"/>
          <p:cNvSpPr>
            <a:spLocks noGrp="1"/>
          </p:cNvSpPr>
          <p:nvPr>
            <p:ph type="body" sz="quarter" idx="35" hasCustomPrompt="1"/>
          </p:nvPr>
        </p:nvSpPr>
        <p:spPr>
          <a:xfrm>
            <a:off x="4572000" y="5517232"/>
            <a:ext cx="2268252" cy="468052"/>
          </a:xfrm>
          <a:prstGeom prst="rect">
            <a:avLst/>
          </a:prstGeom>
        </p:spPr>
        <p:txBody>
          <a:bodyPr anchor="ctr"/>
          <a:lstStyle>
            <a:lvl1pPr algn="ctr">
              <a:lnSpc>
                <a:spcPct val="100000"/>
              </a:lnSpc>
              <a:buNone/>
              <a:defRPr sz="1600"/>
            </a:lvl1pPr>
          </a:lstStyle>
          <a:p>
            <a:pPr lvl="0"/>
            <a:r>
              <a:rPr lang="zh-CN" altLang="en-US" dirty="0" smtClean="0"/>
              <a:t>姓名</a:t>
            </a:r>
            <a:r>
              <a:rPr lang="en-US" altLang="zh-CN" dirty="0" smtClean="0"/>
              <a:t>/</a:t>
            </a:r>
            <a:r>
              <a:rPr lang="zh-CN" altLang="en-US" dirty="0" smtClean="0"/>
              <a:t>工号</a:t>
            </a:r>
            <a:endParaRPr lang="zh-CN" altLang="en-US" dirty="0"/>
          </a:p>
        </p:txBody>
      </p:sp>
      <p:sp>
        <p:nvSpPr>
          <p:cNvPr id="76" name="文本占位符 7"/>
          <p:cNvSpPr>
            <a:spLocks noGrp="1"/>
          </p:cNvSpPr>
          <p:nvPr>
            <p:ph type="body" sz="quarter" idx="36" hasCustomPrompt="1"/>
          </p:nvPr>
        </p:nvSpPr>
        <p:spPr>
          <a:xfrm>
            <a:off x="6840252" y="5517232"/>
            <a:ext cx="1764196" cy="468052"/>
          </a:xfrm>
          <a:prstGeom prst="rect">
            <a:avLst/>
          </a:prstGeom>
        </p:spPr>
        <p:txBody>
          <a:bodyPr anchor="ctr"/>
          <a:lstStyle>
            <a:lvl1pPr algn="ctr">
              <a:lnSpc>
                <a:spcPct val="100000"/>
              </a:lnSpc>
              <a:buNone/>
              <a:defRPr sz="1600"/>
            </a:lvl1pPr>
          </a:lstStyle>
          <a:p>
            <a:pPr lvl="0"/>
            <a:r>
              <a:rPr lang="zh-CN" altLang="en-US" dirty="0" smtClean="0"/>
              <a:t>优化</a:t>
            </a:r>
            <a:endParaRPr lang="zh-CN" altLang="en-US" dirty="0"/>
          </a:p>
        </p:txBody>
      </p:sp>
    </p:spTree>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0#思考题">
    <p:spTree>
      <p:nvGrpSpPr>
        <p:cNvPr id="1" name=""/>
        <p:cNvGrpSpPr/>
        <p:nvPr/>
      </p:nvGrpSpPr>
      <p:grpSpPr>
        <a:xfrm>
          <a:off x="0" y="0"/>
          <a:ext cx="0" cy="0"/>
          <a:chOff x="0" y="0"/>
          <a:chExt cx="0" cy="0"/>
        </a:xfrm>
      </p:grpSpPr>
      <p:pic>
        <p:nvPicPr>
          <p:cNvPr id="3" name="Picture 4" descr="问题 copy"/>
          <p:cNvPicPr>
            <a:picLocks noChangeAspect="1" noChangeArrowheads="1"/>
          </p:cNvPicPr>
          <p:nvPr userDrawn="1"/>
        </p:nvPicPr>
        <p:blipFill>
          <a:blip r:embed="rId2" cstate="print"/>
          <a:srcRect/>
          <a:stretch>
            <a:fillRect/>
          </a:stretch>
        </p:blipFill>
        <p:spPr bwMode="auto">
          <a:xfrm>
            <a:off x="751694" y="549411"/>
            <a:ext cx="615950" cy="617537"/>
          </a:xfrm>
          <a:prstGeom prst="rect">
            <a:avLst/>
          </a:prstGeom>
          <a:noFill/>
          <a:ln w="9525">
            <a:noFill/>
            <a:miter lim="800000"/>
            <a:headEnd/>
            <a:tailEnd/>
          </a:ln>
        </p:spPr>
      </p:pic>
      <p:sp>
        <p:nvSpPr>
          <p:cNvPr id="4" name="文本占位符 6"/>
          <p:cNvSpPr>
            <a:spLocks noGrp="1"/>
          </p:cNvSpPr>
          <p:nvPr>
            <p:ph type="body" sz="quarter" idx="10" hasCustomPrompt="1"/>
          </p:nvPr>
        </p:nvSpPr>
        <p:spPr>
          <a:xfrm>
            <a:off x="684213" y="1376363"/>
            <a:ext cx="7920037" cy="3924300"/>
          </a:xfrm>
        </p:spPr>
        <p:txBody>
          <a:bodyPr/>
          <a:lstStyle>
            <a:lvl1pPr marL="457200" marR="0" indent="-457200" algn="l" defTabSz="801688" rtl="0" eaLnBrk="1" fontAlgn="base" latinLnBrk="0" hangingPunct="1">
              <a:lnSpc>
                <a:spcPct val="140000"/>
              </a:lnSpc>
              <a:spcBef>
                <a:spcPct val="30000"/>
              </a:spcBef>
              <a:spcAft>
                <a:spcPct val="0"/>
              </a:spcAft>
              <a:buClr>
                <a:srgbClr val="808080"/>
              </a:buClr>
              <a:buSzPct val="100000"/>
              <a:buFont typeface="+mj-lt"/>
              <a:buAutoNum type="arabicPeriod"/>
              <a:tabLst/>
              <a:defRPr sz="2000"/>
            </a:lvl1pPr>
            <a:lvl2pPr marL="858837" indent="-457200">
              <a:buSzPct val="100000"/>
              <a:buFont typeface="+mj-lt"/>
              <a:buAutoNum type="alphaUcPeriod"/>
              <a:defRPr sz="1800"/>
            </a:lvl2pPr>
            <a:lvl3pPr>
              <a:defRPr/>
            </a:lvl3pPr>
            <a:lvl5pPr>
              <a:buNone/>
              <a:defRPr/>
            </a:lvl5pPr>
          </a:lstStyle>
          <a:p>
            <a:r>
              <a:rPr lang="zh-CN" altLang="en-US" dirty="0" smtClean="0"/>
              <a:t>此版式用于思考题</a:t>
            </a:r>
            <a:r>
              <a:rPr lang="en-US" altLang="zh-CN" dirty="0" smtClean="0"/>
              <a:t>-201501</a:t>
            </a:r>
            <a:r>
              <a:rPr lang="zh-CN" altLang="en-US" dirty="0" smtClean="0"/>
              <a:t>具体格式（序号格式需以模板展示）</a:t>
            </a:r>
            <a:endParaRPr lang="en-US" altLang="zh-CN" dirty="0" smtClean="0"/>
          </a:p>
          <a:p>
            <a:pPr lvl="1"/>
            <a:endParaRPr lang="en-US" altLang="zh-CN" dirty="0" smtClean="0"/>
          </a:p>
          <a:p>
            <a:pPr lvl="1"/>
            <a:endParaRPr lang="zh-CN" altLang="en-US" dirty="0" smtClean="0"/>
          </a:p>
          <a:p>
            <a:pPr marL="457200" indent="-457200">
              <a:buSzPct val="100000"/>
              <a:buFont typeface="+mj-lt"/>
              <a:buAutoNum type="arabicPeriod"/>
            </a:pPr>
            <a:endParaRPr lang="en-US" altLang="zh-CN" dirty="0" smtClean="0"/>
          </a:p>
          <a:p>
            <a:endParaRPr lang="zh-CN" altLang="en-US" dirty="0"/>
          </a:p>
        </p:txBody>
      </p:sp>
      <p:sp>
        <p:nvSpPr>
          <p:cNvPr id="5" name="TextBox 4"/>
          <p:cNvSpPr txBox="1"/>
          <p:nvPr userDrawn="1"/>
        </p:nvSpPr>
        <p:spPr bwMode="auto">
          <a:xfrm>
            <a:off x="1331640" y="548680"/>
            <a:ext cx="2052228" cy="639557"/>
          </a:xfrm>
          <a:prstGeom prst="rect">
            <a:avLst/>
          </a:prstGeom>
          <a:noFill/>
          <a:ln w="9525">
            <a:noFill/>
            <a:miter lim="800000"/>
            <a:headEnd/>
            <a:tailEnd/>
          </a:ln>
        </p:spPr>
        <p:txBody>
          <a:bodyPr wrap="square" lIns="99980" tIns="49986" rIns="99980" bIns="49986" rtlCol="0">
            <a:spAutoFit/>
          </a:bodyPr>
          <a:lstStyle/>
          <a:p>
            <a:pPr algn="l" defTabSz="1001649" eaLnBrk="0" hangingPunct="0"/>
            <a:r>
              <a:rPr lang="zh-CN" altLang="en-US" sz="3500" dirty="0" smtClean="0">
                <a:solidFill>
                  <a:srgbClr val="990000"/>
                </a:solidFill>
                <a:latin typeface="+mj-ea"/>
                <a:ea typeface="+mj-ea"/>
                <a:cs typeface="Arial" pitchFamily="34" charset="0"/>
              </a:rPr>
              <a:t>思考题</a:t>
            </a:r>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1#本节小结（可选）">
    <p:spTree>
      <p:nvGrpSpPr>
        <p:cNvPr id="1" name=""/>
        <p:cNvGrpSpPr/>
        <p:nvPr/>
      </p:nvGrpSpPr>
      <p:grpSpPr>
        <a:xfrm>
          <a:off x="0" y="0"/>
          <a:ext cx="0" cy="0"/>
          <a:chOff x="0" y="0"/>
          <a:chExt cx="0" cy="0"/>
        </a:xfrm>
      </p:grpSpPr>
      <p:sp>
        <p:nvSpPr>
          <p:cNvPr id="8" name="文本占位符 6"/>
          <p:cNvSpPr>
            <a:spLocks noGrp="1"/>
          </p:cNvSpPr>
          <p:nvPr>
            <p:ph type="body" sz="quarter" idx="10" hasCustomPrompt="1"/>
          </p:nvPr>
        </p:nvSpPr>
        <p:spPr>
          <a:xfrm>
            <a:off x="684213" y="1376363"/>
            <a:ext cx="7920037" cy="3924300"/>
          </a:xfrm>
        </p:spPr>
        <p:txBody>
          <a:bodyPr/>
          <a:lstStyle>
            <a:lvl1pPr>
              <a:defRPr/>
            </a:lvl1pPr>
            <a:lvl5pPr>
              <a:buNone/>
              <a:defRPr/>
            </a:lvl5pPr>
          </a:lstStyle>
          <a:p>
            <a:r>
              <a:rPr lang="zh-CN" altLang="en-US" dirty="0" smtClean="0"/>
              <a:t>此版式用于每一节的总结</a:t>
            </a:r>
            <a:r>
              <a:rPr lang="en-US" altLang="zh-CN" dirty="0" smtClean="0"/>
              <a:t>-201501</a:t>
            </a:r>
            <a:endParaRPr lang="zh-CN" altLang="en-US" dirty="0"/>
          </a:p>
        </p:txBody>
      </p:sp>
      <p:sp>
        <p:nvSpPr>
          <p:cNvPr id="5" name="TextBox 4"/>
          <p:cNvSpPr txBox="1"/>
          <p:nvPr userDrawn="1"/>
        </p:nvSpPr>
        <p:spPr bwMode="auto">
          <a:xfrm>
            <a:off x="1331640" y="548680"/>
            <a:ext cx="2052228" cy="639557"/>
          </a:xfrm>
          <a:prstGeom prst="rect">
            <a:avLst/>
          </a:prstGeom>
          <a:noFill/>
          <a:ln w="9525">
            <a:noFill/>
            <a:miter lim="800000"/>
            <a:headEnd/>
            <a:tailEnd/>
          </a:ln>
        </p:spPr>
        <p:txBody>
          <a:bodyPr wrap="square" lIns="99980" tIns="49986" rIns="99980" bIns="49986" rtlCol="0">
            <a:spAutoFit/>
          </a:bodyPr>
          <a:lstStyle/>
          <a:p>
            <a:pPr algn="l" defTabSz="1001649" eaLnBrk="0" hangingPunct="0"/>
            <a:r>
              <a:rPr lang="zh-CN" altLang="en-US" sz="3500" dirty="0" smtClean="0">
                <a:solidFill>
                  <a:srgbClr val="990000"/>
                </a:solidFill>
                <a:latin typeface="+mj-ea"/>
                <a:ea typeface="+mj-ea"/>
                <a:cs typeface="Arial" pitchFamily="34" charset="0"/>
              </a:rPr>
              <a:t>本节小结</a:t>
            </a:r>
          </a:p>
        </p:txBody>
      </p:sp>
      <p:pic>
        <p:nvPicPr>
          <p:cNvPr id="4" name="Picture 8" descr="总结 copy"/>
          <p:cNvPicPr>
            <a:picLocks noChangeAspect="1" noChangeArrowheads="1"/>
          </p:cNvPicPr>
          <p:nvPr userDrawn="1"/>
        </p:nvPicPr>
        <p:blipFill>
          <a:blip r:embed="rId2" cstate="print"/>
          <a:srcRect/>
          <a:stretch>
            <a:fillRect/>
          </a:stretch>
        </p:blipFill>
        <p:spPr bwMode="auto">
          <a:xfrm>
            <a:off x="750106" y="543211"/>
            <a:ext cx="617538" cy="617537"/>
          </a:xfrm>
          <a:prstGeom prst="rect">
            <a:avLst/>
          </a:prstGeom>
          <a:noFill/>
          <a:ln w="9525">
            <a:noFill/>
            <a:miter lim="800000"/>
            <a:headEnd/>
            <a:tailEnd/>
          </a:ln>
        </p:spPr>
      </p:pic>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2#本章总结">
    <p:spTree>
      <p:nvGrpSpPr>
        <p:cNvPr id="1" name=""/>
        <p:cNvGrpSpPr/>
        <p:nvPr/>
      </p:nvGrpSpPr>
      <p:grpSpPr>
        <a:xfrm>
          <a:off x="0" y="0"/>
          <a:ext cx="0" cy="0"/>
          <a:chOff x="0" y="0"/>
          <a:chExt cx="0" cy="0"/>
        </a:xfrm>
      </p:grpSpPr>
      <p:pic>
        <p:nvPicPr>
          <p:cNvPr id="5" name="Picture 8" descr="总结 copy"/>
          <p:cNvPicPr>
            <a:picLocks noChangeAspect="1" noChangeArrowheads="1"/>
          </p:cNvPicPr>
          <p:nvPr userDrawn="1"/>
        </p:nvPicPr>
        <p:blipFill>
          <a:blip r:embed="rId2" cstate="print"/>
          <a:srcRect/>
          <a:stretch>
            <a:fillRect/>
          </a:stretch>
        </p:blipFill>
        <p:spPr bwMode="auto">
          <a:xfrm>
            <a:off x="750106" y="543211"/>
            <a:ext cx="617538" cy="617537"/>
          </a:xfrm>
          <a:prstGeom prst="rect">
            <a:avLst/>
          </a:prstGeom>
          <a:noFill/>
          <a:ln w="9525">
            <a:noFill/>
            <a:miter lim="800000"/>
            <a:headEnd/>
            <a:tailEnd/>
          </a:ln>
        </p:spPr>
      </p:pic>
      <p:sp>
        <p:nvSpPr>
          <p:cNvPr id="9" name="TextBox 8"/>
          <p:cNvSpPr txBox="1"/>
          <p:nvPr userDrawn="1"/>
        </p:nvSpPr>
        <p:spPr bwMode="auto">
          <a:xfrm>
            <a:off x="1331640" y="548680"/>
            <a:ext cx="2052228" cy="639557"/>
          </a:xfrm>
          <a:prstGeom prst="rect">
            <a:avLst/>
          </a:prstGeom>
          <a:noFill/>
          <a:ln w="9525">
            <a:noFill/>
            <a:miter lim="800000"/>
            <a:headEnd/>
            <a:tailEnd/>
          </a:ln>
        </p:spPr>
        <p:txBody>
          <a:bodyPr wrap="square" lIns="99980" tIns="49986" rIns="99980" bIns="49986" rtlCol="0">
            <a:spAutoFit/>
          </a:bodyPr>
          <a:lstStyle/>
          <a:p>
            <a:pPr algn="l" defTabSz="1001649" eaLnBrk="0" hangingPunct="0"/>
            <a:r>
              <a:rPr lang="zh-CN" altLang="en-US" sz="3500" dirty="0" smtClean="0">
                <a:solidFill>
                  <a:srgbClr val="990000"/>
                </a:solidFill>
                <a:latin typeface="+mj-ea"/>
                <a:ea typeface="+mj-ea"/>
                <a:cs typeface="Arial" pitchFamily="34" charset="0"/>
              </a:rPr>
              <a:t>本章总结</a:t>
            </a:r>
          </a:p>
        </p:txBody>
      </p:sp>
      <p:sp>
        <p:nvSpPr>
          <p:cNvPr id="7" name="内容占位符 6"/>
          <p:cNvSpPr>
            <a:spLocks noGrp="1"/>
          </p:cNvSpPr>
          <p:nvPr>
            <p:ph sz="quarter" idx="10"/>
          </p:nvPr>
        </p:nvSpPr>
        <p:spPr>
          <a:xfrm>
            <a:off x="684213" y="1376363"/>
            <a:ext cx="7920037" cy="3889375"/>
          </a:xfrm>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3#更多信息">
    <p:spTree>
      <p:nvGrpSpPr>
        <p:cNvPr id="1" name=""/>
        <p:cNvGrpSpPr/>
        <p:nvPr/>
      </p:nvGrpSpPr>
      <p:grpSpPr>
        <a:xfrm>
          <a:off x="0" y="0"/>
          <a:ext cx="0" cy="0"/>
          <a:chOff x="0" y="0"/>
          <a:chExt cx="0" cy="0"/>
        </a:xfrm>
      </p:grpSpPr>
      <p:sp>
        <p:nvSpPr>
          <p:cNvPr id="6" name="TextBox 5"/>
          <p:cNvSpPr txBox="1"/>
          <p:nvPr userDrawn="1"/>
        </p:nvSpPr>
        <p:spPr bwMode="auto">
          <a:xfrm>
            <a:off x="1331640" y="548680"/>
            <a:ext cx="2052228" cy="639557"/>
          </a:xfrm>
          <a:prstGeom prst="rect">
            <a:avLst/>
          </a:prstGeom>
          <a:noFill/>
          <a:ln w="9525">
            <a:noFill/>
            <a:miter lim="800000"/>
            <a:headEnd/>
            <a:tailEnd/>
          </a:ln>
        </p:spPr>
        <p:txBody>
          <a:bodyPr wrap="square" lIns="99980" tIns="49986" rIns="99980" bIns="49986" rtlCol="0">
            <a:spAutoFit/>
          </a:bodyPr>
          <a:lstStyle/>
          <a:p>
            <a:pPr algn="l" defTabSz="1001649" eaLnBrk="0" hangingPunct="0"/>
            <a:r>
              <a:rPr lang="zh-CN" altLang="en-US" sz="3500" dirty="0" smtClean="0">
                <a:solidFill>
                  <a:srgbClr val="990000"/>
                </a:solidFill>
                <a:latin typeface="+mj-ea"/>
                <a:ea typeface="+mj-ea"/>
                <a:cs typeface="Arial" pitchFamily="34" charset="0"/>
              </a:rPr>
              <a:t>更多信息</a:t>
            </a:r>
          </a:p>
        </p:txBody>
      </p:sp>
      <p:pic>
        <p:nvPicPr>
          <p:cNvPr id="5" name="Picture 19" descr="前言 copy"/>
          <p:cNvPicPr preferRelativeResize="0">
            <a:picLocks noChangeAspect="1" noChangeArrowheads="1"/>
          </p:cNvPicPr>
          <p:nvPr userDrawn="1"/>
        </p:nvPicPr>
        <p:blipFill>
          <a:blip r:embed="rId2" cstate="print"/>
          <a:srcRect/>
          <a:stretch>
            <a:fillRect/>
          </a:stretch>
        </p:blipFill>
        <p:spPr bwMode="auto">
          <a:xfrm>
            <a:off x="745344" y="536861"/>
            <a:ext cx="622300" cy="623887"/>
          </a:xfrm>
          <a:prstGeom prst="rect">
            <a:avLst/>
          </a:prstGeom>
          <a:noFill/>
          <a:ln w="9525">
            <a:noFill/>
            <a:miter lim="800000"/>
            <a:headEnd/>
            <a:tailEnd/>
          </a:ln>
        </p:spPr>
      </p:pic>
      <p:sp>
        <p:nvSpPr>
          <p:cNvPr id="9" name="文本占位符 6"/>
          <p:cNvSpPr>
            <a:spLocks noGrp="1"/>
          </p:cNvSpPr>
          <p:nvPr>
            <p:ph type="body" sz="quarter" idx="10" hasCustomPrompt="1"/>
          </p:nvPr>
        </p:nvSpPr>
        <p:spPr>
          <a:xfrm>
            <a:off x="684213" y="1376363"/>
            <a:ext cx="7920037" cy="3924300"/>
          </a:xfrm>
        </p:spPr>
        <p:txBody>
          <a:bodyPr/>
          <a:lstStyle>
            <a:lvl1pPr>
              <a:defRPr/>
            </a:lvl1pPr>
            <a:lvl5pPr>
              <a:buNone/>
              <a:defRPr/>
            </a:lvl5pPr>
          </a:lstStyle>
          <a:p>
            <a:r>
              <a:rPr lang="zh-CN" altLang="en-US" dirty="0" smtClean="0"/>
              <a:t>此版式用于提供给学员更多学习信息。</a:t>
            </a:r>
            <a:endParaRPr lang="zh-CN" altLang="en-US" dirty="0"/>
          </a:p>
        </p:txBody>
      </p:sp>
    </p:spTree>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4#学习推荐">
    <p:spTree>
      <p:nvGrpSpPr>
        <p:cNvPr id="1" name=""/>
        <p:cNvGrpSpPr/>
        <p:nvPr/>
      </p:nvGrpSpPr>
      <p:grpSpPr>
        <a:xfrm>
          <a:off x="0" y="0"/>
          <a:ext cx="0" cy="0"/>
          <a:chOff x="0" y="0"/>
          <a:chExt cx="0" cy="0"/>
        </a:xfrm>
      </p:grpSpPr>
      <p:pic>
        <p:nvPicPr>
          <p:cNvPr id="3" name="Picture 19" descr="前言 copy"/>
          <p:cNvPicPr preferRelativeResize="0">
            <a:picLocks noChangeAspect="1" noChangeArrowheads="1"/>
          </p:cNvPicPr>
          <p:nvPr userDrawn="1"/>
        </p:nvPicPr>
        <p:blipFill>
          <a:blip r:embed="rId2" cstate="print"/>
          <a:srcRect/>
          <a:stretch>
            <a:fillRect/>
          </a:stretch>
        </p:blipFill>
        <p:spPr bwMode="auto">
          <a:xfrm>
            <a:off x="745344" y="536861"/>
            <a:ext cx="622300" cy="623887"/>
          </a:xfrm>
          <a:prstGeom prst="rect">
            <a:avLst/>
          </a:prstGeom>
          <a:noFill/>
          <a:ln w="9525">
            <a:noFill/>
            <a:miter lim="800000"/>
            <a:headEnd/>
            <a:tailEnd/>
          </a:ln>
        </p:spPr>
      </p:pic>
      <p:sp>
        <p:nvSpPr>
          <p:cNvPr id="4" name="TextBox 3"/>
          <p:cNvSpPr txBox="1"/>
          <p:nvPr userDrawn="1"/>
        </p:nvSpPr>
        <p:spPr bwMode="auto">
          <a:xfrm>
            <a:off x="1331640" y="548680"/>
            <a:ext cx="2052228" cy="639557"/>
          </a:xfrm>
          <a:prstGeom prst="rect">
            <a:avLst/>
          </a:prstGeom>
          <a:noFill/>
          <a:ln w="9525">
            <a:noFill/>
            <a:miter lim="800000"/>
            <a:headEnd/>
            <a:tailEnd/>
          </a:ln>
        </p:spPr>
        <p:txBody>
          <a:bodyPr wrap="square" lIns="99980" tIns="49986" rIns="99980" bIns="49986" rtlCol="0">
            <a:spAutoFit/>
          </a:bodyPr>
          <a:lstStyle/>
          <a:p>
            <a:pPr algn="l" defTabSz="1001649" eaLnBrk="0" hangingPunct="0"/>
            <a:r>
              <a:rPr lang="zh-CN" altLang="en-US" sz="3500" dirty="0" smtClean="0">
                <a:solidFill>
                  <a:srgbClr val="990000"/>
                </a:solidFill>
                <a:latin typeface="+mj-ea"/>
                <a:ea typeface="+mj-ea"/>
                <a:cs typeface="Arial" pitchFamily="34" charset="0"/>
              </a:rPr>
              <a:t>学习推荐</a:t>
            </a:r>
          </a:p>
        </p:txBody>
      </p:sp>
      <p:sp>
        <p:nvSpPr>
          <p:cNvPr id="6" name="文本占位符 6"/>
          <p:cNvSpPr>
            <a:spLocks noGrp="1"/>
          </p:cNvSpPr>
          <p:nvPr>
            <p:ph type="body" sz="quarter" idx="10"/>
          </p:nvPr>
        </p:nvSpPr>
        <p:spPr>
          <a:xfrm>
            <a:off x="684213" y="1376363"/>
            <a:ext cx="7920037" cy="3924300"/>
          </a:xfrm>
        </p:spPr>
        <p:txBody>
          <a:bodyPr/>
          <a:lstStyle/>
          <a:p>
            <a:endParaRPr lang="zh-CN" altLang="en-US" dirty="0"/>
          </a:p>
        </p:txBody>
      </p:sp>
    </p:spTree>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5#谢谢">
    <p:spTree>
      <p:nvGrpSpPr>
        <p:cNvPr id="1" name=""/>
        <p:cNvGrpSpPr/>
        <p:nvPr/>
      </p:nvGrpSpPr>
      <p:grpSpPr>
        <a:xfrm>
          <a:off x="0" y="0"/>
          <a:ext cx="0" cy="0"/>
          <a:chOff x="0" y="0"/>
          <a:chExt cx="0" cy="0"/>
        </a:xfrm>
      </p:grpSpPr>
      <p:sp>
        <p:nvSpPr>
          <p:cNvPr id="2" name="Text Box 8"/>
          <p:cNvSpPr txBox="1">
            <a:spLocks noChangeArrowheads="1"/>
          </p:cNvSpPr>
          <p:nvPr userDrawn="1"/>
        </p:nvSpPr>
        <p:spPr bwMode="auto">
          <a:xfrm>
            <a:off x="3967163" y="2503488"/>
            <a:ext cx="1209675" cy="709612"/>
          </a:xfrm>
          <a:prstGeom prst="rect">
            <a:avLst/>
          </a:prstGeom>
          <a:noFill/>
          <a:ln w="9525">
            <a:noFill/>
            <a:miter lim="800000"/>
            <a:headEnd/>
            <a:tailEnd/>
          </a:ln>
        </p:spPr>
        <p:txBody>
          <a:bodyPr wrap="none" lIns="78358" tIns="39179" rIns="78358" bIns="39179">
            <a:spAutoFit/>
          </a:bodyPr>
          <a:lstStyle/>
          <a:p>
            <a:pPr defTabSz="784225" eaLnBrk="0" hangingPunct="0">
              <a:buSzPct val="100000"/>
              <a:defRPr/>
            </a:pPr>
            <a:r>
              <a:rPr lang="zh-CN" altLang="en-US" sz="4100" dirty="0">
                <a:solidFill>
                  <a:srgbClr val="990000"/>
                </a:solidFill>
                <a:latin typeface="Arial" charset="0"/>
                <a:ea typeface="华文细黑" pitchFamily="2" charset="-122"/>
                <a:sym typeface="FrutigerNext LT Regular" pitchFamily="34" charset="0"/>
              </a:rPr>
              <a:t>谢谢</a:t>
            </a:r>
            <a:endParaRPr lang="zh-CN" altLang="zh-CN" sz="4100" dirty="0">
              <a:solidFill>
                <a:srgbClr val="990000"/>
              </a:solidFill>
              <a:latin typeface="Arial" charset="0"/>
              <a:ea typeface="华文细黑" pitchFamily="2" charset="-122"/>
              <a:sym typeface="FrutigerNext LT Regular" pitchFamily="34" charset="0"/>
            </a:endParaRPr>
          </a:p>
        </p:txBody>
      </p:sp>
      <p:sp>
        <p:nvSpPr>
          <p:cNvPr id="3" name="TextBox 4"/>
          <p:cNvSpPr txBox="1"/>
          <p:nvPr userDrawn="1"/>
        </p:nvSpPr>
        <p:spPr>
          <a:xfrm>
            <a:off x="-2339975" y="1268413"/>
            <a:ext cx="2339975" cy="738187"/>
          </a:xfrm>
          <a:prstGeom prst="rect">
            <a:avLst/>
          </a:prstGeom>
          <a:noFill/>
        </p:spPr>
        <p:txBody>
          <a:bodyPr>
            <a:spAutoFit/>
          </a:bodyPr>
          <a:lstStyle/>
          <a:p>
            <a:pPr fontAlgn="auto">
              <a:lnSpc>
                <a:spcPct val="150000"/>
              </a:lnSpc>
              <a:spcBef>
                <a:spcPts val="0"/>
              </a:spcBef>
              <a:spcAft>
                <a:spcPts val="0"/>
              </a:spcAft>
              <a:defRPr/>
            </a:pPr>
            <a:r>
              <a:rPr lang="zh-CN" altLang="en-US" sz="1400" kern="0" dirty="0">
                <a:solidFill>
                  <a:schemeClr val="bg1"/>
                </a:solidFill>
                <a:latin typeface="FrutigerNext LT Medium"/>
                <a:ea typeface="华文细黑" pitchFamily="2" charset="-122"/>
              </a:rPr>
              <a:t>通过右键</a:t>
            </a:r>
            <a:r>
              <a:rPr lang="en-US" altLang="zh-CN" sz="1400" kern="0" dirty="0">
                <a:solidFill>
                  <a:schemeClr val="bg1"/>
                </a:solidFill>
                <a:latin typeface="FrutigerNext LT Medium"/>
                <a:ea typeface="华文细黑" pitchFamily="2" charset="-122"/>
              </a:rPr>
              <a:t>&gt;</a:t>
            </a:r>
            <a:r>
              <a:rPr lang="zh-CN" altLang="en-US" sz="1400" kern="0" dirty="0">
                <a:solidFill>
                  <a:schemeClr val="bg1"/>
                </a:solidFill>
                <a:latin typeface="FrutigerNext LT Medium"/>
                <a:ea typeface="华文细黑" pitchFamily="2" charset="-122"/>
              </a:rPr>
              <a:t>版式，选择中英文的谢谢或</a:t>
            </a:r>
            <a:r>
              <a:rPr lang="en-US" altLang="zh-CN" sz="1400" kern="0" dirty="0">
                <a:solidFill>
                  <a:schemeClr val="bg1"/>
                </a:solidFill>
                <a:latin typeface="FrutigerNext LT Medium"/>
                <a:ea typeface="华文细黑" pitchFamily="2" charset="-122"/>
              </a:rPr>
              <a:t>Thank you</a:t>
            </a:r>
            <a:endParaRPr lang="zh-CN" altLang="en-US" sz="1400" kern="0" dirty="0">
              <a:solidFill>
                <a:schemeClr val="bg1"/>
              </a:solidFill>
              <a:latin typeface="FrutigerNext LT Medium"/>
              <a:ea typeface="华文细黑" pitchFamily="2" charset="-122"/>
            </a:endParaRPr>
          </a:p>
        </p:txBody>
      </p:sp>
    </p:spTree>
    <p:extLst>
      <p:ext uri="{BB962C8B-B14F-4D97-AF65-F5344CB8AC3E}">
        <p14:creationId xmlns:p14="http://schemas.microsoft.com/office/powerpoint/2010/main" val="28201402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5#谢谢">
    <p:spTree>
      <p:nvGrpSpPr>
        <p:cNvPr id="1" name=""/>
        <p:cNvGrpSpPr/>
        <p:nvPr/>
      </p:nvGrpSpPr>
      <p:grpSpPr>
        <a:xfrm>
          <a:off x="0" y="0"/>
          <a:ext cx="0" cy="0"/>
          <a:chOff x="0" y="0"/>
          <a:chExt cx="0" cy="0"/>
        </a:xfrm>
      </p:grpSpPr>
      <p:sp>
        <p:nvSpPr>
          <p:cNvPr id="4" name="Text Box 8"/>
          <p:cNvSpPr txBox="1">
            <a:spLocks noChangeArrowheads="1"/>
          </p:cNvSpPr>
          <p:nvPr userDrawn="1"/>
        </p:nvSpPr>
        <p:spPr bwMode="auto">
          <a:xfrm>
            <a:off x="3967092" y="2503487"/>
            <a:ext cx="1209816" cy="710065"/>
          </a:xfrm>
          <a:prstGeom prst="rect">
            <a:avLst/>
          </a:prstGeom>
          <a:noFill/>
          <a:ln w="9525">
            <a:noFill/>
            <a:miter lim="800000"/>
            <a:headEnd/>
            <a:tailEnd/>
          </a:ln>
        </p:spPr>
        <p:txBody>
          <a:bodyPr wrap="none" lIns="78358" tIns="39179" rIns="78358" bIns="39179">
            <a:spAutoFit/>
          </a:bodyPr>
          <a:lstStyle/>
          <a:p>
            <a:pPr defTabSz="784225" eaLnBrk="0" fontAlgn="base" hangingPunct="0">
              <a:buSzPct val="100000"/>
              <a:defRPr/>
            </a:pPr>
            <a:r>
              <a:rPr lang="zh-CN" altLang="en-US" sz="4100" dirty="0" smtClean="0">
                <a:solidFill>
                  <a:srgbClr val="990000"/>
                </a:solidFill>
                <a:latin typeface="Arial" charset="0"/>
                <a:ea typeface="华文细黑" pitchFamily="2" charset="-122"/>
                <a:sym typeface="FrutigerNext LT Regular" pitchFamily="34" charset="0"/>
              </a:rPr>
              <a:t>谢谢</a:t>
            </a:r>
            <a:endParaRPr lang="zh-CN" altLang="zh-CN" sz="4100" dirty="0">
              <a:solidFill>
                <a:srgbClr val="990000"/>
              </a:solidFill>
              <a:latin typeface="Arial" charset="0"/>
              <a:ea typeface="华文细黑" pitchFamily="2" charset="-122"/>
              <a:sym typeface="FrutigerNext LT Regular" pitchFamily="34" charset="0"/>
            </a:endParaRPr>
          </a:p>
        </p:txBody>
      </p:sp>
    </p:spTree>
    <p:extLst>
      <p:ext uri="{BB962C8B-B14F-4D97-AF65-F5344CB8AC3E}">
        <p14:creationId xmlns:p14="http://schemas.microsoft.com/office/powerpoint/2010/main" val="160162944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2#总标题">
    <p:spTree>
      <p:nvGrpSpPr>
        <p:cNvPr id="1" name=""/>
        <p:cNvGrpSpPr/>
        <p:nvPr/>
      </p:nvGrpSpPr>
      <p:grpSpPr>
        <a:xfrm>
          <a:off x="0" y="0"/>
          <a:ext cx="0" cy="0"/>
          <a:chOff x="0" y="0"/>
          <a:chExt cx="0" cy="0"/>
        </a:xfrm>
      </p:grpSpPr>
      <p:pic>
        <p:nvPicPr>
          <p:cNvPr id="3" name="Picture 46" descr="Logo"/>
          <p:cNvPicPr>
            <a:picLocks noChangeAspect="1" noChangeArrowheads="1"/>
          </p:cNvPicPr>
          <p:nvPr/>
        </p:nvPicPr>
        <p:blipFill>
          <a:blip r:embed="rId2" cstate="print"/>
          <a:srcRect/>
          <a:stretch>
            <a:fillRect/>
          </a:stretch>
        </p:blipFill>
        <p:spPr bwMode="auto">
          <a:xfrm>
            <a:off x="7508875" y="5578475"/>
            <a:ext cx="820738" cy="820738"/>
          </a:xfrm>
          <a:prstGeom prst="rect">
            <a:avLst/>
          </a:prstGeom>
          <a:noFill/>
          <a:ln w="9525">
            <a:noFill/>
            <a:miter lim="800000"/>
            <a:headEnd/>
            <a:tailEnd/>
          </a:ln>
        </p:spPr>
      </p:pic>
      <p:pic>
        <p:nvPicPr>
          <p:cNvPr id="4" name="Picture 47" descr="2"/>
          <p:cNvPicPr>
            <a:picLocks noChangeAspect="1" noChangeArrowheads="1"/>
          </p:cNvPicPr>
          <p:nvPr/>
        </p:nvPicPr>
        <p:blipFill>
          <a:blip r:embed="rId3" cstate="print"/>
          <a:srcRect/>
          <a:stretch>
            <a:fillRect/>
          </a:stretch>
        </p:blipFill>
        <p:spPr bwMode="auto">
          <a:xfrm>
            <a:off x="0" y="782638"/>
            <a:ext cx="9144000" cy="3810000"/>
          </a:xfrm>
          <a:prstGeom prst="rect">
            <a:avLst/>
          </a:prstGeom>
          <a:noFill/>
          <a:ln w="9525">
            <a:noFill/>
            <a:miter lim="800000"/>
            <a:headEnd/>
            <a:tailEnd/>
          </a:ln>
        </p:spPr>
      </p:pic>
      <p:sp>
        <p:nvSpPr>
          <p:cNvPr id="5" name="Text Box 48"/>
          <p:cNvSpPr txBox="1">
            <a:spLocks noChangeArrowheads="1"/>
          </p:cNvSpPr>
          <p:nvPr/>
        </p:nvSpPr>
        <p:spPr bwMode="auto">
          <a:xfrm>
            <a:off x="7224713" y="4094163"/>
            <a:ext cx="1333500" cy="261937"/>
          </a:xfrm>
          <a:prstGeom prst="rect">
            <a:avLst/>
          </a:prstGeom>
          <a:noFill/>
          <a:ln w="9525">
            <a:noFill/>
            <a:miter lim="800000"/>
            <a:headEnd/>
            <a:tailEnd/>
          </a:ln>
        </p:spPr>
        <p:txBody>
          <a:bodyPr wrap="none" lIns="80114" tIns="40058" rIns="80114" bIns="40058">
            <a:spAutoFit/>
          </a:bodyPr>
          <a:lstStyle/>
          <a:p>
            <a:pPr defTabSz="801688" eaLnBrk="0" fontAlgn="base" hangingPunct="0">
              <a:defRPr/>
            </a:pPr>
            <a:r>
              <a:rPr lang="en-US" altLang="zh-CN" sz="1200" dirty="0">
                <a:solidFill>
                  <a:schemeClr val="bg1"/>
                </a:solidFill>
                <a:ea typeface="MS PGothic" pitchFamily="34" charset="-128"/>
              </a:rPr>
              <a:t>www.huawei.com</a:t>
            </a:r>
          </a:p>
        </p:txBody>
      </p:sp>
      <p:sp>
        <p:nvSpPr>
          <p:cNvPr id="1414185" name="Rectangle 41"/>
          <p:cNvSpPr>
            <a:spLocks noGrp="1" noChangeArrowheads="1"/>
          </p:cNvSpPr>
          <p:nvPr>
            <p:ph type="ctrTitle" sz="quarter"/>
          </p:nvPr>
        </p:nvSpPr>
        <p:spPr>
          <a:xfrm>
            <a:off x="755650" y="1419225"/>
            <a:ext cx="6012594" cy="1470025"/>
          </a:xfrm>
          <a:ln algn="ctr"/>
        </p:spPr>
        <p:txBody>
          <a:bodyPr lIns="87802" tIns="43901" rIns="87802" bIns="43901"/>
          <a:lstStyle>
            <a:lvl1pPr defTabSz="784225" eaLnBrk="0" hangingPunct="0">
              <a:defRPr sz="4300">
                <a:solidFill>
                  <a:schemeClr val="bg1"/>
                </a:solidFill>
              </a:defRPr>
            </a:lvl1pPr>
          </a:lstStyle>
          <a:p>
            <a:r>
              <a:rPr lang="zh-CN" altLang="en-US" dirty="0"/>
              <a:t>单击此处编辑母版标题样</a:t>
            </a:r>
            <a:r>
              <a:rPr lang="zh-CN" altLang="en-US" dirty="0" smtClean="0"/>
              <a:t>式</a:t>
            </a:r>
            <a:endParaRPr lang="zh-CN" altLang="en-US" dirty="0"/>
          </a:p>
        </p:txBody>
      </p:sp>
      <p:sp>
        <p:nvSpPr>
          <p:cNvPr id="7" name="Rectangle 14"/>
          <p:cNvSpPr>
            <a:spLocks noChangeArrowheads="1"/>
          </p:cNvSpPr>
          <p:nvPr userDrawn="1"/>
        </p:nvSpPr>
        <p:spPr bwMode="auto">
          <a:xfrm>
            <a:off x="655638" y="6207125"/>
            <a:ext cx="2547035" cy="265552"/>
          </a:xfrm>
          <a:prstGeom prst="rect">
            <a:avLst/>
          </a:prstGeom>
          <a:noFill/>
          <a:ln w="9525" algn="ctr">
            <a:noFill/>
            <a:miter lim="800000"/>
            <a:headEnd/>
            <a:tailEnd/>
          </a:ln>
          <a:effectLst/>
        </p:spPr>
        <p:txBody>
          <a:bodyPr wrap="none" lIns="80101" tIns="40052" rIns="80101" bIns="40052">
            <a:spAutoFit/>
          </a:bodyPr>
          <a:lstStyle/>
          <a:p>
            <a:pPr defTabSz="801688" fontAlgn="base">
              <a:defRPr/>
            </a:pPr>
            <a:r>
              <a:rPr lang="zh-CN" altLang="en-US" sz="1200" b="0" i="0" kern="1200" dirty="0" smtClean="0">
                <a:solidFill>
                  <a:schemeClr val="tx1"/>
                </a:solidFill>
                <a:latin typeface="+mn-lt"/>
                <a:ea typeface="+mn-ea"/>
                <a:cs typeface="+mn-cs"/>
              </a:rPr>
              <a:t>版权所有</a:t>
            </a:r>
            <a:r>
              <a:rPr lang="en-US" altLang="zh-CN" sz="1200" b="0" i="0" dirty="0" smtClean="0">
                <a:latin typeface="+mn-lt"/>
                <a:ea typeface="+mn-ea"/>
              </a:rPr>
              <a:t>©</a:t>
            </a:r>
            <a:r>
              <a:rPr lang="en-US" altLang="zh-CN" sz="1200" b="0" dirty="0" smtClean="0">
                <a:latin typeface="+mn-lt"/>
                <a:ea typeface="+mn-ea"/>
              </a:rPr>
              <a:t> </a:t>
            </a:r>
            <a:r>
              <a:rPr lang="en-US" altLang="zh-CN" sz="1200" b="0" i="0" kern="1200" dirty="0" smtClean="0">
                <a:solidFill>
                  <a:schemeClr val="tx1"/>
                </a:solidFill>
                <a:latin typeface="+mn-lt"/>
                <a:ea typeface="+mn-ea"/>
                <a:cs typeface="+mn-cs"/>
              </a:rPr>
              <a:t>2017 </a:t>
            </a:r>
            <a:r>
              <a:rPr lang="zh-CN" altLang="en-US" sz="1200" b="0" i="0" kern="1200" dirty="0" smtClean="0">
                <a:solidFill>
                  <a:schemeClr val="tx1"/>
                </a:solidFill>
                <a:latin typeface="+mn-lt"/>
                <a:ea typeface="+mn-ea"/>
                <a:cs typeface="+mn-cs"/>
              </a:rPr>
              <a:t>华为技术有限公司</a:t>
            </a:r>
            <a:endParaRPr lang="en-US" altLang="zh-CN" sz="1200" b="0" i="0" kern="1200" dirty="0">
              <a:solidFill>
                <a:schemeClr val="tx1"/>
              </a:solidFill>
              <a:latin typeface="+mn-lt"/>
              <a:ea typeface="+mn-ea"/>
              <a:cs typeface="+mn-cs"/>
            </a:endParaRPr>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前言">
    <p:spTree>
      <p:nvGrpSpPr>
        <p:cNvPr id="1" name=""/>
        <p:cNvGrpSpPr/>
        <p:nvPr/>
      </p:nvGrpSpPr>
      <p:grpSpPr>
        <a:xfrm>
          <a:off x="0" y="0"/>
          <a:ext cx="0" cy="0"/>
          <a:chOff x="0" y="0"/>
          <a:chExt cx="0" cy="0"/>
        </a:xfrm>
      </p:grpSpPr>
      <p:pic>
        <p:nvPicPr>
          <p:cNvPr id="4" name="Picture 4" descr="前言 copy"/>
          <p:cNvPicPr>
            <a:picLocks noChangeAspect="1" noChangeArrowheads="1"/>
          </p:cNvPicPr>
          <p:nvPr userDrawn="1"/>
        </p:nvPicPr>
        <p:blipFill>
          <a:blip r:embed="rId2" cstate="print"/>
          <a:srcRect/>
          <a:stretch>
            <a:fillRect/>
          </a:stretch>
        </p:blipFill>
        <p:spPr bwMode="auto">
          <a:xfrm>
            <a:off x="751694" y="542012"/>
            <a:ext cx="615950" cy="617537"/>
          </a:xfrm>
          <a:prstGeom prst="rect">
            <a:avLst/>
          </a:prstGeom>
          <a:noFill/>
          <a:ln w="9525">
            <a:noFill/>
            <a:miter lim="800000"/>
            <a:headEnd/>
            <a:tailEnd/>
          </a:ln>
        </p:spPr>
      </p:pic>
      <p:sp>
        <p:nvSpPr>
          <p:cNvPr id="8" name="文本占位符 6"/>
          <p:cNvSpPr>
            <a:spLocks noGrp="1"/>
          </p:cNvSpPr>
          <p:nvPr>
            <p:ph type="body" sz="quarter" idx="10" hasCustomPrompt="1"/>
          </p:nvPr>
        </p:nvSpPr>
        <p:spPr>
          <a:xfrm>
            <a:off x="684212" y="1376364"/>
            <a:ext cx="7920037" cy="4032856"/>
          </a:xfrm>
        </p:spPr>
        <p:txBody>
          <a:bodyPr/>
          <a:lstStyle>
            <a:lvl1pPr>
              <a:defRPr/>
            </a:lvl1pPr>
            <a:lvl5pPr>
              <a:buNone/>
              <a:defRPr/>
            </a:lvl5pPr>
          </a:lstStyle>
          <a:p>
            <a:pPr eaLnBrk="1" hangingPunct="1"/>
            <a:r>
              <a:rPr lang="zh-CN" altLang="en-US" dirty="0" smtClean="0"/>
              <a:t>本章主要讲述</a:t>
            </a:r>
            <a:r>
              <a:rPr lang="en-US" altLang="zh-CN" dirty="0" smtClean="0"/>
              <a:t>...</a:t>
            </a:r>
            <a:endParaRPr lang="zh-CN" altLang="en-US" dirty="0" smtClean="0"/>
          </a:p>
        </p:txBody>
      </p:sp>
      <p:sp>
        <p:nvSpPr>
          <p:cNvPr id="11" name="TextBox 10"/>
          <p:cNvSpPr txBox="1"/>
          <p:nvPr userDrawn="1"/>
        </p:nvSpPr>
        <p:spPr bwMode="auto">
          <a:xfrm>
            <a:off x="1331640" y="548680"/>
            <a:ext cx="2052228" cy="639557"/>
          </a:xfrm>
          <a:prstGeom prst="rect">
            <a:avLst/>
          </a:prstGeom>
          <a:noFill/>
          <a:ln w="9525">
            <a:noFill/>
            <a:miter lim="800000"/>
            <a:headEnd/>
            <a:tailEnd/>
          </a:ln>
        </p:spPr>
        <p:txBody>
          <a:bodyPr wrap="square" lIns="99980" tIns="49986" rIns="99980" bIns="49986" rtlCol="0">
            <a:spAutoFit/>
          </a:bodyPr>
          <a:lstStyle/>
          <a:p>
            <a:pPr algn="l" defTabSz="1001649" eaLnBrk="0" hangingPunct="0"/>
            <a:r>
              <a:rPr lang="zh-CN" altLang="en-US" sz="3500" dirty="0" smtClean="0">
                <a:solidFill>
                  <a:srgbClr val="990000"/>
                </a:solidFill>
                <a:latin typeface="+mj-ea"/>
                <a:ea typeface="+mj-ea"/>
                <a:cs typeface="Arial" pitchFamily="34" charset="0"/>
              </a:rPr>
              <a:t>前言</a:t>
            </a:r>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目标">
    <p:spTree>
      <p:nvGrpSpPr>
        <p:cNvPr id="1" name=""/>
        <p:cNvGrpSpPr/>
        <p:nvPr/>
      </p:nvGrpSpPr>
      <p:grpSpPr>
        <a:xfrm>
          <a:off x="0" y="0"/>
          <a:ext cx="0" cy="0"/>
          <a:chOff x="0" y="0"/>
          <a:chExt cx="0" cy="0"/>
        </a:xfrm>
      </p:grpSpPr>
      <p:sp>
        <p:nvSpPr>
          <p:cNvPr id="3" name="内容占位符 2"/>
          <p:cNvSpPr>
            <a:spLocks noGrp="1"/>
          </p:cNvSpPr>
          <p:nvPr>
            <p:ph idx="1" hasCustomPrompt="1"/>
          </p:nvPr>
        </p:nvSpPr>
        <p:spPr>
          <a:xfrm>
            <a:off x="684213" y="1376363"/>
            <a:ext cx="7897812" cy="4194175"/>
          </a:xfrm>
        </p:spPr>
        <p:txBody>
          <a:bodyPr/>
          <a:lstStyle>
            <a:lvl1pPr marL="301625" marR="0" indent="-301625" algn="l" defTabSz="801688" rtl="0" eaLnBrk="1" fontAlgn="base" latinLnBrk="0" hangingPunct="1">
              <a:lnSpc>
                <a:spcPct val="140000"/>
              </a:lnSpc>
              <a:spcBef>
                <a:spcPct val="30000"/>
              </a:spcBef>
              <a:spcAft>
                <a:spcPct val="0"/>
              </a:spcAft>
              <a:buClr>
                <a:srgbClr val="808080"/>
              </a:buClr>
              <a:buSzPct val="60000"/>
              <a:buFont typeface="Wingdings" pitchFamily="2" charset="2"/>
              <a:buChar char="l"/>
              <a:tabLst/>
              <a:defRPr/>
            </a:lvl1pPr>
            <a:lvl2pPr eaLnBrk="1" hangingPunct="1">
              <a:defRPr/>
            </a:lvl2pPr>
            <a:lvl3pPr eaLnBrk="1" hangingPunct="1">
              <a:defRPr/>
            </a:lvl3pPr>
            <a:lvl4pPr eaLnBrk="1" hangingPunct="1">
              <a:defRPr/>
            </a:lvl4pPr>
            <a:lvl5pPr eaLnBrk="1" hangingPunct="1">
              <a:defRPr/>
            </a:lvl5pPr>
          </a:lstStyle>
          <a:p>
            <a:pPr marL="301625" marR="0" lvl="0" indent="-301625" algn="l" defTabSz="801688" rtl="0" eaLnBrk="0" fontAlgn="base" latinLnBrk="0" hangingPunct="0">
              <a:lnSpc>
                <a:spcPct val="140000"/>
              </a:lnSpc>
              <a:spcBef>
                <a:spcPct val="30000"/>
              </a:spcBef>
              <a:spcAft>
                <a:spcPct val="0"/>
              </a:spcAft>
              <a:buClr>
                <a:srgbClr val="808080"/>
              </a:buClr>
              <a:buSzPct val="60000"/>
              <a:buFont typeface="Wingdings" pitchFamily="2" charset="2"/>
              <a:buChar char="l"/>
              <a:tabLst/>
              <a:defRPr/>
            </a:pPr>
            <a:r>
              <a:rPr kumimoji="0" lang="zh-CN" altLang="en-US" sz="2200" b="0" i="0" u="none" strike="noStrike" kern="0" cap="none" spc="0" normalizeH="0" baseline="0" noProof="0" dirty="0" smtClean="0">
                <a:ln>
                  <a:noFill/>
                </a:ln>
                <a:solidFill>
                  <a:srgbClr val="000000"/>
                </a:solidFill>
                <a:effectLst/>
                <a:uLnTx/>
                <a:uFillTx/>
                <a:latin typeface="+mn-lt"/>
                <a:ea typeface="+mn-ea"/>
                <a:cs typeface="+mn-cs"/>
              </a:rPr>
              <a:t>学完本课程后，您将能够：</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pic>
        <p:nvPicPr>
          <p:cNvPr id="4" name="Picture 14" descr="目标 copy"/>
          <p:cNvPicPr>
            <a:picLocks noChangeAspect="1" noChangeArrowheads="1"/>
          </p:cNvPicPr>
          <p:nvPr userDrawn="1"/>
        </p:nvPicPr>
        <p:blipFill>
          <a:blip r:embed="rId2" cstate="print"/>
          <a:srcRect/>
          <a:stretch>
            <a:fillRect/>
          </a:stretch>
        </p:blipFill>
        <p:spPr bwMode="auto">
          <a:xfrm>
            <a:off x="741508" y="532240"/>
            <a:ext cx="622300" cy="623888"/>
          </a:xfrm>
          <a:prstGeom prst="rect">
            <a:avLst/>
          </a:prstGeom>
          <a:noFill/>
          <a:ln w="9525">
            <a:noFill/>
            <a:miter lim="800000"/>
            <a:headEnd/>
            <a:tailEnd/>
          </a:ln>
        </p:spPr>
      </p:pic>
      <p:sp>
        <p:nvSpPr>
          <p:cNvPr id="8" name="TextBox 7"/>
          <p:cNvSpPr txBox="1"/>
          <p:nvPr userDrawn="1"/>
        </p:nvSpPr>
        <p:spPr bwMode="auto">
          <a:xfrm>
            <a:off x="1331640" y="548680"/>
            <a:ext cx="2052228" cy="639557"/>
          </a:xfrm>
          <a:prstGeom prst="rect">
            <a:avLst/>
          </a:prstGeom>
          <a:noFill/>
          <a:ln w="9525">
            <a:noFill/>
            <a:miter lim="800000"/>
            <a:headEnd/>
            <a:tailEnd/>
          </a:ln>
        </p:spPr>
        <p:txBody>
          <a:bodyPr wrap="square" lIns="99980" tIns="49986" rIns="99980" bIns="49986" rtlCol="0">
            <a:spAutoFit/>
          </a:bodyPr>
          <a:lstStyle/>
          <a:p>
            <a:pPr algn="l" defTabSz="1001649" eaLnBrk="0" hangingPunct="0"/>
            <a:r>
              <a:rPr lang="zh-CN" altLang="en-US" sz="3500" dirty="0" smtClean="0">
                <a:solidFill>
                  <a:srgbClr val="990000"/>
                </a:solidFill>
                <a:latin typeface="+mj-ea"/>
                <a:ea typeface="+mj-ea"/>
                <a:cs typeface="Arial" pitchFamily="34" charset="0"/>
              </a:rPr>
              <a:t>目标</a:t>
            </a:r>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目录">
    <p:spTree>
      <p:nvGrpSpPr>
        <p:cNvPr id="1" name=""/>
        <p:cNvGrpSpPr/>
        <p:nvPr/>
      </p:nvGrpSpPr>
      <p:grpSpPr>
        <a:xfrm>
          <a:off x="0" y="0"/>
          <a:ext cx="0" cy="0"/>
          <a:chOff x="0" y="0"/>
          <a:chExt cx="0" cy="0"/>
        </a:xfrm>
      </p:grpSpPr>
      <p:pic>
        <p:nvPicPr>
          <p:cNvPr id="10" name="Picture 18" descr="目录 copy"/>
          <p:cNvPicPr>
            <a:picLocks noChangeAspect="1" noChangeArrowheads="1"/>
          </p:cNvPicPr>
          <p:nvPr userDrawn="1"/>
        </p:nvPicPr>
        <p:blipFill>
          <a:blip r:embed="rId2" cstate="print"/>
          <a:srcRect/>
          <a:stretch>
            <a:fillRect/>
          </a:stretch>
        </p:blipFill>
        <p:spPr bwMode="auto">
          <a:xfrm>
            <a:off x="741644" y="541075"/>
            <a:ext cx="620713" cy="622300"/>
          </a:xfrm>
          <a:prstGeom prst="rect">
            <a:avLst/>
          </a:prstGeom>
          <a:noFill/>
          <a:ln w="9525">
            <a:noFill/>
            <a:miter lim="800000"/>
            <a:headEnd/>
            <a:tailEnd/>
          </a:ln>
        </p:spPr>
      </p:pic>
      <p:sp>
        <p:nvSpPr>
          <p:cNvPr id="8" name="文本占位符 6"/>
          <p:cNvSpPr>
            <a:spLocks noGrp="1"/>
          </p:cNvSpPr>
          <p:nvPr>
            <p:ph type="body" sz="quarter" idx="10" hasCustomPrompt="1"/>
          </p:nvPr>
        </p:nvSpPr>
        <p:spPr>
          <a:xfrm>
            <a:off x="684212" y="1376363"/>
            <a:ext cx="7920038" cy="3924300"/>
          </a:xfrm>
        </p:spPr>
        <p:txBody>
          <a:bodyPr/>
          <a:lstStyle>
            <a:lvl1pPr marL="457200" marR="0" indent="-457200" algn="l" defTabSz="801688" rtl="0" eaLnBrk="1" fontAlgn="base" latinLnBrk="0" hangingPunct="1">
              <a:lnSpc>
                <a:spcPct val="140000"/>
              </a:lnSpc>
              <a:spcBef>
                <a:spcPct val="30000"/>
              </a:spcBef>
              <a:spcAft>
                <a:spcPct val="0"/>
              </a:spcAft>
              <a:buClr>
                <a:schemeClr val="tx1"/>
              </a:buClr>
              <a:buSzPct val="100000"/>
              <a:buFont typeface="+mj-lt"/>
              <a:buAutoNum type="arabicPeriod"/>
              <a:tabLst/>
              <a:defRPr/>
            </a:lvl1pPr>
            <a:lvl2pPr>
              <a:buFont typeface="Wingdings" pitchFamily="2" charset="2"/>
              <a:buChar char="p"/>
              <a:defRPr/>
            </a:lvl2pPr>
            <a:lvl3pPr>
              <a:defRPr/>
            </a:lvl3pPr>
            <a:lvl5pPr>
              <a:buNone/>
              <a:defRPr/>
            </a:lvl5pPr>
          </a:lstStyle>
          <a:p>
            <a:pPr marL="457200" indent="-457200">
              <a:buSzPct val="100000"/>
              <a:buFont typeface="+mj-lt"/>
              <a:buAutoNum type="arabicPeriod"/>
            </a:pPr>
            <a:r>
              <a:rPr lang="zh-CN" altLang="en-US" dirty="0" smtClean="0"/>
              <a:t>一级目录一</a:t>
            </a:r>
            <a:endParaRPr lang="en-US" altLang="zh-CN" dirty="0" smtClean="0"/>
          </a:p>
          <a:p>
            <a:pPr marL="457200" indent="-457200">
              <a:buSzPct val="100000"/>
              <a:buFont typeface="+mj-lt"/>
              <a:buAutoNum type="arabicPeriod"/>
            </a:pPr>
            <a:r>
              <a:rPr lang="zh-CN" altLang="en-US" dirty="0" smtClean="0"/>
              <a:t>一级目录二</a:t>
            </a:r>
            <a:endParaRPr lang="en-US" altLang="zh-CN" dirty="0" smtClean="0"/>
          </a:p>
          <a:p>
            <a:pPr marL="457200" indent="-457200">
              <a:buSzPct val="100000"/>
              <a:buFont typeface="+mj-lt"/>
              <a:buAutoNum type="arabicPeriod"/>
            </a:pPr>
            <a:r>
              <a:rPr lang="zh-CN" altLang="en-US" dirty="0" smtClean="0"/>
              <a:t>一级目录三</a:t>
            </a:r>
            <a:endParaRPr lang="en-US" altLang="zh-CN" dirty="0" smtClean="0"/>
          </a:p>
          <a:p>
            <a:pPr marL="457200" indent="-457200">
              <a:buSzPct val="100000"/>
              <a:buFont typeface="+mj-lt"/>
              <a:buAutoNum type="arabicPeriod"/>
            </a:pPr>
            <a:r>
              <a:rPr lang="zh-CN" altLang="en-US" dirty="0" smtClean="0"/>
              <a:t>一级目录四</a:t>
            </a:r>
            <a:endParaRPr lang="en-US" altLang="zh-CN" dirty="0" smtClean="0"/>
          </a:p>
          <a:p>
            <a:endParaRPr lang="zh-CN" altLang="en-US" dirty="0"/>
          </a:p>
        </p:txBody>
      </p:sp>
      <p:sp>
        <p:nvSpPr>
          <p:cNvPr id="6" name="TextBox 5"/>
          <p:cNvSpPr txBox="1"/>
          <p:nvPr userDrawn="1"/>
        </p:nvSpPr>
        <p:spPr bwMode="auto">
          <a:xfrm>
            <a:off x="1331640" y="548680"/>
            <a:ext cx="2052228" cy="639557"/>
          </a:xfrm>
          <a:prstGeom prst="rect">
            <a:avLst/>
          </a:prstGeom>
          <a:noFill/>
          <a:ln w="9525">
            <a:noFill/>
            <a:miter lim="800000"/>
            <a:headEnd/>
            <a:tailEnd/>
          </a:ln>
        </p:spPr>
        <p:txBody>
          <a:bodyPr wrap="square" lIns="99980" tIns="49986" rIns="99980" bIns="49986" rtlCol="0">
            <a:spAutoFit/>
          </a:bodyPr>
          <a:lstStyle/>
          <a:p>
            <a:pPr algn="l" defTabSz="1001649" eaLnBrk="0" hangingPunct="0"/>
            <a:r>
              <a:rPr lang="zh-CN" altLang="en-US" sz="3500" dirty="0" smtClean="0">
                <a:solidFill>
                  <a:srgbClr val="990000"/>
                </a:solidFill>
                <a:latin typeface="+mj-ea"/>
                <a:ea typeface="+mj-ea"/>
                <a:cs typeface="Arial" pitchFamily="34" charset="0"/>
              </a:rPr>
              <a:t>目录</a:t>
            </a:r>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6#本节概述和学习目标(可选)">
    <p:spTree>
      <p:nvGrpSpPr>
        <p:cNvPr id="1" name=""/>
        <p:cNvGrpSpPr/>
        <p:nvPr/>
      </p:nvGrpSpPr>
      <p:grpSpPr>
        <a:xfrm>
          <a:off x="0" y="0"/>
          <a:ext cx="0" cy="0"/>
          <a:chOff x="0" y="0"/>
          <a:chExt cx="0" cy="0"/>
        </a:xfrm>
      </p:grpSpPr>
      <p:sp>
        <p:nvSpPr>
          <p:cNvPr id="6" name="TextBox 5"/>
          <p:cNvSpPr txBox="1"/>
          <p:nvPr userDrawn="1"/>
        </p:nvSpPr>
        <p:spPr bwMode="auto">
          <a:xfrm>
            <a:off x="1331640" y="548680"/>
            <a:ext cx="4788532" cy="639557"/>
          </a:xfrm>
          <a:prstGeom prst="rect">
            <a:avLst/>
          </a:prstGeom>
          <a:noFill/>
          <a:ln w="9525">
            <a:noFill/>
            <a:miter lim="800000"/>
            <a:headEnd/>
            <a:tailEnd/>
          </a:ln>
        </p:spPr>
        <p:txBody>
          <a:bodyPr wrap="square" lIns="99980" tIns="49986" rIns="99980" bIns="49986" rtlCol="0">
            <a:spAutoFit/>
          </a:bodyPr>
          <a:lstStyle/>
          <a:p>
            <a:pPr algn="l" defTabSz="1001649" eaLnBrk="0" hangingPunct="0"/>
            <a:r>
              <a:rPr lang="zh-CN" altLang="en-US" sz="3500" dirty="0" smtClean="0">
                <a:solidFill>
                  <a:srgbClr val="990000"/>
                </a:solidFill>
                <a:latin typeface="+mj-ea"/>
                <a:ea typeface="+mj-ea"/>
                <a:cs typeface="Arial" pitchFamily="34" charset="0"/>
              </a:rPr>
              <a:t>本节概述和学习目标</a:t>
            </a:r>
          </a:p>
        </p:txBody>
      </p:sp>
      <p:sp>
        <p:nvSpPr>
          <p:cNvPr id="7" name="内容占位符 6"/>
          <p:cNvSpPr>
            <a:spLocks noGrp="1"/>
          </p:cNvSpPr>
          <p:nvPr>
            <p:ph sz="quarter" idx="10"/>
          </p:nvPr>
        </p:nvSpPr>
        <p:spPr>
          <a:xfrm>
            <a:off x="684213" y="1376363"/>
            <a:ext cx="7920037" cy="4105275"/>
          </a:xfrm>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pic>
        <p:nvPicPr>
          <p:cNvPr id="4" name="Picture 14" descr="目标 copy"/>
          <p:cNvPicPr>
            <a:picLocks noChangeAspect="1" noChangeArrowheads="1"/>
          </p:cNvPicPr>
          <p:nvPr userDrawn="1"/>
        </p:nvPicPr>
        <p:blipFill>
          <a:blip r:embed="rId2" cstate="print"/>
          <a:srcRect/>
          <a:stretch>
            <a:fillRect/>
          </a:stretch>
        </p:blipFill>
        <p:spPr bwMode="auto">
          <a:xfrm>
            <a:off x="741508" y="532240"/>
            <a:ext cx="622300" cy="623888"/>
          </a:xfrm>
          <a:prstGeom prst="rect">
            <a:avLst/>
          </a:prstGeom>
          <a:noFill/>
          <a:ln w="9525">
            <a:noFill/>
            <a:miter lim="800000"/>
            <a:headEnd/>
            <a:tailEnd/>
          </a:ln>
        </p:spPr>
      </p:pic>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84212" y="387350"/>
            <a:ext cx="7920037" cy="868363"/>
          </a:xfrm>
        </p:spPr>
        <p:txBody>
          <a:bodyPr/>
          <a:lstStyle/>
          <a:p>
            <a:r>
              <a:rPr lang="zh-CN" altLang="en-US" dirty="0" smtClean="0"/>
              <a:t>单击此处编辑母版标题样式</a:t>
            </a:r>
            <a:endParaRPr lang="zh-CN" altLang="en-US" dirty="0"/>
          </a:p>
        </p:txBody>
      </p:sp>
      <p:sp>
        <p:nvSpPr>
          <p:cNvPr id="3" name="文本占位符 6"/>
          <p:cNvSpPr>
            <a:spLocks noGrp="1"/>
          </p:cNvSpPr>
          <p:nvPr>
            <p:ph type="body" sz="quarter" idx="10" hasCustomPrompt="1"/>
          </p:nvPr>
        </p:nvSpPr>
        <p:spPr>
          <a:xfrm>
            <a:off x="684213" y="1376363"/>
            <a:ext cx="7920037" cy="3924300"/>
          </a:xfrm>
        </p:spPr>
        <p:txBody>
          <a:bodyPr/>
          <a:lstStyle/>
          <a:p>
            <a:r>
              <a:rPr lang="zh-CN" altLang="en-US" dirty="0" smtClean="0"/>
              <a:t>单击此处输入文字</a:t>
            </a:r>
            <a:endParaRPr lang="zh-CN" altLang="en-US" dirty="0"/>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仅标题">
    <p:spTree>
      <p:nvGrpSpPr>
        <p:cNvPr id="1" name=""/>
        <p:cNvGrpSpPr/>
        <p:nvPr/>
      </p:nvGrpSpPr>
      <p:grpSpPr>
        <a:xfrm>
          <a:off x="0" y="0"/>
          <a:ext cx="0" cy="0"/>
          <a:chOff x="0" y="0"/>
          <a:chExt cx="0" cy="0"/>
        </a:xfrm>
      </p:grpSpPr>
      <p:sp>
        <p:nvSpPr>
          <p:cNvPr id="2" name="标题 1"/>
          <p:cNvSpPr>
            <a:spLocks noGrp="1"/>
          </p:cNvSpPr>
          <p:nvPr>
            <p:ph type="title"/>
          </p:nvPr>
        </p:nvSpPr>
        <p:spPr>
          <a:xfrm>
            <a:off x="684212" y="387350"/>
            <a:ext cx="7920037" cy="868363"/>
          </a:xfrm>
        </p:spPr>
        <p:txBody>
          <a:bodyPr/>
          <a:lstStyle/>
          <a:p>
            <a:r>
              <a:rPr lang="zh-CN" altLang="en-US" dirty="0" smtClean="0"/>
              <a:t>单击此处编辑母版标题样式</a:t>
            </a:r>
            <a:endParaRPr lang="zh-CN" altLang="en-US" dirty="0"/>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9#全白背景">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theme" Target="../theme/theme2.xml"/><Relationship Id="rId1"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7170" name="Picture 2" descr="7"/>
          <p:cNvPicPr>
            <a:picLocks noChangeAspect="1" noChangeArrowheads="1"/>
          </p:cNvPicPr>
          <p:nvPr/>
        </p:nvPicPr>
        <p:blipFill>
          <a:blip r:embed="rId17" cstate="print"/>
          <a:srcRect/>
          <a:stretch>
            <a:fillRect/>
          </a:stretch>
        </p:blipFill>
        <p:spPr bwMode="auto">
          <a:xfrm>
            <a:off x="0" y="6221413"/>
            <a:ext cx="9142413" cy="636587"/>
          </a:xfrm>
          <a:prstGeom prst="rect">
            <a:avLst/>
          </a:prstGeom>
          <a:noFill/>
          <a:ln w="9525">
            <a:noFill/>
            <a:miter lim="800000"/>
            <a:headEnd/>
            <a:tailEnd/>
          </a:ln>
        </p:spPr>
      </p:pic>
      <p:pic>
        <p:nvPicPr>
          <p:cNvPr id="7171" name="Picture 4" descr="8"/>
          <p:cNvPicPr>
            <a:picLocks noChangeAspect="1" noChangeArrowheads="1"/>
          </p:cNvPicPr>
          <p:nvPr/>
        </p:nvPicPr>
        <p:blipFill>
          <a:blip r:embed="rId18" cstate="print"/>
          <a:srcRect/>
          <a:stretch>
            <a:fillRect/>
          </a:stretch>
        </p:blipFill>
        <p:spPr bwMode="auto">
          <a:xfrm>
            <a:off x="7508875" y="6399213"/>
            <a:ext cx="1311275" cy="314325"/>
          </a:xfrm>
          <a:prstGeom prst="rect">
            <a:avLst/>
          </a:prstGeom>
          <a:noFill/>
          <a:ln w="9525">
            <a:noFill/>
            <a:miter lim="800000"/>
            <a:headEnd/>
            <a:tailEnd/>
          </a:ln>
        </p:spPr>
      </p:pic>
      <p:sp>
        <p:nvSpPr>
          <p:cNvPr id="7172" name="Rectangle 6"/>
          <p:cNvSpPr>
            <a:spLocks noGrp="1" noChangeArrowheads="1"/>
          </p:cNvSpPr>
          <p:nvPr>
            <p:ph type="title"/>
          </p:nvPr>
        </p:nvSpPr>
        <p:spPr bwMode="auto">
          <a:xfrm>
            <a:off x="652463" y="387350"/>
            <a:ext cx="7745412" cy="868363"/>
          </a:xfrm>
          <a:prstGeom prst="rect">
            <a:avLst/>
          </a:prstGeom>
          <a:noFill/>
          <a:ln w="9525">
            <a:noFill/>
            <a:miter lim="800000"/>
            <a:headEnd/>
            <a:tailEnd/>
          </a:ln>
        </p:spPr>
        <p:txBody>
          <a:bodyPr vert="horz" wrap="square" lIns="80128" tIns="40064" rIns="80128" bIns="40064" numCol="1" anchor="ctr" anchorCtr="0" compatLnSpc="1">
            <a:prstTxWarp prst="textNoShape">
              <a:avLst/>
            </a:prstTxWarp>
          </a:bodyPr>
          <a:lstStyle/>
          <a:p>
            <a:pPr lvl="0"/>
            <a:r>
              <a:rPr lang="zh-CN" altLang="en-US" smtClean="0"/>
              <a:t>单击此处编辑母版标题样式</a:t>
            </a:r>
          </a:p>
        </p:txBody>
      </p:sp>
      <p:sp>
        <p:nvSpPr>
          <p:cNvPr id="7173" name="Rectangle 57"/>
          <p:cNvSpPr>
            <a:spLocks noGrp="1" noChangeArrowheads="1"/>
          </p:cNvSpPr>
          <p:nvPr>
            <p:ph type="body" idx="1"/>
          </p:nvPr>
        </p:nvSpPr>
        <p:spPr bwMode="auto">
          <a:xfrm>
            <a:off x="652463" y="1374775"/>
            <a:ext cx="7929562" cy="4195763"/>
          </a:xfrm>
          <a:prstGeom prst="rect">
            <a:avLst/>
          </a:prstGeom>
          <a:noFill/>
          <a:ln w="9525">
            <a:noFill/>
            <a:miter lim="800000"/>
            <a:headEnd/>
            <a:tailEnd/>
          </a:ln>
        </p:spPr>
        <p:txBody>
          <a:bodyPr vert="horz" wrap="square" lIns="80141" tIns="40071" rIns="80141" bIns="40071"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p:txBody>
      </p:sp>
      <p:sp>
        <p:nvSpPr>
          <p:cNvPr id="8" name="Rectangle 69"/>
          <p:cNvSpPr>
            <a:spLocks noChangeArrowheads="1"/>
          </p:cNvSpPr>
          <p:nvPr userDrawn="1"/>
        </p:nvSpPr>
        <p:spPr bwMode="auto">
          <a:xfrm>
            <a:off x="6096000" y="6417332"/>
            <a:ext cx="657095" cy="265552"/>
          </a:xfrm>
          <a:prstGeom prst="rect">
            <a:avLst/>
          </a:prstGeom>
          <a:noFill/>
          <a:ln w="9525" algn="ctr">
            <a:noFill/>
            <a:miter lim="800000"/>
            <a:headEnd/>
            <a:tailEnd/>
          </a:ln>
          <a:effectLst/>
        </p:spPr>
        <p:txBody>
          <a:bodyPr wrap="none" lIns="80101" tIns="40052" rIns="80101" bIns="40052">
            <a:spAutoFit/>
          </a:bodyPr>
          <a:lstStyle/>
          <a:p>
            <a:pPr defTabSz="801688" eaLnBrk="0" fontAlgn="base" hangingPunct="0">
              <a:defRPr/>
            </a:pPr>
            <a:r>
              <a:rPr lang="zh-CN" altLang="en-US" sz="1200" dirty="0" smtClean="0">
                <a:latin typeface="+mn-lt"/>
                <a:ea typeface="+mn-ea"/>
              </a:rPr>
              <a:t>第</a:t>
            </a:r>
            <a:fld id="{2F2CF7F5-F178-4429-B6CA-28062DF31937}" type="slidenum">
              <a:rPr lang="en-US" altLang="zh-CN" sz="1200" smtClean="0">
                <a:latin typeface="+mn-lt"/>
                <a:ea typeface="+mn-ea"/>
              </a:rPr>
              <a:pPr defTabSz="801688" eaLnBrk="0" fontAlgn="base" hangingPunct="0">
                <a:defRPr/>
              </a:pPr>
              <a:t>‹#›</a:t>
            </a:fld>
            <a:r>
              <a:rPr lang="zh-CN" altLang="en-US" sz="1200" dirty="0" smtClean="0">
                <a:latin typeface="+mn-lt"/>
                <a:ea typeface="+mn-ea"/>
              </a:rPr>
              <a:t>页</a:t>
            </a:r>
            <a:endParaRPr lang="en-US" altLang="zh-CN" sz="1200" dirty="0">
              <a:latin typeface="+mn-lt"/>
              <a:ea typeface="+mn-ea"/>
            </a:endParaRPr>
          </a:p>
        </p:txBody>
      </p:sp>
      <p:sp>
        <p:nvSpPr>
          <p:cNvPr id="10" name="Rectangle 54"/>
          <p:cNvSpPr>
            <a:spLocks noChangeArrowheads="1"/>
          </p:cNvSpPr>
          <p:nvPr userDrawn="1"/>
        </p:nvSpPr>
        <p:spPr bwMode="auto">
          <a:xfrm>
            <a:off x="647564" y="6409397"/>
            <a:ext cx="2547035" cy="265552"/>
          </a:xfrm>
          <a:prstGeom prst="rect">
            <a:avLst/>
          </a:prstGeom>
          <a:noFill/>
          <a:ln w="9525" algn="ctr">
            <a:noFill/>
            <a:miter lim="800000"/>
            <a:headEnd/>
            <a:tailEnd/>
          </a:ln>
          <a:effectLst/>
        </p:spPr>
        <p:txBody>
          <a:bodyPr wrap="none" lIns="80101" tIns="40052" rIns="80101" bIns="40052">
            <a:spAutoFit/>
          </a:bodyPr>
          <a:lstStyle/>
          <a:p>
            <a:pPr marL="0" marR="0" indent="0" algn="l" defTabSz="801688" rtl="0" eaLnBrk="1" fontAlgn="base" latinLnBrk="0" hangingPunct="1">
              <a:lnSpc>
                <a:spcPct val="100000"/>
              </a:lnSpc>
              <a:spcBef>
                <a:spcPct val="0"/>
              </a:spcBef>
              <a:spcAft>
                <a:spcPct val="0"/>
              </a:spcAft>
              <a:buClrTx/>
              <a:buSzTx/>
              <a:buFontTx/>
              <a:buNone/>
              <a:tabLst/>
              <a:defRPr/>
            </a:pPr>
            <a:r>
              <a:rPr lang="zh-CN" altLang="en-US" sz="1200" b="0" i="0" kern="1200" dirty="0" smtClean="0">
                <a:solidFill>
                  <a:schemeClr val="tx1"/>
                </a:solidFill>
                <a:latin typeface="+mn-lt"/>
                <a:ea typeface="+mn-ea"/>
                <a:cs typeface="+mn-cs"/>
              </a:rPr>
              <a:t>版权所有</a:t>
            </a:r>
            <a:r>
              <a:rPr lang="en-US" altLang="zh-CN" sz="1200" b="0" i="0" dirty="0" smtClean="0">
                <a:latin typeface="+mn-lt"/>
                <a:ea typeface="+mn-ea"/>
              </a:rPr>
              <a:t>©</a:t>
            </a:r>
            <a:r>
              <a:rPr lang="en-US" altLang="zh-CN" sz="1200" b="0" dirty="0" smtClean="0">
                <a:latin typeface="+mn-lt"/>
                <a:ea typeface="+mn-ea"/>
              </a:rPr>
              <a:t> 2017 </a:t>
            </a:r>
            <a:r>
              <a:rPr lang="zh-CN" altLang="en-US" sz="1200" b="0" dirty="0" smtClean="0">
                <a:latin typeface="+mn-lt"/>
                <a:ea typeface="+mn-ea"/>
              </a:rPr>
              <a:t>华为技术有限公司</a:t>
            </a:r>
            <a:endParaRPr lang="en-US" altLang="zh-CN" sz="1200" b="0" i="0" kern="1200" dirty="0">
              <a:solidFill>
                <a:schemeClr val="tx1"/>
              </a:solidFill>
              <a:latin typeface="+mn-lt"/>
              <a:ea typeface="+mn-ea"/>
              <a:cs typeface="+mn-cs"/>
            </a:endParaRPr>
          </a:p>
        </p:txBody>
      </p:sp>
      <p:sp>
        <p:nvSpPr>
          <p:cNvPr id="11" name="TextBox 10"/>
          <p:cNvSpPr txBox="1"/>
          <p:nvPr userDrawn="1"/>
        </p:nvSpPr>
        <p:spPr bwMode="auto">
          <a:xfrm>
            <a:off x="-1836712" y="2312876"/>
            <a:ext cx="1800200" cy="1178166"/>
          </a:xfrm>
          <a:prstGeom prst="rect">
            <a:avLst/>
          </a:prstGeom>
          <a:noFill/>
          <a:ln w="9525">
            <a:noFill/>
            <a:miter lim="800000"/>
            <a:headEnd/>
            <a:tailEnd/>
          </a:ln>
        </p:spPr>
        <p:txBody>
          <a:bodyPr wrap="square" lIns="99980" tIns="49986" rIns="99980" bIns="49986" rtlCol="0">
            <a:spAutoFit/>
          </a:bodyPr>
          <a:lstStyle/>
          <a:p>
            <a:pPr algn="l" defTabSz="1001649" eaLnBrk="0" hangingPunct="0"/>
            <a:r>
              <a:rPr lang="zh-CN" altLang="en-US" sz="1400" dirty="0" smtClean="0">
                <a:solidFill>
                  <a:srgbClr val="000000"/>
                </a:solidFill>
                <a:latin typeface="+mn-lt"/>
                <a:ea typeface="+mn-ea"/>
                <a:cs typeface="Arial" pitchFamily="34" charset="0"/>
              </a:rPr>
              <a:t>参考线：</a:t>
            </a:r>
            <a:endParaRPr lang="en-US" altLang="zh-CN" sz="1400" dirty="0" smtClean="0">
              <a:solidFill>
                <a:srgbClr val="000000"/>
              </a:solidFill>
              <a:latin typeface="+mn-lt"/>
              <a:ea typeface="+mn-ea"/>
              <a:cs typeface="Arial" pitchFamily="34" charset="0"/>
            </a:endParaRPr>
          </a:p>
          <a:p>
            <a:pPr algn="l" defTabSz="1001649" eaLnBrk="0" hangingPunct="0"/>
            <a:r>
              <a:rPr lang="zh-CN" altLang="en-US" sz="1400" dirty="0" smtClean="0">
                <a:solidFill>
                  <a:srgbClr val="000000"/>
                </a:solidFill>
                <a:latin typeface="+mn-lt"/>
                <a:ea typeface="+mn-ea"/>
                <a:cs typeface="Arial" pitchFamily="34" charset="0"/>
              </a:rPr>
              <a:t>左：</a:t>
            </a:r>
            <a:r>
              <a:rPr lang="en-US" altLang="zh-CN" sz="1400" dirty="0" smtClean="0">
                <a:solidFill>
                  <a:srgbClr val="000000"/>
                </a:solidFill>
                <a:latin typeface="+mn-lt"/>
                <a:ea typeface="+mn-ea"/>
                <a:cs typeface="Arial" pitchFamily="34" charset="0"/>
              </a:rPr>
              <a:t>10.6</a:t>
            </a:r>
          </a:p>
          <a:p>
            <a:pPr algn="l" defTabSz="1001649" eaLnBrk="0" hangingPunct="0"/>
            <a:r>
              <a:rPr lang="zh-CN" altLang="en-US" sz="1400" dirty="0" smtClean="0">
                <a:solidFill>
                  <a:srgbClr val="000000"/>
                </a:solidFill>
                <a:latin typeface="+mn-lt"/>
                <a:ea typeface="+mn-ea"/>
                <a:cs typeface="Arial" pitchFamily="34" charset="0"/>
              </a:rPr>
              <a:t>右：</a:t>
            </a:r>
            <a:r>
              <a:rPr lang="en-US" altLang="zh-CN" sz="1400" dirty="0" smtClean="0">
                <a:solidFill>
                  <a:srgbClr val="000000"/>
                </a:solidFill>
                <a:latin typeface="+mn-lt"/>
                <a:ea typeface="+mn-ea"/>
                <a:cs typeface="Arial" pitchFamily="34" charset="0"/>
              </a:rPr>
              <a:t>11.2</a:t>
            </a:r>
          </a:p>
          <a:p>
            <a:pPr algn="l" defTabSz="1001649" eaLnBrk="0" hangingPunct="0"/>
            <a:r>
              <a:rPr lang="zh-CN" altLang="en-US" sz="1400" dirty="0" smtClean="0">
                <a:solidFill>
                  <a:srgbClr val="000000"/>
                </a:solidFill>
                <a:latin typeface="+mn-lt"/>
                <a:ea typeface="+mn-ea"/>
                <a:cs typeface="Arial" pitchFamily="34" charset="0"/>
              </a:rPr>
              <a:t>上：</a:t>
            </a:r>
            <a:r>
              <a:rPr lang="en-US" altLang="zh-CN" sz="1400" dirty="0" smtClean="0">
                <a:solidFill>
                  <a:srgbClr val="000000"/>
                </a:solidFill>
                <a:latin typeface="+mn-lt"/>
                <a:ea typeface="+mn-ea"/>
                <a:cs typeface="Arial" pitchFamily="34" charset="0"/>
              </a:rPr>
              <a:t>5.7</a:t>
            </a:r>
          </a:p>
          <a:p>
            <a:pPr algn="l" defTabSz="1001649" eaLnBrk="0" hangingPunct="0"/>
            <a:r>
              <a:rPr lang="zh-CN" altLang="en-US" sz="1400" dirty="0" smtClean="0">
                <a:solidFill>
                  <a:srgbClr val="000000"/>
                </a:solidFill>
                <a:latin typeface="+mn-lt"/>
                <a:ea typeface="+mn-ea"/>
                <a:cs typeface="Arial" pitchFamily="34" charset="0"/>
              </a:rPr>
              <a:t>下：</a:t>
            </a:r>
            <a:r>
              <a:rPr lang="en-US" altLang="zh-CN" sz="1400" dirty="0" smtClean="0">
                <a:solidFill>
                  <a:srgbClr val="000000"/>
                </a:solidFill>
                <a:latin typeface="+mn-lt"/>
                <a:ea typeface="+mn-ea"/>
                <a:cs typeface="Arial" pitchFamily="34" charset="0"/>
              </a:rPr>
              <a:t>7.8</a:t>
            </a:r>
            <a:endParaRPr lang="zh-CN" altLang="en-US" sz="1400" dirty="0" smtClean="0">
              <a:solidFill>
                <a:srgbClr val="000000"/>
              </a:solidFill>
              <a:latin typeface="+mn-lt"/>
              <a:ea typeface="+mn-ea"/>
              <a:cs typeface="Arial" pitchFamily="34" charset="0"/>
            </a:endParaRPr>
          </a:p>
        </p:txBody>
      </p:sp>
    </p:spTree>
  </p:cSld>
  <p:clrMap bg1="lt1" tx1="dk1" bg2="lt2" tx2="dk2" accent1="accent1" accent2="accent2" accent3="accent3" accent4="accent4" accent5="accent5" accent6="accent6" hlink="hlink" folHlink="folHlink"/>
  <p:sldLayoutIdLst>
    <p:sldLayoutId id="2147483855" r:id="rId1"/>
    <p:sldLayoutId id="2147483830" r:id="rId2"/>
    <p:sldLayoutId id="2147483846" r:id="rId3"/>
    <p:sldLayoutId id="2147483826" r:id="rId4"/>
    <p:sldLayoutId id="2147483848" r:id="rId5"/>
    <p:sldLayoutId id="2147483849" r:id="rId6"/>
    <p:sldLayoutId id="2147483858" r:id="rId7"/>
    <p:sldLayoutId id="2147483828" r:id="rId8"/>
    <p:sldLayoutId id="2147483863" r:id="rId9"/>
    <p:sldLayoutId id="2147483862" r:id="rId10"/>
    <p:sldLayoutId id="2147483851" r:id="rId11"/>
    <p:sldLayoutId id="2147483852" r:id="rId12"/>
    <p:sldLayoutId id="2147483850" r:id="rId13"/>
    <p:sldLayoutId id="2147483861" r:id="rId14"/>
    <p:sldLayoutId id="2147483864" r:id="rId15"/>
  </p:sldLayoutIdLst>
  <p:timing>
    <p:tnLst>
      <p:par>
        <p:cTn id="1" dur="indefinite" restart="never" nodeType="tmRoot"/>
      </p:par>
    </p:tnLst>
  </p:timing>
  <p:hf hdr="0" ftr="0" dt="0"/>
  <p:txStyles>
    <p:titleStyle>
      <a:lvl1pPr algn="l" defTabSz="801688" rtl="0" eaLnBrk="0" fontAlgn="base" hangingPunct="0">
        <a:spcBef>
          <a:spcPct val="0"/>
        </a:spcBef>
        <a:spcAft>
          <a:spcPct val="0"/>
        </a:spcAft>
        <a:defRPr sz="3500">
          <a:solidFill>
            <a:srgbClr val="990000"/>
          </a:solidFill>
          <a:latin typeface="+mj-lt"/>
          <a:ea typeface="+mj-ea"/>
          <a:cs typeface="+mj-cs"/>
        </a:defRPr>
      </a:lvl1pPr>
      <a:lvl2pPr algn="l" defTabSz="801688" rtl="0" eaLnBrk="0" fontAlgn="base" hangingPunct="0">
        <a:spcBef>
          <a:spcPct val="0"/>
        </a:spcBef>
        <a:spcAft>
          <a:spcPct val="0"/>
        </a:spcAft>
        <a:defRPr sz="3500">
          <a:solidFill>
            <a:srgbClr val="990000"/>
          </a:solidFill>
          <a:latin typeface="FrutigerNext LT Medium" pitchFamily="34" charset="0"/>
          <a:ea typeface="黑体" pitchFamily="2" charset="-122"/>
        </a:defRPr>
      </a:lvl2pPr>
      <a:lvl3pPr algn="l" defTabSz="801688" rtl="0" eaLnBrk="0" fontAlgn="base" hangingPunct="0">
        <a:spcBef>
          <a:spcPct val="0"/>
        </a:spcBef>
        <a:spcAft>
          <a:spcPct val="0"/>
        </a:spcAft>
        <a:defRPr sz="3500">
          <a:solidFill>
            <a:srgbClr val="990000"/>
          </a:solidFill>
          <a:latin typeface="FrutigerNext LT Medium" pitchFamily="34" charset="0"/>
          <a:ea typeface="黑体" pitchFamily="2" charset="-122"/>
        </a:defRPr>
      </a:lvl3pPr>
      <a:lvl4pPr algn="l" defTabSz="801688" rtl="0" eaLnBrk="0" fontAlgn="base" hangingPunct="0">
        <a:spcBef>
          <a:spcPct val="0"/>
        </a:spcBef>
        <a:spcAft>
          <a:spcPct val="0"/>
        </a:spcAft>
        <a:defRPr sz="3500">
          <a:solidFill>
            <a:srgbClr val="990000"/>
          </a:solidFill>
          <a:latin typeface="FrutigerNext LT Medium" pitchFamily="34" charset="0"/>
          <a:ea typeface="黑体" pitchFamily="2" charset="-122"/>
        </a:defRPr>
      </a:lvl4pPr>
      <a:lvl5pPr algn="l" defTabSz="801688" rtl="0" eaLnBrk="0" fontAlgn="base" hangingPunct="0">
        <a:spcBef>
          <a:spcPct val="0"/>
        </a:spcBef>
        <a:spcAft>
          <a:spcPct val="0"/>
        </a:spcAft>
        <a:defRPr sz="3500">
          <a:solidFill>
            <a:srgbClr val="990000"/>
          </a:solidFill>
          <a:latin typeface="FrutigerNext LT Medium" pitchFamily="34" charset="0"/>
          <a:ea typeface="黑体" pitchFamily="2" charset="-122"/>
        </a:defRPr>
      </a:lvl5pPr>
      <a:lvl6pPr marL="457200" algn="l" defTabSz="801688" rtl="0" fontAlgn="base">
        <a:spcBef>
          <a:spcPct val="0"/>
        </a:spcBef>
        <a:spcAft>
          <a:spcPct val="0"/>
        </a:spcAft>
        <a:defRPr sz="3500">
          <a:solidFill>
            <a:srgbClr val="990000"/>
          </a:solidFill>
          <a:latin typeface="FrutigerNext LT Medium" pitchFamily="34" charset="0"/>
          <a:ea typeface="黑体" pitchFamily="2" charset="-122"/>
        </a:defRPr>
      </a:lvl6pPr>
      <a:lvl7pPr marL="914400" algn="l" defTabSz="801688" rtl="0" fontAlgn="base">
        <a:spcBef>
          <a:spcPct val="0"/>
        </a:spcBef>
        <a:spcAft>
          <a:spcPct val="0"/>
        </a:spcAft>
        <a:defRPr sz="3500">
          <a:solidFill>
            <a:srgbClr val="990000"/>
          </a:solidFill>
          <a:latin typeface="FrutigerNext LT Medium" pitchFamily="34" charset="0"/>
          <a:ea typeface="黑体" pitchFamily="2" charset="-122"/>
        </a:defRPr>
      </a:lvl7pPr>
      <a:lvl8pPr marL="1371600" algn="l" defTabSz="801688" rtl="0" fontAlgn="base">
        <a:spcBef>
          <a:spcPct val="0"/>
        </a:spcBef>
        <a:spcAft>
          <a:spcPct val="0"/>
        </a:spcAft>
        <a:defRPr sz="3500">
          <a:solidFill>
            <a:srgbClr val="990000"/>
          </a:solidFill>
          <a:latin typeface="FrutigerNext LT Medium" pitchFamily="34" charset="0"/>
          <a:ea typeface="黑体" pitchFamily="2" charset="-122"/>
        </a:defRPr>
      </a:lvl8pPr>
      <a:lvl9pPr marL="1828800" algn="l" defTabSz="801688" rtl="0" fontAlgn="base">
        <a:spcBef>
          <a:spcPct val="0"/>
        </a:spcBef>
        <a:spcAft>
          <a:spcPct val="0"/>
        </a:spcAft>
        <a:defRPr sz="3500">
          <a:solidFill>
            <a:srgbClr val="990000"/>
          </a:solidFill>
          <a:latin typeface="FrutigerNext LT Medium" pitchFamily="34" charset="0"/>
          <a:ea typeface="黑体" pitchFamily="2" charset="-122"/>
        </a:defRPr>
      </a:lvl9pPr>
    </p:titleStyle>
    <p:bodyStyle>
      <a:lvl1pPr marL="301625" indent="-301625" algn="l" defTabSz="801688" rtl="0" eaLnBrk="1" fontAlgn="base" hangingPunct="1">
        <a:lnSpc>
          <a:spcPct val="140000"/>
        </a:lnSpc>
        <a:spcBef>
          <a:spcPct val="30000"/>
        </a:spcBef>
        <a:spcAft>
          <a:spcPct val="0"/>
        </a:spcAft>
        <a:buClr>
          <a:schemeClr val="bg1">
            <a:lumMod val="50000"/>
          </a:schemeClr>
        </a:buClr>
        <a:buSzPct val="60000"/>
        <a:buFont typeface="Wingdings" pitchFamily="2" charset="2"/>
        <a:buChar char="l"/>
        <a:defRPr sz="2200">
          <a:solidFill>
            <a:schemeClr val="tx1"/>
          </a:solidFill>
          <a:latin typeface="+mn-lt"/>
          <a:ea typeface="+mn-ea"/>
          <a:cs typeface="+mn-cs"/>
        </a:defRPr>
      </a:lvl1pPr>
      <a:lvl2pPr marL="654050" indent="-252413" algn="l" defTabSz="801688" rtl="0" eaLnBrk="1" fontAlgn="base" hangingPunct="1">
        <a:lnSpc>
          <a:spcPct val="140000"/>
        </a:lnSpc>
        <a:spcBef>
          <a:spcPct val="30000"/>
        </a:spcBef>
        <a:spcAft>
          <a:spcPct val="0"/>
        </a:spcAft>
        <a:buClr>
          <a:schemeClr val="tx1"/>
        </a:buClr>
        <a:buSzPct val="50000"/>
        <a:buFont typeface="Wingdings" pitchFamily="2" charset="2"/>
        <a:buChar char="p"/>
        <a:defRPr sz="2000">
          <a:solidFill>
            <a:schemeClr val="tx1"/>
          </a:solidFill>
          <a:latin typeface="+mn-lt"/>
          <a:ea typeface="+mn-ea"/>
        </a:defRPr>
      </a:lvl2pPr>
      <a:lvl3pPr marL="1003300" indent="-201613" algn="l" defTabSz="801688" rtl="0" eaLnBrk="1" fontAlgn="base" hangingPunct="1">
        <a:lnSpc>
          <a:spcPct val="140000"/>
        </a:lnSpc>
        <a:spcBef>
          <a:spcPct val="30000"/>
        </a:spcBef>
        <a:spcAft>
          <a:spcPct val="0"/>
        </a:spcAft>
        <a:buSzPct val="50000"/>
        <a:buFont typeface="Wingdings" pitchFamily="2" charset="2"/>
        <a:buChar char="n"/>
        <a:defRPr>
          <a:solidFill>
            <a:schemeClr val="tx1"/>
          </a:solidFill>
          <a:latin typeface="FrutigerNext LT Light" pitchFamily="34" charset="0"/>
          <a:ea typeface="+mn-ea"/>
        </a:defRPr>
      </a:lvl3pPr>
      <a:lvl4pPr marL="1400175" indent="-198438" algn="l" defTabSz="801688" rtl="0" eaLnBrk="1" fontAlgn="base" hangingPunct="1">
        <a:lnSpc>
          <a:spcPct val="140000"/>
        </a:lnSpc>
        <a:spcBef>
          <a:spcPct val="30000"/>
        </a:spcBef>
        <a:spcAft>
          <a:spcPct val="0"/>
        </a:spcAft>
        <a:buChar char="–"/>
        <a:defRPr sz="1600">
          <a:solidFill>
            <a:schemeClr val="tx1"/>
          </a:solidFill>
          <a:latin typeface="+mj-lt"/>
          <a:ea typeface="+mn-ea"/>
        </a:defRPr>
      </a:lvl4pPr>
      <a:lvl5pPr marL="1801813" indent="-201613" algn="l" defTabSz="801688" rtl="0" eaLnBrk="1" fontAlgn="base" hangingPunct="1">
        <a:lnSpc>
          <a:spcPct val="140000"/>
        </a:lnSpc>
        <a:spcBef>
          <a:spcPct val="30000"/>
        </a:spcBef>
        <a:spcAft>
          <a:spcPct val="0"/>
        </a:spcAft>
        <a:buFont typeface="FrutigerNext LT Medium" pitchFamily="34" charset="0"/>
        <a:buChar char="~"/>
        <a:defRPr sz="1600">
          <a:solidFill>
            <a:schemeClr val="tx1"/>
          </a:solidFill>
          <a:latin typeface="+mj-lt"/>
          <a:ea typeface="+mn-ea"/>
        </a:defRPr>
      </a:lvl5pPr>
      <a:lvl6pPr marL="22590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6pPr>
      <a:lvl7pPr marL="27162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7pPr>
      <a:lvl8pPr marL="31734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8pPr>
      <a:lvl9pPr marL="36306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476" userDrawn="1">
          <p15:clr>
            <a:srgbClr val="F26B43"/>
          </p15:clr>
        </p15:guide>
        <p15:guide id="2" pos="5420" userDrawn="1">
          <p15:clr>
            <a:srgbClr val="F26B43"/>
          </p15:clr>
        </p15:guide>
        <p15:guide id="3" orient="horz" pos="867" userDrawn="1">
          <p15:clr>
            <a:srgbClr val="F26B43"/>
          </p15:clr>
        </p15:guide>
        <p15:guide id="4" orient="horz" pos="3929" userDrawn="1">
          <p15:clr>
            <a:srgbClr val="F26B43"/>
          </p15:clr>
        </p15:guide>
        <p15:guide id="6" orient="horz" pos="2341" userDrawn="1">
          <p15:clr>
            <a:srgbClr val="F26B43"/>
          </p15:clr>
        </p15:guide>
        <p15:guide id="7" pos="2880"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0" name="Picture 7" descr="5"/>
          <p:cNvPicPr>
            <a:picLocks noChangeAspect="1" noChangeArrowheads="1"/>
          </p:cNvPicPr>
          <p:nvPr/>
        </p:nvPicPr>
        <p:blipFill>
          <a:blip r:embed="rId3" cstate="print"/>
          <a:srcRect/>
          <a:stretch>
            <a:fillRect/>
          </a:stretch>
        </p:blipFill>
        <p:spPr bwMode="auto">
          <a:xfrm>
            <a:off x="0" y="5943600"/>
            <a:ext cx="9144000" cy="931863"/>
          </a:xfrm>
          <a:prstGeom prst="rect">
            <a:avLst/>
          </a:prstGeom>
          <a:noFill/>
          <a:ln w="9525">
            <a:noFill/>
            <a:miter lim="800000"/>
            <a:headEnd/>
            <a:tailEnd/>
          </a:ln>
        </p:spPr>
      </p:pic>
      <p:sp>
        <p:nvSpPr>
          <p:cNvPr id="1418249" name="Text Box 9"/>
          <p:cNvSpPr txBox="1">
            <a:spLocks noChangeArrowheads="1"/>
          </p:cNvSpPr>
          <p:nvPr/>
        </p:nvSpPr>
        <p:spPr bwMode="auto">
          <a:xfrm>
            <a:off x="3436938" y="3189288"/>
            <a:ext cx="2530475" cy="444500"/>
          </a:xfrm>
          <a:prstGeom prst="rect">
            <a:avLst/>
          </a:prstGeom>
          <a:noFill/>
          <a:ln w="9525">
            <a:noFill/>
            <a:miter lim="800000"/>
            <a:headEnd/>
            <a:tailEnd/>
          </a:ln>
        </p:spPr>
        <p:txBody>
          <a:bodyPr wrap="none" lIns="78358" tIns="39179" rIns="78358" bIns="39179">
            <a:spAutoFit/>
          </a:bodyPr>
          <a:lstStyle/>
          <a:p>
            <a:pPr defTabSz="784225" eaLnBrk="0" hangingPunct="0">
              <a:buSzPct val="100000"/>
              <a:defRPr/>
            </a:pPr>
            <a:r>
              <a:rPr lang="zh-CN" altLang="zh-CN" sz="2400">
                <a:solidFill>
                  <a:srgbClr val="666666"/>
                </a:solidFill>
                <a:latin typeface="Arial" pitchFamily="34" charset="0"/>
                <a:ea typeface="MS PGothic" pitchFamily="34" charset="-128"/>
                <a:sym typeface="FrutigerNext LT Regular" pitchFamily="34" charset="0"/>
              </a:rPr>
              <a:t>www.huawei.com</a:t>
            </a:r>
          </a:p>
        </p:txBody>
      </p:sp>
    </p:spTree>
    <p:extLst>
      <p:ext uri="{BB962C8B-B14F-4D97-AF65-F5344CB8AC3E}">
        <p14:creationId xmlns:p14="http://schemas.microsoft.com/office/powerpoint/2010/main" val="849833947"/>
      </p:ext>
    </p:extLst>
  </p:cSld>
  <p:clrMap bg1="lt1" tx1="dk1" bg2="lt2" tx2="dk2" accent1="accent1" accent2="accent2" accent3="accent3" accent4="accent4" accent5="accent5" accent6="accent6" hlink="hlink" folHlink="folHlink"/>
  <p:sldLayoutIdLst>
    <p:sldLayoutId id="2147483860" r:id="rId1"/>
  </p:sldLayoutIdLst>
  <p:timing>
    <p:tnLst>
      <p:par>
        <p:cTn id="1" dur="indefinite" restart="never" nodeType="tmRoot"/>
      </p:par>
    </p:tnLst>
  </p:timing>
  <p:txStyles>
    <p:titleStyle>
      <a:lvl1pPr algn="ctr" defTabSz="801688" rtl="0" eaLnBrk="0" fontAlgn="base" hangingPunct="0">
        <a:spcBef>
          <a:spcPct val="0"/>
        </a:spcBef>
        <a:spcAft>
          <a:spcPct val="0"/>
        </a:spcAft>
        <a:defRPr sz="3700" baseline="0">
          <a:solidFill>
            <a:schemeClr val="tx2"/>
          </a:solidFill>
          <a:latin typeface="+mj-lt"/>
          <a:ea typeface="+mj-ea"/>
          <a:cs typeface="+mj-cs"/>
        </a:defRPr>
      </a:lvl1pPr>
      <a:lvl2pPr algn="ctr" defTabSz="801688" rtl="0" eaLnBrk="0" fontAlgn="base" hangingPunct="0">
        <a:spcBef>
          <a:spcPct val="0"/>
        </a:spcBef>
        <a:spcAft>
          <a:spcPct val="0"/>
        </a:spcAft>
        <a:defRPr sz="3700">
          <a:solidFill>
            <a:schemeClr val="tx2"/>
          </a:solidFill>
          <a:latin typeface="Arial" charset="0"/>
          <a:ea typeface="宋体" pitchFamily="2" charset="-122"/>
        </a:defRPr>
      </a:lvl2pPr>
      <a:lvl3pPr algn="ctr" defTabSz="801688" rtl="0" eaLnBrk="0" fontAlgn="base" hangingPunct="0">
        <a:spcBef>
          <a:spcPct val="0"/>
        </a:spcBef>
        <a:spcAft>
          <a:spcPct val="0"/>
        </a:spcAft>
        <a:defRPr sz="3700">
          <a:solidFill>
            <a:schemeClr val="tx2"/>
          </a:solidFill>
          <a:latin typeface="Arial" charset="0"/>
          <a:ea typeface="宋体" pitchFamily="2" charset="-122"/>
        </a:defRPr>
      </a:lvl3pPr>
      <a:lvl4pPr algn="ctr" defTabSz="801688" rtl="0" eaLnBrk="0" fontAlgn="base" hangingPunct="0">
        <a:spcBef>
          <a:spcPct val="0"/>
        </a:spcBef>
        <a:spcAft>
          <a:spcPct val="0"/>
        </a:spcAft>
        <a:defRPr sz="3700">
          <a:solidFill>
            <a:schemeClr val="tx2"/>
          </a:solidFill>
          <a:latin typeface="Arial" charset="0"/>
          <a:ea typeface="宋体" pitchFamily="2" charset="-122"/>
        </a:defRPr>
      </a:lvl4pPr>
      <a:lvl5pPr algn="ctr" defTabSz="801688" rtl="0" eaLnBrk="0" fontAlgn="base" hangingPunct="0">
        <a:spcBef>
          <a:spcPct val="0"/>
        </a:spcBef>
        <a:spcAft>
          <a:spcPct val="0"/>
        </a:spcAft>
        <a:defRPr sz="3700">
          <a:solidFill>
            <a:schemeClr val="tx2"/>
          </a:solidFill>
          <a:latin typeface="Arial" charset="0"/>
          <a:ea typeface="宋体" pitchFamily="2" charset="-122"/>
        </a:defRPr>
      </a:lvl5pPr>
      <a:lvl6pPr marL="457200" algn="ctr" defTabSz="801688" rtl="0" fontAlgn="base">
        <a:spcBef>
          <a:spcPct val="0"/>
        </a:spcBef>
        <a:spcAft>
          <a:spcPct val="0"/>
        </a:spcAft>
        <a:defRPr sz="3700">
          <a:solidFill>
            <a:schemeClr val="tx2"/>
          </a:solidFill>
          <a:latin typeface="Arial" charset="0"/>
          <a:ea typeface="宋体" pitchFamily="2" charset="-122"/>
        </a:defRPr>
      </a:lvl6pPr>
      <a:lvl7pPr marL="914400" algn="ctr" defTabSz="801688" rtl="0" fontAlgn="base">
        <a:spcBef>
          <a:spcPct val="0"/>
        </a:spcBef>
        <a:spcAft>
          <a:spcPct val="0"/>
        </a:spcAft>
        <a:defRPr sz="3700">
          <a:solidFill>
            <a:schemeClr val="tx2"/>
          </a:solidFill>
          <a:latin typeface="Arial" charset="0"/>
          <a:ea typeface="宋体" pitchFamily="2" charset="-122"/>
        </a:defRPr>
      </a:lvl7pPr>
      <a:lvl8pPr marL="1371600" algn="ctr" defTabSz="801688" rtl="0" fontAlgn="base">
        <a:spcBef>
          <a:spcPct val="0"/>
        </a:spcBef>
        <a:spcAft>
          <a:spcPct val="0"/>
        </a:spcAft>
        <a:defRPr sz="3700">
          <a:solidFill>
            <a:schemeClr val="tx2"/>
          </a:solidFill>
          <a:latin typeface="Arial" charset="0"/>
          <a:ea typeface="宋体" pitchFamily="2" charset="-122"/>
        </a:defRPr>
      </a:lvl8pPr>
      <a:lvl9pPr marL="1828800" algn="ctr" defTabSz="801688" rtl="0" fontAlgn="base">
        <a:spcBef>
          <a:spcPct val="0"/>
        </a:spcBef>
        <a:spcAft>
          <a:spcPct val="0"/>
        </a:spcAft>
        <a:defRPr sz="3700">
          <a:solidFill>
            <a:schemeClr val="tx2"/>
          </a:solidFill>
          <a:latin typeface="Arial" charset="0"/>
          <a:ea typeface="宋体" pitchFamily="2" charset="-122"/>
        </a:defRPr>
      </a:lvl9pPr>
    </p:titleStyle>
    <p:bodyStyle>
      <a:lvl1pPr marL="301625" indent="-301625" algn="l" defTabSz="801688" rtl="0" eaLnBrk="0" fontAlgn="base" hangingPunct="0">
        <a:spcBef>
          <a:spcPct val="20000"/>
        </a:spcBef>
        <a:spcAft>
          <a:spcPct val="0"/>
        </a:spcAft>
        <a:buChar char="•"/>
        <a:defRPr sz="2800">
          <a:solidFill>
            <a:schemeClr val="tx1"/>
          </a:solidFill>
          <a:latin typeface="+mn-lt"/>
          <a:ea typeface="+mn-ea"/>
          <a:cs typeface="+mn-cs"/>
        </a:defRPr>
      </a:lvl1pPr>
      <a:lvl2pPr marL="654050" indent="-252413" algn="l" defTabSz="801688" rtl="0" eaLnBrk="0" fontAlgn="base" hangingPunct="0">
        <a:spcBef>
          <a:spcPct val="20000"/>
        </a:spcBef>
        <a:spcAft>
          <a:spcPct val="0"/>
        </a:spcAft>
        <a:buChar char="–"/>
        <a:defRPr sz="2500">
          <a:solidFill>
            <a:schemeClr val="tx1"/>
          </a:solidFill>
          <a:latin typeface="+mn-lt"/>
          <a:ea typeface="+mn-ea"/>
        </a:defRPr>
      </a:lvl2pPr>
      <a:lvl3pPr marL="1003300" indent="-201613" algn="l" defTabSz="801688" rtl="0" eaLnBrk="0" fontAlgn="base" hangingPunct="0">
        <a:spcBef>
          <a:spcPct val="20000"/>
        </a:spcBef>
        <a:spcAft>
          <a:spcPct val="0"/>
        </a:spcAft>
        <a:buChar char="•"/>
        <a:defRPr sz="2200">
          <a:solidFill>
            <a:schemeClr val="tx1"/>
          </a:solidFill>
          <a:latin typeface="+mn-lt"/>
          <a:ea typeface="+mn-ea"/>
        </a:defRPr>
      </a:lvl3pPr>
      <a:lvl4pPr marL="1400175" indent="-198438" algn="l" defTabSz="801688" rtl="0" eaLnBrk="0" fontAlgn="base" hangingPunct="0">
        <a:spcBef>
          <a:spcPct val="20000"/>
        </a:spcBef>
        <a:spcAft>
          <a:spcPct val="0"/>
        </a:spcAft>
        <a:buChar char="–"/>
        <a:defRPr sz="1700">
          <a:solidFill>
            <a:schemeClr val="tx1"/>
          </a:solidFill>
          <a:latin typeface="+mn-lt"/>
          <a:ea typeface="+mn-ea"/>
        </a:defRPr>
      </a:lvl4pPr>
      <a:lvl5pPr marL="1801813" indent="-201613" algn="l" defTabSz="801688" rtl="0" eaLnBrk="0" fontAlgn="base" hangingPunct="0">
        <a:spcBef>
          <a:spcPct val="20000"/>
        </a:spcBef>
        <a:spcAft>
          <a:spcPct val="0"/>
        </a:spcAft>
        <a:buChar char="»"/>
        <a:defRPr sz="1700">
          <a:solidFill>
            <a:schemeClr val="tx1"/>
          </a:solidFill>
          <a:latin typeface="+mn-lt"/>
          <a:ea typeface="+mn-ea"/>
        </a:defRPr>
      </a:lvl5pPr>
      <a:lvl6pPr marL="2259013" indent="-201613" algn="l" defTabSz="801688" rtl="0" fontAlgn="base">
        <a:spcBef>
          <a:spcPct val="20000"/>
        </a:spcBef>
        <a:spcAft>
          <a:spcPct val="0"/>
        </a:spcAft>
        <a:buChar char="»"/>
        <a:defRPr sz="1700">
          <a:solidFill>
            <a:schemeClr val="tx1"/>
          </a:solidFill>
          <a:latin typeface="+mn-lt"/>
          <a:ea typeface="+mn-ea"/>
        </a:defRPr>
      </a:lvl6pPr>
      <a:lvl7pPr marL="2716213" indent="-201613" algn="l" defTabSz="801688" rtl="0" fontAlgn="base">
        <a:spcBef>
          <a:spcPct val="20000"/>
        </a:spcBef>
        <a:spcAft>
          <a:spcPct val="0"/>
        </a:spcAft>
        <a:buChar char="»"/>
        <a:defRPr sz="1700">
          <a:solidFill>
            <a:schemeClr val="tx1"/>
          </a:solidFill>
          <a:latin typeface="+mn-lt"/>
          <a:ea typeface="+mn-ea"/>
        </a:defRPr>
      </a:lvl7pPr>
      <a:lvl8pPr marL="3173413" indent="-201613" algn="l" defTabSz="801688" rtl="0" fontAlgn="base">
        <a:spcBef>
          <a:spcPct val="20000"/>
        </a:spcBef>
        <a:spcAft>
          <a:spcPct val="0"/>
        </a:spcAft>
        <a:buChar char="»"/>
        <a:defRPr sz="1700">
          <a:solidFill>
            <a:schemeClr val="tx1"/>
          </a:solidFill>
          <a:latin typeface="+mn-lt"/>
          <a:ea typeface="+mn-ea"/>
        </a:defRPr>
      </a:lvl8pPr>
      <a:lvl9pPr marL="3630613" indent="-201613" algn="l" defTabSz="801688" rtl="0" fontAlgn="base">
        <a:spcBef>
          <a:spcPct val="20000"/>
        </a:spcBef>
        <a:spcAft>
          <a:spcPct val="0"/>
        </a:spcAft>
        <a:buChar char="»"/>
        <a:defRPr sz="17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image" Target="../media/image15.png"/><Relationship Id="rId7" Type="http://schemas.openxmlformats.org/officeDocument/2006/relationships/diagramQuickStyle" Target="../diagrams/quickStyle1.xml"/><Relationship Id="rId2" Type="http://schemas.openxmlformats.org/officeDocument/2006/relationships/notesSlide" Target="../notesSlides/notesSlide15.xml"/><Relationship Id="rId1" Type="http://schemas.openxmlformats.org/officeDocument/2006/relationships/slideLayout" Target="../slideLayouts/slideLayout7.xml"/><Relationship Id="rId6" Type="http://schemas.openxmlformats.org/officeDocument/2006/relationships/diagramLayout" Target="../diagrams/layout1.xml"/><Relationship Id="rId5" Type="http://schemas.openxmlformats.org/officeDocument/2006/relationships/diagramData" Target="../diagrams/data1.xml"/><Relationship Id="rId4" Type="http://schemas.openxmlformats.org/officeDocument/2006/relationships/image" Target="../media/image16.png"/><Relationship Id="rId9" Type="http://schemas.microsoft.com/office/2007/relationships/diagramDrawing" Target="../diagrams/drawing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notesSlide" Target="../notesSlides/notesSlide17.xml"/><Relationship Id="rId1" Type="http://schemas.openxmlformats.org/officeDocument/2006/relationships/slideLayout" Target="../slideLayouts/slideLayout7.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0.xml"/><Relationship Id="rId1" Type="http://schemas.openxmlformats.org/officeDocument/2006/relationships/slideLayout" Target="../slideLayouts/slideLayout7.xml"/><Relationship Id="rId4" Type="http://schemas.openxmlformats.org/officeDocument/2006/relationships/image" Target="../media/image24.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2.xml"/><Relationship Id="rId1" Type="http://schemas.openxmlformats.org/officeDocument/2006/relationships/slideLayout" Target="../slideLayouts/slideLayout7.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33.xml.rels><?xml version="1.0" encoding="UTF-8" standalone="yes"?>
<Relationships xmlns="http://schemas.openxmlformats.org/package/2006/relationships"><Relationship Id="rId3" Type="http://schemas.openxmlformats.org/officeDocument/2006/relationships/image" Target="../media/image34.png"/><Relationship Id="rId7" Type="http://schemas.openxmlformats.org/officeDocument/2006/relationships/image" Target="../media/image22.png"/><Relationship Id="rId2" Type="http://schemas.openxmlformats.org/officeDocument/2006/relationships/notesSlide" Target="../notesSlides/notesSlide33.xml"/><Relationship Id="rId1" Type="http://schemas.openxmlformats.org/officeDocument/2006/relationships/slideLayout" Target="../slideLayouts/slideLayout7.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7" Type="http://schemas.openxmlformats.org/officeDocument/2006/relationships/image" Target="../media/image35.wmf"/><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oleObject" Target="../embeddings/Microsoft_Excel_97-2003____1.xls"/><Relationship Id="rId5" Type="http://schemas.openxmlformats.org/officeDocument/2006/relationships/oleObject" Target="../embeddings/oleObject1.bin"/><Relationship Id="rId4" Type="http://schemas.openxmlformats.org/officeDocument/2006/relationships/image" Target="../media/image36.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59.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62.xm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65.xml"/><Relationship Id="rId1" Type="http://schemas.openxmlformats.org/officeDocument/2006/relationships/slideLayout" Target="../slideLayouts/slideLayout7.xml"/><Relationship Id="rId5" Type="http://schemas.openxmlformats.org/officeDocument/2006/relationships/image" Target="../media/image33.png"/><Relationship Id="rId4" Type="http://schemas.openxmlformats.org/officeDocument/2006/relationships/image" Target="../media/image45.png"/></Relationships>
</file>

<file path=ppt/slides/_rels/slide66.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66.xml"/><Relationship Id="rId1" Type="http://schemas.openxmlformats.org/officeDocument/2006/relationships/slideLayout" Target="../slideLayouts/slideLayout7.xml"/><Relationship Id="rId5" Type="http://schemas.openxmlformats.org/officeDocument/2006/relationships/image" Target="../media/image33.png"/><Relationship Id="rId4" Type="http://schemas.openxmlformats.org/officeDocument/2006/relationships/image" Target="../media/image45.png"/></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68.xml"/><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70.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70.xml"/><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72.xml"/><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74.xml"/><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76.xml"/><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81.xml"/><Relationship Id="rId1" Type="http://schemas.openxmlformats.org/officeDocument/2006/relationships/slideLayout" Target="../slideLayouts/slideLayout7.xml"/><Relationship Id="rId4" Type="http://schemas.openxmlformats.org/officeDocument/2006/relationships/image" Target="../media/image50.png"/></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85.xml"/><Relationship Id="rId1" Type="http://schemas.openxmlformats.org/officeDocument/2006/relationships/slideLayout" Target="../slideLayouts/slideLayout7.xml"/><Relationship Id="rId5" Type="http://schemas.openxmlformats.org/officeDocument/2006/relationships/image" Target="../media/image53.png"/><Relationship Id="rId4" Type="http://schemas.openxmlformats.org/officeDocument/2006/relationships/image" Target="../media/image52.png"/></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89.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90.xml"/><Relationship Id="rId1" Type="http://schemas.openxmlformats.org/officeDocument/2006/relationships/slideLayout" Target="../slideLayouts/slideLayout7.xml"/><Relationship Id="rId4" Type="http://schemas.openxmlformats.org/officeDocument/2006/relationships/image" Target="../media/image56.png"/></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5.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8.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8.xml"/></Relationships>
</file>

<file path=ppt/slides/_rels/slide96.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96.xml"/><Relationship Id="rId1" Type="http://schemas.openxmlformats.org/officeDocument/2006/relationships/slideLayout" Target="../slideLayouts/slideLayout8.xml"/><Relationship Id="rId4" Type="http://schemas.openxmlformats.org/officeDocument/2006/relationships/image" Target="../media/image58.png"/></Relationships>
</file>

<file path=ppt/slides/_rels/slide97.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97.xml"/><Relationship Id="rId1" Type="http://schemas.openxmlformats.org/officeDocument/2006/relationships/slideLayout" Target="../slideLayouts/slideLayout8.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10.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 name="文本占位符 12"/>
          <p:cNvSpPr>
            <a:spLocks noGrp="1"/>
          </p:cNvSpPr>
          <p:nvPr>
            <p:ph type="body" sz="quarter" idx="17"/>
          </p:nvPr>
        </p:nvSpPr>
        <p:spPr/>
        <p:txBody>
          <a:bodyPr/>
          <a:lstStyle/>
          <a:p>
            <a:r>
              <a:rPr lang="en-US" altLang="zh-CN" dirty="0" smtClean="0"/>
              <a:t>HC12083</a:t>
            </a:r>
            <a:endParaRPr lang="zh-CN" altLang="zh-CN" dirty="0"/>
          </a:p>
        </p:txBody>
      </p:sp>
      <p:sp>
        <p:nvSpPr>
          <p:cNvPr id="10" name="文本占位符 9"/>
          <p:cNvSpPr>
            <a:spLocks noGrp="1"/>
          </p:cNvSpPr>
          <p:nvPr>
            <p:ph type="body" sz="quarter" idx="18"/>
          </p:nvPr>
        </p:nvSpPr>
        <p:spPr/>
        <p:txBody>
          <a:bodyPr/>
          <a:lstStyle/>
          <a:p>
            <a:r>
              <a:rPr lang="en-US" altLang="zh-CN" dirty="0" smtClean="0"/>
              <a:t>FusionSphere</a:t>
            </a:r>
          </a:p>
        </p:txBody>
      </p:sp>
      <p:sp>
        <p:nvSpPr>
          <p:cNvPr id="14" name="文本占位符 13"/>
          <p:cNvSpPr>
            <a:spLocks noGrp="1"/>
          </p:cNvSpPr>
          <p:nvPr>
            <p:ph type="body" sz="quarter" idx="19"/>
          </p:nvPr>
        </p:nvSpPr>
        <p:spPr/>
        <p:txBody>
          <a:bodyPr/>
          <a:lstStyle/>
          <a:p>
            <a:r>
              <a:rPr lang="en-US" dirty="0" smtClean="0"/>
              <a:t>R6</a:t>
            </a:r>
            <a:endParaRPr lang="en-US" dirty="0"/>
          </a:p>
        </p:txBody>
      </p:sp>
      <p:sp>
        <p:nvSpPr>
          <p:cNvPr id="15" name="文本占位符 14"/>
          <p:cNvSpPr>
            <a:spLocks noGrp="1"/>
          </p:cNvSpPr>
          <p:nvPr>
            <p:ph type="body" sz="quarter" idx="20"/>
          </p:nvPr>
        </p:nvSpPr>
        <p:spPr/>
        <p:txBody>
          <a:bodyPr/>
          <a:lstStyle/>
          <a:p>
            <a:r>
              <a:rPr lang="en-US" dirty="0" smtClean="0"/>
              <a:t>V3.0</a:t>
            </a:r>
            <a:endParaRPr lang="en-US" dirty="0"/>
          </a:p>
        </p:txBody>
      </p:sp>
      <p:sp>
        <p:nvSpPr>
          <p:cNvPr id="3" name="文本占位符 2"/>
          <p:cNvSpPr>
            <a:spLocks noGrp="1"/>
          </p:cNvSpPr>
          <p:nvPr>
            <p:ph type="body" sz="quarter" idx="13"/>
          </p:nvPr>
        </p:nvSpPr>
        <p:spPr/>
        <p:txBody>
          <a:bodyPr/>
          <a:lstStyle/>
          <a:p>
            <a:r>
              <a:rPr lang="zh-CN" altLang="en-US" dirty="0"/>
              <a:t>洪飞泷</a:t>
            </a:r>
            <a:r>
              <a:rPr lang="en-US" altLang="zh-CN" dirty="0" smtClean="0"/>
              <a:t>/wx350110</a:t>
            </a:r>
            <a:endParaRPr lang="zh-CN" altLang="en-US" dirty="0"/>
          </a:p>
        </p:txBody>
      </p:sp>
      <p:sp>
        <p:nvSpPr>
          <p:cNvPr id="4" name="文本占位符 3"/>
          <p:cNvSpPr>
            <a:spLocks noGrp="1"/>
          </p:cNvSpPr>
          <p:nvPr>
            <p:ph type="body" sz="quarter" idx="14"/>
          </p:nvPr>
        </p:nvSpPr>
        <p:spPr/>
        <p:txBody>
          <a:bodyPr/>
          <a:lstStyle/>
          <a:p>
            <a:r>
              <a:rPr lang="en-US" altLang="zh-CN" dirty="0" smtClean="0"/>
              <a:t>2017.11.11</a:t>
            </a:r>
            <a:endParaRPr lang="zh-CN" altLang="en-US" dirty="0"/>
          </a:p>
        </p:txBody>
      </p:sp>
      <p:sp>
        <p:nvSpPr>
          <p:cNvPr id="5" name="文本占位符 4"/>
          <p:cNvSpPr>
            <a:spLocks noGrp="1"/>
          </p:cNvSpPr>
          <p:nvPr>
            <p:ph type="body" sz="quarter" idx="15"/>
          </p:nvPr>
        </p:nvSpPr>
        <p:spPr/>
        <p:txBody>
          <a:bodyPr/>
          <a:lstStyle/>
          <a:p>
            <a:endParaRPr lang="zh-CN" altLang="en-US" dirty="0"/>
          </a:p>
        </p:txBody>
      </p:sp>
      <p:sp>
        <p:nvSpPr>
          <p:cNvPr id="6" name="文本占位符 5"/>
          <p:cNvSpPr>
            <a:spLocks noGrp="1"/>
          </p:cNvSpPr>
          <p:nvPr>
            <p:ph type="body" sz="quarter" idx="16"/>
          </p:nvPr>
        </p:nvSpPr>
        <p:spPr/>
        <p:txBody>
          <a:bodyPr/>
          <a:lstStyle/>
          <a:p>
            <a:r>
              <a:rPr lang="zh-CN" altLang="en-US" dirty="0"/>
              <a:t>优化</a:t>
            </a:r>
            <a:endParaRPr lang="en-US" altLang="zh-CN" dirty="0"/>
          </a:p>
        </p:txBody>
      </p:sp>
    </p:spTree>
    <p:extLst>
      <p:ext uri="{BB962C8B-B14F-4D97-AF65-F5344CB8AC3E}">
        <p14:creationId xmlns:p14="http://schemas.microsoft.com/office/powerpoint/2010/main" val="4166042386"/>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p:cNvSpPr>
          <p:nvPr>
            <p:ph type="title"/>
          </p:nvPr>
        </p:nvSpPr>
        <p:spPr/>
        <p:txBody>
          <a:bodyPr/>
          <a:lstStyle/>
          <a:p>
            <a:r>
              <a:rPr lang="zh-CN" altLang="en-US" dirty="0" smtClean="0"/>
              <a:t>用户管理</a:t>
            </a:r>
            <a:r>
              <a:rPr lang="en-US" altLang="zh-CN" dirty="0" smtClean="0"/>
              <a:t>(2/4</a:t>
            </a:r>
            <a:r>
              <a:rPr lang="en-US" altLang="zh-CN" dirty="0"/>
              <a:t>)</a:t>
            </a:r>
            <a:endParaRPr lang="zh-CN" altLang="en-US" dirty="0" smtClean="0"/>
          </a:p>
        </p:txBody>
      </p:sp>
      <p:sp>
        <p:nvSpPr>
          <p:cNvPr id="27651" name="文本占位符 2"/>
          <p:cNvSpPr>
            <a:spLocks noGrp="1"/>
          </p:cNvSpPr>
          <p:nvPr>
            <p:ph type="body" sz="quarter" idx="10"/>
          </p:nvPr>
        </p:nvSpPr>
        <p:spPr/>
        <p:txBody>
          <a:bodyPr/>
          <a:lstStyle/>
          <a:p>
            <a:r>
              <a:rPr lang="zh-CN" altLang="en-US" smtClean="0"/>
              <a:t>典型场景一：两级租户</a:t>
            </a:r>
            <a:endParaRPr lang="en-US" altLang="zh-CN" smtClean="0"/>
          </a:p>
          <a:p>
            <a:pPr lvl="1"/>
            <a:r>
              <a:rPr lang="zh-CN" altLang="en-US" smtClean="0"/>
              <a:t>当企业为跨国运营商或跨省公司，即包含多个省公司或子公司运营时，各角色在企业中分布图所示：</a:t>
            </a:r>
            <a:endParaRPr lang="en-US" altLang="zh-CN" smtClean="0"/>
          </a:p>
          <a:p>
            <a:pPr lvl="1"/>
            <a:endParaRPr lang="en-US" altLang="zh-CN" smtClean="0"/>
          </a:p>
        </p:txBody>
      </p:sp>
      <p:pic>
        <p:nvPicPr>
          <p:cNvPr id="27652"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68040" y="2889251"/>
            <a:ext cx="4752379" cy="3348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7597024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953376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标题 1"/>
          <p:cNvSpPr>
            <a:spLocks noGrp="1"/>
          </p:cNvSpPr>
          <p:nvPr>
            <p:ph type="title"/>
          </p:nvPr>
        </p:nvSpPr>
        <p:spPr/>
        <p:txBody>
          <a:bodyPr/>
          <a:lstStyle/>
          <a:p>
            <a:r>
              <a:rPr lang="zh-CN" altLang="en-US" dirty="0" smtClean="0"/>
              <a:t>用户管理</a:t>
            </a:r>
            <a:r>
              <a:rPr lang="en-US" altLang="zh-CN" dirty="0" smtClean="0"/>
              <a:t>(3/4</a:t>
            </a:r>
            <a:r>
              <a:rPr lang="en-US" altLang="zh-CN" dirty="0"/>
              <a:t>)</a:t>
            </a:r>
            <a:endParaRPr lang="zh-CN" altLang="en-US" dirty="0" smtClean="0"/>
          </a:p>
        </p:txBody>
      </p:sp>
      <p:sp>
        <p:nvSpPr>
          <p:cNvPr id="28675" name="文本占位符 2"/>
          <p:cNvSpPr>
            <a:spLocks noGrp="1"/>
          </p:cNvSpPr>
          <p:nvPr>
            <p:ph type="body" sz="quarter" idx="10"/>
          </p:nvPr>
        </p:nvSpPr>
        <p:spPr/>
        <p:txBody>
          <a:bodyPr/>
          <a:lstStyle/>
          <a:p>
            <a:r>
              <a:rPr lang="zh-CN" altLang="en-US" smtClean="0"/>
              <a:t>典型场景二：一级租户</a:t>
            </a:r>
            <a:endParaRPr lang="en-US" altLang="zh-CN" smtClean="0"/>
          </a:p>
          <a:p>
            <a:pPr lvl="1"/>
            <a:r>
              <a:rPr lang="zh-CN" altLang="en-US" smtClean="0"/>
              <a:t>当企业为中小型企业，即不包含省公司或子公司运营时，各角色在企业中分布图所示：</a:t>
            </a:r>
            <a:endParaRPr lang="en-US" altLang="zh-CN" smtClean="0"/>
          </a:p>
          <a:p>
            <a:pPr lvl="1"/>
            <a:endParaRPr lang="en-US" altLang="zh-CN" smtClean="0"/>
          </a:p>
        </p:txBody>
      </p:sp>
      <p:pic>
        <p:nvPicPr>
          <p:cNvPr id="2867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42311" y="2887663"/>
            <a:ext cx="5003837" cy="334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7228579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标题 1"/>
          <p:cNvSpPr>
            <a:spLocks noGrp="1"/>
          </p:cNvSpPr>
          <p:nvPr>
            <p:ph type="title"/>
          </p:nvPr>
        </p:nvSpPr>
        <p:spPr/>
        <p:txBody>
          <a:bodyPr/>
          <a:lstStyle/>
          <a:p>
            <a:r>
              <a:rPr lang="zh-CN" altLang="en-US" dirty="0" smtClean="0"/>
              <a:t>用户管理</a:t>
            </a:r>
            <a:r>
              <a:rPr lang="en-US" altLang="zh-CN" dirty="0" smtClean="0"/>
              <a:t>(4/4</a:t>
            </a:r>
            <a:r>
              <a:rPr lang="en-US" altLang="zh-CN" dirty="0"/>
              <a:t>)</a:t>
            </a:r>
            <a:endParaRPr lang="zh-CN" altLang="en-US" dirty="0" smtClean="0"/>
          </a:p>
        </p:txBody>
      </p:sp>
      <p:sp>
        <p:nvSpPr>
          <p:cNvPr id="29699" name="文本占位符 2"/>
          <p:cNvSpPr>
            <a:spLocks noGrp="1"/>
          </p:cNvSpPr>
          <p:nvPr>
            <p:ph type="body" sz="quarter" idx="10"/>
          </p:nvPr>
        </p:nvSpPr>
        <p:spPr/>
        <p:txBody>
          <a:bodyPr/>
          <a:lstStyle/>
          <a:p>
            <a:r>
              <a:rPr lang="zh-CN" altLang="en-US" smtClean="0"/>
              <a:t>特性约束</a:t>
            </a:r>
            <a:endParaRPr lang="en-US" altLang="zh-CN" smtClean="0"/>
          </a:p>
          <a:p>
            <a:pPr lvl="1"/>
            <a:endParaRPr lang="en-US" altLang="zh-CN" smtClean="0"/>
          </a:p>
        </p:txBody>
      </p:sp>
      <p:graphicFrame>
        <p:nvGraphicFramePr>
          <p:cNvPr id="4" name="表格 3"/>
          <p:cNvGraphicFramePr>
            <a:graphicFrameLocks noGrp="1"/>
          </p:cNvGraphicFramePr>
          <p:nvPr>
            <p:extLst>
              <p:ext uri="{D42A27DB-BD31-4B8C-83A1-F6EECF244321}">
                <p14:modId xmlns:p14="http://schemas.microsoft.com/office/powerpoint/2010/main" val="2209056735"/>
              </p:ext>
            </p:extLst>
          </p:nvPr>
        </p:nvGraphicFramePr>
        <p:xfrm>
          <a:off x="774230" y="2060848"/>
          <a:ext cx="7812000" cy="1620000"/>
        </p:xfrm>
        <a:graphic>
          <a:graphicData uri="http://schemas.openxmlformats.org/drawingml/2006/table">
            <a:tbl>
              <a:tblPr/>
              <a:tblGrid>
                <a:gridCol w="792000"/>
                <a:gridCol w="4320000"/>
                <a:gridCol w="2700000"/>
              </a:tblGrid>
              <a:tr h="540000">
                <a:tc>
                  <a:txBody>
                    <a:bodyPr/>
                    <a:lstStyle/>
                    <a:p>
                      <a:pPr algn="ctr" fontAlgn="ctr"/>
                      <a:r>
                        <a:rPr lang="zh-CN" altLang="en-US" sz="1800" b="1" u="none" strike="noStrike" dirty="0" smtClean="0"/>
                        <a:t>序号</a:t>
                      </a:r>
                      <a:endParaRPr lang="zh-CN" altLang="en-US" sz="1800" b="1" i="0" u="none" strike="noStrike" dirty="0">
                        <a:solidFill>
                          <a:srgbClr val="000000"/>
                        </a:solidFill>
                        <a:latin typeface="+mn-lt"/>
                        <a:ea typeface="+mn-ea"/>
                      </a:endParaRPr>
                    </a:p>
                  </a:txBody>
                  <a:tcPr marL="72000" marR="72000" marT="0" marB="0" anchor="ct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fontAlgn="ctr"/>
                      <a:r>
                        <a:rPr lang="zh-CN" altLang="en-US" sz="1800" b="1" u="none" strike="noStrike" dirty="0" smtClean="0"/>
                        <a:t>约束</a:t>
                      </a:r>
                      <a:endParaRPr lang="zh-CN" altLang="en-US" sz="1800" b="1" i="0" u="none" strike="noStrike" dirty="0">
                        <a:solidFill>
                          <a:srgbClr val="000000"/>
                        </a:solidFill>
                        <a:latin typeface="+mn-lt"/>
                        <a:ea typeface="+mn-ea"/>
                      </a:endParaRPr>
                    </a:p>
                  </a:txBody>
                  <a:tcPr marL="72000" marR="72000" marT="0" marB="0" anchor="ctr">
                    <a:lnT w="28575"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fontAlgn="ctr"/>
                      <a:r>
                        <a:rPr lang="zh-CN" altLang="en-US" sz="1800" b="1" u="none" strike="noStrike" dirty="0" smtClean="0"/>
                        <a:t>备注</a:t>
                      </a:r>
                      <a:endParaRPr lang="zh-CN" altLang="en-US" sz="1800" b="1" i="0" u="none" strike="noStrike" dirty="0">
                        <a:solidFill>
                          <a:srgbClr val="000000"/>
                        </a:solidFill>
                        <a:latin typeface="+mn-lt"/>
                        <a:ea typeface="+mn-ea"/>
                      </a:endParaRPr>
                    </a:p>
                  </a:txBody>
                  <a:tcPr marL="72000" marR="72000" marT="0" marB="0" anchor="ct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solidFill>
                      <a:schemeClr val="bg1">
                        <a:lumMod val="85000"/>
                      </a:schemeClr>
                    </a:solidFill>
                  </a:tcPr>
                </a:tc>
              </a:tr>
              <a:tr h="1080000">
                <a:tc>
                  <a:txBody>
                    <a:bodyPr/>
                    <a:lstStyle/>
                    <a:p>
                      <a:pPr algn="ctr" fontAlgn="ctr"/>
                      <a:r>
                        <a:rPr lang="en-US" altLang="zh-CN" sz="1600" u="none" strike="noStrike" dirty="0" smtClean="0"/>
                        <a:t>1</a:t>
                      </a:r>
                      <a:endParaRPr lang="zh-CN" altLang="en-US" sz="1600" b="0" i="0" u="none" strike="noStrike" dirty="0">
                        <a:solidFill>
                          <a:srgbClr val="000000"/>
                        </a:solidFill>
                        <a:latin typeface="+mn-lt"/>
                        <a:ea typeface="+mn-ea"/>
                      </a:endParaRPr>
                    </a:p>
                  </a:txBody>
                  <a:tcPr marL="72000" marR="72000" marT="0" marB="0" anchor="ctr">
                    <a:lnL w="28575"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tcPr>
                </a:tc>
                <a:tc>
                  <a:txBody>
                    <a:bodyPr/>
                    <a:lstStyle/>
                    <a:p>
                      <a:pPr algn="l" fontAlgn="ctr"/>
                      <a:r>
                        <a:rPr lang="zh-CN" altLang="en-US" sz="1600" u="none" strike="noStrike" dirty="0" smtClean="0"/>
                        <a:t>禁止跨级查看用户信息，比如：系统管理员无法查看</a:t>
                      </a:r>
                      <a:r>
                        <a:rPr lang="en-US" altLang="zh-CN" sz="1600" u="none" strike="noStrike" dirty="0" smtClean="0"/>
                        <a:t>VDC</a:t>
                      </a:r>
                      <a:r>
                        <a:rPr lang="zh-CN" altLang="en-US" sz="1600" u="none" strike="noStrike" dirty="0" smtClean="0"/>
                        <a:t>管理员和业务员，</a:t>
                      </a:r>
                      <a:r>
                        <a:rPr lang="en-US" altLang="zh-CN" sz="1600" u="none" strike="noStrike" dirty="0" smtClean="0"/>
                        <a:t>VDC</a:t>
                      </a:r>
                      <a:r>
                        <a:rPr lang="zh-CN" altLang="en-US" sz="1600" u="none" strike="noStrike" dirty="0" smtClean="0"/>
                        <a:t>管理员无法查看系统管理员和组织管理员</a:t>
                      </a:r>
                      <a:endParaRPr lang="en-US" altLang="zh-CN" sz="1600" b="0" i="0" u="none" strike="noStrike" dirty="0">
                        <a:solidFill>
                          <a:srgbClr val="000000"/>
                        </a:solidFill>
                        <a:latin typeface="+mn-lt"/>
                        <a:ea typeface="+mn-ea"/>
                      </a:endParaRPr>
                    </a:p>
                  </a:txBody>
                  <a:tcPr marL="72000" marR="72000" marT="0" marB="0" anchor="ctr">
                    <a:lnB w="28575" cap="flat" cmpd="sng" algn="ctr">
                      <a:solidFill>
                        <a:schemeClr val="tx1"/>
                      </a:solidFill>
                      <a:prstDash val="solid"/>
                      <a:round/>
                      <a:headEnd type="none" w="med" len="med"/>
                      <a:tailEnd type="none" w="med" len="med"/>
                    </a:lnB>
                  </a:tcPr>
                </a:tc>
                <a:tc>
                  <a:txBody>
                    <a:bodyPr/>
                    <a:lstStyle/>
                    <a:p>
                      <a:pPr algn="l" fontAlgn="ctr"/>
                      <a:endParaRPr lang="en-US" altLang="zh-CN" sz="1600" b="0" i="0" u="none" strike="noStrike" dirty="0">
                        <a:solidFill>
                          <a:srgbClr val="000000"/>
                        </a:solidFill>
                        <a:latin typeface="+mn-lt"/>
                        <a:ea typeface="+mn-ea"/>
                      </a:endParaRPr>
                    </a:p>
                  </a:txBody>
                  <a:tcPr marL="72000" marR="72000" marT="0" marB="0" anchor="ctr">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99258477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pPr>
              <a:buClr>
                <a:schemeClr val="bg1">
                  <a:lumMod val="50000"/>
                </a:schemeClr>
              </a:buClr>
            </a:pPr>
            <a:r>
              <a:rPr lang="en-US" altLang="zh-CN" dirty="0" smtClean="0">
                <a:solidFill>
                  <a:schemeClr val="bg1">
                    <a:lumMod val="50000"/>
                  </a:schemeClr>
                </a:solidFill>
              </a:rPr>
              <a:t>ServiceCenter</a:t>
            </a:r>
            <a:r>
              <a:rPr lang="zh-CN" altLang="en-US" dirty="0" smtClean="0">
                <a:solidFill>
                  <a:schemeClr val="bg1">
                    <a:lumMod val="50000"/>
                  </a:schemeClr>
                </a:solidFill>
              </a:rPr>
              <a:t>介绍</a:t>
            </a:r>
            <a:endParaRPr lang="en-US" altLang="zh-CN" dirty="0" smtClean="0">
              <a:solidFill>
                <a:schemeClr val="bg1">
                  <a:lumMod val="50000"/>
                </a:schemeClr>
              </a:solidFill>
            </a:endParaRPr>
          </a:p>
          <a:p>
            <a:r>
              <a:rPr lang="en-US" altLang="zh-CN" b="1" dirty="0" smtClean="0"/>
              <a:t>ServiceCenter</a:t>
            </a:r>
            <a:r>
              <a:rPr lang="zh-CN" altLang="en-US" b="1" dirty="0" smtClean="0"/>
              <a:t>功能特性</a:t>
            </a:r>
            <a:endParaRPr lang="en-US" altLang="zh-CN" b="1" dirty="0" smtClean="0"/>
          </a:p>
          <a:p>
            <a:pPr lvl="1">
              <a:lnSpc>
                <a:spcPct val="120000"/>
              </a:lnSpc>
              <a:buClr>
                <a:schemeClr val="bg1">
                  <a:lumMod val="50000"/>
                </a:schemeClr>
              </a:buClr>
            </a:pPr>
            <a:r>
              <a:rPr lang="zh-CN" altLang="en-US" dirty="0">
                <a:solidFill>
                  <a:schemeClr val="bg1">
                    <a:lumMod val="50000"/>
                  </a:schemeClr>
                </a:solidFill>
              </a:rPr>
              <a:t>用户管理</a:t>
            </a:r>
            <a:endParaRPr lang="en-US" altLang="zh-CN" dirty="0">
              <a:solidFill>
                <a:schemeClr val="bg1">
                  <a:lumMod val="50000"/>
                </a:schemeClr>
              </a:solidFill>
            </a:endParaRPr>
          </a:p>
          <a:p>
            <a:pPr lvl="1">
              <a:lnSpc>
                <a:spcPct val="120000"/>
              </a:lnSpc>
            </a:pPr>
            <a:r>
              <a:rPr lang="zh-CN" altLang="en-US" dirty="0"/>
              <a:t>服务管理</a:t>
            </a:r>
            <a:endParaRPr lang="en-US" altLang="zh-CN" dirty="0"/>
          </a:p>
          <a:p>
            <a:pPr lvl="1">
              <a:lnSpc>
                <a:spcPct val="120000"/>
              </a:lnSpc>
              <a:buClr>
                <a:schemeClr val="bg1">
                  <a:lumMod val="50000"/>
                </a:schemeClr>
              </a:buClr>
            </a:pPr>
            <a:r>
              <a:rPr lang="zh-CN" altLang="en-US" dirty="0" smtClean="0">
                <a:solidFill>
                  <a:schemeClr val="bg1">
                    <a:lumMod val="50000"/>
                  </a:schemeClr>
                </a:solidFill>
              </a:rPr>
              <a:t>组织管理</a:t>
            </a:r>
            <a:endParaRPr lang="en-US" altLang="zh-CN" dirty="0" smtClean="0">
              <a:solidFill>
                <a:schemeClr val="bg1">
                  <a:lumMod val="50000"/>
                </a:schemeClr>
              </a:solidFill>
            </a:endParaRPr>
          </a:p>
          <a:p>
            <a:pPr lvl="1">
              <a:lnSpc>
                <a:spcPct val="120000"/>
              </a:lnSpc>
              <a:buClr>
                <a:schemeClr val="bg1">
                  <a:lumMod val="50000"/>
                </a:schemeClr>
              </a:buClr>
            </a:pPr>
            <a:r>
              <a:rPr lang="en-US" altLang="zh-CN" dirty="0" smtClean="0">
                <a:solidFill>
                  <a:schemeClr val="bg1">
                    <a:lumMod val="50000"/>
                  </a:schemeClr>
                </a:solidFill>
              </a:rPr>
              <a:t>VDC</a:t>
            </a:r>
            <a:r>
              <a:rPr lang="zh-CN" altLang="en-US" dirty="0" smtClean="0">
                <a:solidFill>
                  <a:schemeClr val="bg1">
                    <a:lumMod val="50000"/>
                  </a:schemeClr>
                </a:solidFill>
              </a:rPr>
              <a:t>服务</a:t>
            </a:r>
            <a:endParaRPr lang="en-US" altLang="zh-CN" dirty="0" smtClean="0">
              <a:solidFill>
                <a:schemeClr val="bg1">
                  <a:lumMod val="50000"/>
                </a:schemeClr>
              </a:solidFill>
            </a:endParaRPr>
          </a:p>
          <a:p>
            <a:pPr lvl="1">
              <a:lnSpc>
                <a:spcPct val="120000"/>
              </a:lnSpc>
              <a:buClr>
                <a:schemeClr val="bg1">
                  <a:lumMod val="50000"/>
                </a:schemeClr>
              </a:buClr>
            </a:pPr>
            <a:r>
              <a:rPr lang="zh-CN" altLang="en-US" dirty="0" smtClean="0">
                <a:solidFill>
                  <a:schemeClr val="bg1">
                    <a:lumMod val="50000"/>
                  </a:schemeClr>
                </a:solidFill>
              </a:rPr>
              <a:t>计算服务</a:t>
            </a:r>
            <a:endParaRPr lang="en-US" altLang="zh-CN" dirty="0" smtClean="0">
              <a:solidFill>
                <a:schemeClr val="bg1">
                  <a:lumMod val="50000"/>
                </a:schemeClr>
              </a:solidFill>
            </a:endParaRPr>
          </a:p>
          <a:p>
            <a:pPr lvl="1">
              <a:lnSpc>
                <a:spcPct val="120000"/>
              </a:lnSpc>
              <a:buClr>
                <a:schemeClr val="bg1">
                  <a:lumMod val="50000"/>
                </a:schemeClr>
              </a:buClr>
            </a:pPr>
            <a:r>
              <a:rPr lang="zh-CN" altLang="en-US" dirty="0" smtClean="0">
                <a:solidFill>
                  <a:schemeClr val="bg1">
                    <a:lumMod val="50000"/>
                  </a:schemeClr>
                </a:solidFill>
              </a:rPr>
              <a:t>存储服务</a:t>
            </a:r>
            <a:endParaRPr lang="en-US" altLang="zh-CN" dirty="0" smtClean="0">
              <a:solidFill>
                <a:schemeClr val="bg1">
                  <a:lumMod val="50000"/>
                </a:schemeClr>
              </a:solidFill>
            </a:endParaRPr>
          </a:p>
          <a:p>
            <a:pPr lvl="1">
              <a:lnSpc>
                <a:spcPct val="120000"/>
              </a:lnSpc>
              <a:buClr>
                <a:schemeClr val="bg1">
                  <a:lumMod val="50000"/>
                </a:schemeClr>
              </a:buClr>
            </a:pPr>
            <a:r>
              <a:rPr lang="zh-CN" altLang="en-US" dirty="0" smtClean="0">
                <a:solidFill>
                  <a:schemeClr val="bg1">
                    <a:lumMod val="50000"/>
                  </a:schemeClr>
                </a:solidFill>
              </a:rPr>
              <a:t>网络服务</a:t>
            </a:r>
            <a:endParaRPr lang="en-US" altLang="zh-CN" dirty="0" smtClean="0">
              <a:solidFill>
                <a:schemeClr val="bg1">
                  <a:lumMod val="50000"/>
                </a:schemeClr>
              </a:solidFill>
            </a:endParaRPr>
          </a:p>
          <a:p>
            <a:pPr>
              <a:buClr>
                <a:schemeClr val="bg1">
                  <a:lumMod val="50000"/>
                </a:schemeClr>
              </a:buClr>
            </a:pPr>
            <a:r>
              <a:rPr lang="en-US" altLang="zh-CN" dirty="0">
                <a:solidFill>
                  <a:schemeClr val="bg1">
                    <a:lumMod val="50000"/>
                  </a:schemeClr>
                </a:solidFill>
              </a:rPr>
              <a:t>ServiceCenter</a:t>
            </a:r>
            <a:r>
              <a:rPr lang="zh-CN" altLang="en-US" dirty="0">
                <a:solidFill>
                  <a:schemeClr val="bg1">
                    <a:lumMod val="50000"/>
                  </a:schemeClr>
                </a:solidFill>
              </a:rPr>
              <a:t>安装</a:t>
            </a:r>
            <a:endParaRPr lang="en-US" altLang="zh-CN" dirty="0">
              <a:solidFill>
                <a:schemeClr val="bg1">
                  <a:lumMod val="50000"/>
                </a:schemeClr>
              </a:solidFill>
            </a:endParaRPr>
          </a:p>
        </p:txBody>
      </p:sp>
    </p:spTree>
    <p:extLst>
      <p:ext uri="{BB962C8B-B14F-4D97-AF65-F5344CB8AC3E}">
        <p14:creationId xmlns:p14="http://schemas.microsoft.com/office/powerpoint/2010/main" val="110731553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标题 1"/>
          <p:cNvSpPr>
            <a:spLocks noGrp="1"/>
          </p:cNvSpPr>
          <p:nvPr>
            <p:ph type="title"/>
          </p:nvPr>
        </p:nvSpPr>
        <p:spPr/>
        <p:txBody>
          <a:bodyPr/>
          <a:lstStyle/>
          <a:p>
            <a:r>
              <a:rPr lang="zh-CN" altLang="en-US" dirty="0" smtClean="0"/>
              <a:t>服务管理</a:t>
            </a:r>
            <a:r>
              <a:rPr lang="en-US" altLang="zh-CN" dirty="0" smtClean="0"/>
              <a:t>(1/3)</a:t>
            </a:r>
            <a:endParaRPr lang="zh-CN" altLang="en-US" dirty="0" smtClean="0"/>
          </a:p>
        </p:txBody>
      </p:sp>
      <p:sp>
        <p:nvSpPr>
          <p:cNvPr id="31747" name="文本占位符 2"/>
          <p:cNvSpPr>
            <a:spLocks noGrp="1"/>
          </p:cNvSpPr>
          <p:nvPr>
            <p:ph type="body" sz="quarter" idx="10"/>
          </p:nvPr>
        </p:nvSpPr>
        <p:spPr>
          <a:xfrm>
            <a:off x="684213" y="1376363"/>
            <a:ext cx="5932487" cy="3924300"/>
          </a:xfrm>
        </p:spPr>
        <p:txBody>
          <a:bodyPr/>
          <a:lstStyle/>
          <a:p>
            <a:r>
              <a:rPr lang="zh-CN" altLang="en-US" sz="1800" dirty="0" smtClean="0"/>
              <a:t>功能介绍</a:t>
            </a:r>
            <a:endParaRPr lang="en-US" altLang="zh-CN" sz="1800" dirty="0" smtClean="0"/>
          </a:p>
          <a:p>
            <a:pPr lvl="1"/>
            <a:r>
              <a:rPr lang="zh-CN" altLang="en-US" sz="1600" dirty="0" smtClean="0"/>
              <a:t>服务是可供用户申请的资源模板，由系统管理员或组织管理员创建，发布在服务目录中，系统管理员创建的全局可见或指定组织可见，组织管理员创建的在组织内可见或指定</a:t>
            </a:r>
            <a:r>
              <a:rPr lang="en-US" altLang="zh-CN" sz="1600" dirty="0" smtClean="0"/>
              <a:t>VDC</a:t>
            </a:r>
            <a:r>
              <a:rPr lang="zh-CN" altLang="en-US" sz="1600" dirty="0" smtClean="0"/>
              <a:t>可见。</a:t>
            </a:r>
            <a:endParaRPr lang="en-US" altLang="zh-CN" sz="1600" dirty="0" smtClean="0"/>
          </a:p>
          <a:p>
            <a:pPr lvl="1"/>
            <a:r>
              <a:rPr lang="zh-CN" altLang="en-US" sz="1600" dirty="0" smtClean="0"/>
              <a:t>系统预置服务：云主机、云硬盘、弹性</a:t>
            </a:r>
            <a:r>
              <a:rPr lang="en-US" altLang="zh-CN" sz="1600" dirty="0" smtClean="0"/>
              <a:t>IP</a:t>
            </a:r>
            <a:r>
              <a:rPr lang="zh-CN" altLang="en-US" sz="1600" dirty="0" smtClean="0"/>
              <a:t>、物理机、</a:t>
            </a:r>
            <a:r>
              <a:rPr lang="en-US" altLang="zh-CN" sz="1600" dirty="0" err="1" smtClean="0"/>
              <a:t>vApp</a:t>
            </a:r>
            <a:r>
              <a:rPr lang="en-US" altLang="zh-CN" sz="1600" dirty="0" smtClean="0"/>
              <a:t>(POC</a:t>
            </a:r>
            <a:r>
              <a:rPr lang="zh-CN" altLang="en-US" sz="1600" dirty="0" smtClean="0"/>
              <a:t>特性</a:t>
            </a:r>
            <a:r>
              <a:rPr lang="en-US" altLang="zh-CN" sz="1600" dirty="0" smtClean="0"/>
              <a:t>)</a:t>
            </a:r>
            <a:r>
              <a:rPr lang="zh-CN" altLang="en-US" sz="1600" dirty="0" smtClean="0"/>
              <a:t>、</a:t>
            </a:r>
            <a:r>
              <a:rPr lang="en-US" altLang="zh-CN" sz="1600" dirty="0" smtClean="0"/>
              <a:t>VLB(</a:t>
            </a:r>
            <a:r>
              <a:rPr lang="zh-CN" altLang="en-US" sz="1600" dirty="0" smtClean="0"/>
              <a:t>需配套</a:t>
            </a:r>
            <a:r>
              <a:rPr lang="en-US" altLang="zh-CN" sz="1600" dirty="0" smtClean="0"/>
              <a:t>F5)</a:t>
            </a:r>
            <a:r>
              <a:rPr lang="zh-CN" altLang="en-US" sz="1600" dirty="0" smtClean="0"/>
              <a:t>、备份、容灾</a:t>
            </a:r>
            <a:r>
              <a:rPr lang="en-US" altLang="zh-CN" sz="1600" dirty="0" smtClean="0"/>
              <a:t>(</a:t>
            </a:r>
            <a:r>
              <a:rPr lang="zh-CN" altLang="en-US" sz="1600" dirty="0" smtClean="0"/>
              <a:t>线上申请，线下发放</a:t>
            </a:r>
            <a:r>
              <a:rPr lang="en-US" altLang="zh-CN" sz="1600" dirty="0" smtClean="0"/>
              <a:t>)</a:t>
            </a:r>
            <a:r>
              <a:rPr lang="zh-CN" altLang="en-US" sz="1600" dirty="0" smtClean="0"/>
              <a:t>、大数据。</a:t>
            </a:r>
            <a:endParaRPr lang="en-US" altLang="zh-CN" sz="1600" dirty="0" smtClean="0"/>
          </a:p>
          <a:p>
            <a:pPr lvl="1"/>
            <a:r>
              <a:rPr lang="zh-CN" altLang="en-US" sz="1600" dirty="0" smtClean="0"/>
              <a:t>系统管理员或组织管理员可以基于系统预置的服务修改参数，定义一个新的服务。</a:t>
            </a:r>
            <a:endParaRPr lang="en-US" altLang="zh-CN" sz="1600" dirty="0" smtClean="0"/>
          </a:p>
          <a:p>
            <a:pPr lvl="1"/>
            <a:r>
              <a:rPr lang="zh-CN" altLang="en-US" sz="1600" dirty="0" smtClean="0"/>
              <a:t>系统默认一级审批流程，系统管理员可以定义</a:t>
            </a:r>
            <a:r>
              <a:rPr lang="en-US" altLang="zh-CN" sz="1600" dirty="0" smtClean="0"/>
              <a:t>2~5</a:t>
            </a:r>
            <a:r>
              <a:rPr lang="zh-CN" altLang="en-US" sz="1600" dirty="0" smtClean="0"/>
              <a:t>级审批流程，并关联到服务，替换服务默认的审批流程。</a:t>
            </a:r>
            <a:endParaRPr lang="en-US" altLang="zh-CN" sz="1600" dirty="0" smtClean="0"/>
          </a:p>
          <a:p>
            <a:pPr lvl="1"/>
            <a:endParaRPr lang="zh-CN" altLang="en-US" sz="1600" dirty="0" smtClean="0"/>
          </a:p>
        </p:txBody>
      </p:sp>
      <p:pic>
        <p:nvPicPr>
          <p:cNvPr id="31748"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16700" y="1376363"/>
            <a:ext cx="1987550" cy="482441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21590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1"/>
          <p:cNvSpPr>
            <a:spLocks noGrp="1"/>
          </p:cNvSpPr>
          <p:nvPr>
            <p:ph type="title"/>
          </p:nvPr>
        </p:nvSpPr>
        <p:spPr/>
        <p:txBody>
          <a:bodyPr/>
          <a:lstStyle/>
          <a:p>
            <a:r>
              <a:rPr lang="zh-CN" altLang="en-US" dirty="0" smtClean="0"/>
              <a:t>服务管理</a:t>
            </a:r>
            <a:r>
              <a:rPr lang="en-US" altLang="zh-CN" dirty="0" smtClean="0"/>
              <a:t>(2/3</a:t>
            </a:r>
            <a:r>
              <a:rPr lang="en-US" altLang="zh-CN" dirty="0"/>
              <a:t>)</a:t>
            </a:r>
            <a:endParaRPr lang="zh-CN" altLang="en-US" dirty="0" smtClean="0"/>
          </a:p>
        </p:txBody>
      </p:sp>
      <p:sp>
        <p:nvSpPr>
          <p:cNvPr id="32771" name="文本占位符 2"/>
          <p:cNvSpPr>
            <a:spLocks noGrp="1"/>
          </p:cNvSpPr>
          <p:nvPr>
            <p:ph type="body" sz="quarter" idx="10"/>
          </p:nvPr>
        </p:nvSpPr>
        <p:spPr/>
        <p:txBody>
          <a:bodyPr/>
          <a:lstStyle/>
          <a:p>
            <a:r>
              <a:rPr lang="zh-CN" altLang="en-US" smtClean="0"/>
              <a:t>特性配置</a:t>
            </a:r>
            <a:endParaRPr lang="en-US" altLang="zh-CN" smtClean="0"/>
          </a:p>
          <a:p>
            <a:pPr lvl="1"/>
            <a:endParaRPr lang="en-US" altLang="zh-CN" smtClean="0"/>
          </a:p>
          <a:p>
            <a:pPr lvl="1"/>
            <a:endParaRPr lang="zh-CN" altLang="en-US" smtClean="0"/>
          </a:p>
        </p:txBody>
      </p:sp>
      <p:grpSp>
        <p:nvGrpSpPr>
          <p:cNvPr id="6" name="组合 5"/>
          <p:cNvGrpSpPr/>
          <p:nvPr/>
        </p:nvGrpSpPr>
        <p:grpSpPr>
          <a:xfrm>
            <a:off x="864292" y="2113608"/>
            <a:ext cx="7739957" cy="4028194"/>
            <a:chOff x="864292" y="2113608"/>
            <a:chExt cx="7739957" cy="4028194"/>
          </a:xfrm>
        </p:grpSpPr>
        <p:pic>
          <p:nvPicPr>
            <p:cNvPr id="32772" name="Picture 4" descr="E:\1.2\Capture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9368" y="3043349"/>
              <a:ext cx="7378700" cy="20764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pic>
          <p:nvPicPr>
            <p:cNvPr id="32773" name="Picture 2" descr="E:\1.2\Captur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47868" y="4224449"/>
              <a:ext cx="4140200" cy="184308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graphicFrame>
          <p:nvGraphicFramePr>
            <p:cNvPr id="8" name="图示 7"/>
            <p:cNvGraphicFramePr/>
            <p:nvPr>
              <p:extLst>
                <p:ext uri="{D42A27DB-BD31-4B8C-83A1-F6EECF244321}">
                  <p14:modId xmlns:p14="http://schemas.microsoft.com/office/powerpoint/2010/main" val="3312356244"/>
                </p:ext>
              </p:extLst>
            </p:nvPr>
          </p:nvGraphicFramePr>
          <p:xfrm>
            <a:off x="864292" y="2113608"/>
            <a:ext cx="7668852" cy="711536"/>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9" name="圆角矩形 8"/>
            <p:cNvSpPr/>
            <p:nvPr/>
          </p:nvSpPr>
          <p:spPr bwMode="auto">
            <a:xfrm>
              <a:off x="6048374" y="4652963"/>
              <a:ext cx="2555875" cy="1488839"/>
            </a:xfrm>
            <a:prstGeom prst="roundRect">
              <a:avLst/>
            </a:prstGeom>
            <a:solidFill>
              <a:srgbClr val="FFC1C1"/>
            </a:solidFill>
            <a:ln w="9525" cap="flat" cmpd="sng" algn="ctr">
              <a:solidFill>
                <a:schemeClr val="tx1"/>
              </a:solidFill>
              <a:prstDash val="solid"/>
              <a:round/>
              <a:headEnd type="none" w="med" len="med"/>
              <a:tailEnd type="none" w="med" len="med"/>
            </a:ln>
            <a:effectLst/>
          </p:spPr>
          <p:txBody>
            <a:bodyPr/>
            <a:lstStyle/>
            <a:p>
              <a:pPr marL="228600" indent="-228600" fontAlgn="t">
                <a:buFont typeface="+mj-lt"/>
                <a:buAutoNum type="arabicPeriod"/>
                <a:defRPr/>
              </a:pPr>
              <a:r>
                <a:rPr lang="zh-CN" altLang="en-US" sz="1200" dirty="0">
                  <a:latin typeface="+mn-lt"/>
                  <a:ea typeface="+mn-ea"/>
                </a:rPr>
                <a:t>“申请时输入”：由申请该资源的用户在服务申请时设置。 </a:t>
              </a:r>
            </a:p>
            <a:p>
              <a:pPr marL="228600" indent="-228600" fontAlgn="t">
                <a:buFont typeface="+mj-lt"/>
                <a:buAutoNum type="arabicPeriod"/>
                <a:defRPr/>
              </a:pPr>
              <a:r>
                <a:rPr lang="zh-CN" altLang="en-US" sz="1200" dirty="0">
                  <a:latin typeface="+mn-lt"/>
                  <a:ea typeface="+mn-ea"/>
                </a:rPr>
                <a:t>“审批时输入”：由</a:t>
              </a:r>
              <a:r>
                <a:rPr lang="en-US" altLang="zh-CN" sz="1200" dirty="0">
                  <a:latin typeface="+mn-lt"/>
                  <a:ea typeface="+mn-ea"/>
                </a:rPr>
                <a:t>VDC</a:t>
              </a:r>
              <a:r>
                <a:rPr lang="zh-CN" altLang="en-US" sz="1200" dirty="0">
                  <a:latin typeface="+mn-lt"/>
                  <a:ea typeface="+mn-ea"/>
                </a:rPr>
                <a:t>管理员在资源审批时根据用户需求设置。 </a:t>
              </a:r>
            </a:p>
            <a:p>
              <a:pPr marL="228600" indent="-228600" fontAlgn="t">
                <a:buFont typeface="+mj-lt"/>
                <a:buAutoNum type="arabicPeriod"/>
                <a:defRPr/>
              </a:pPr>
              <a:r>
                <a:rPr lang="zh-CN" altLang="en-US" sz="1200" dirty="0">
                  <a:latin typeface="+mn-lt"/>
                  <a:ea typeface="+mn-ea"/>
                </a:rPr>
                <a:t>“锁定”：由组织管理员在创建服务时设置</a:t>
              </a:r>
            </a:p>
          </p:txBody>
        </p:sp>
      </p:grpSp>
    </p:spTree>
    <p:extLst>
      <p:ext uri="{BB962C8B-B14F-4D97-AF65-F5344CB8AC3E}">
        <p14:creationId xmlns:p14="http://schemas.microsoft.com/office/powerpoint/2010/main" val="42608812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p:cNvSpPr>
            <a:spLocks noGrp="1"/>
          </p:cNvSpPr>
          <p:nvPr>
            <p:ph type="title"/>
          </p:nvPr>
        </p:nvSpPr>
        <p:spPr/>
        <p:txBody>
          <a:bodyPr/>
          <a:lstStyle/>
          <a:p>
            <a:r>
              <a:rPr lang="zh-CN" altLang="en-US" dirty="0" smtClean="0"/>
              <a:t>服务管理</a:t>
            </a:r>
            <a:r>
              <a:rPr lang="en-US" altLang="zh-CN" dirty="0" smtClean="0"/>
              <a:t>(3/3</a:t>
            </a:r>
            <a:r>
              <a:rPr lang="en-US" altLang="zh-CN" dirty="0"/>
              <a:t>)</a:t>
            </a:r>
            <a:endParaRPr lang="zh-CN" altLang="en-US" dirty="0" smtClean="0"/>
          </a:p>
        </p:txBody>
      </p:sp>
      <p:sp>
        <p:nvSpPr>
          <p:cNvPr id="33795" name="文本占位符 2"/>
          <p:cNvSpPr>
            <a:spLocks noGrp="1"/>
          </p:cNvSpPr>
          <p:nvPr>
            <p:ph type="body" sz="quarter" idx="10"/>
          </p:nvPr>
        </p:nvSpPr>
        <p:spPr/>
        <p:txBody>
          <a:bodyPr/>
          <a:lstStyle/>
          <a:p>
            <a:r>
              <a:rPr lang="zh-CN" altLang="en-US" smtClean="0"/>
              <a:t>特性约束</a:t>
            </a:r>
            <a:endParaRPr lang="en-US" altLang="zh-CN" smtClean="0"/>
          </a:p>
          <a:p>
            <a:pPr lvl="1"/>
            <a:endParaRPr lang="en-US" altLang="zh-CN" smtClean="0"/>
          </a:p>
          <a:p>
            <a:pPr lvl="1"/>
            <a:endParaRPr lang="zh-CN" altLang="en-US" smtClean="0"/>
          </a:p>
        </p:txBody>
      </p:sp>
      <p:graphicFrame>
        <p:nvGraphicFramePr>
          <p:cNvPr id="4" name="表格 3"/>
          <p:cNvGraphicFramePr>
            <a:graphicFrameLocks noGrp="1"/>
          </p:cNvGraphicFramePr>
          <p:nvPr>
            <p:extLst>
              <p:ext uri="{D42A27DB-BD31-4B8C-83A1-F6EECF244321}">
                <p14:modId xmlns:p14="http://schemas.microsoft.com/office/powerpoint/2010/main" val="1059151343"/>
              </p:ext>
            </p:extLst>
          </p:nvPr>
        </p:nvGraphicFramePr>
        <p:xfrm>
          <a:off x="792250" y="2116138"/>
          <a:ext cx="7812000" cy="2700000"/>
        </p:xfrm>
        <a:graphic>
          <a:graphicData uri="http://schemas.openxmlformats.org/drawingml/2006/table">
            <a:tbl>
              <a:tblPr/>
              <a:tblGrid>
                <a:gridCol w="792000"/>
                <a:gridCol w="4320000"/>
                <a:gridCol w="2700000"/>
              </a:tblGrid>
              <a:tr h="540000">
                <a:tc>
                  <a:txBody>
                    <a:bodyPr/>
                    <a:lstStyle/>
                    <a:p>
                      <a:pPr algn="ctr" fontAlgn="ctr"/>
                      <a:r>
                        <a:rPr lang="zh-CN" altLang="en-US" sz="1800" b="1" u="none" strike="noStrike" dirty="0" smtClean="0"/>
                        <a:t>序号</a:t>
                      </a:r>
                      <a:endParaRPr lang="zh-CN" altLang="en-US" sz="1800" b="1" i="0" u="none" strike="noStrike" dirty="0">
                        <a:solidFill>
                          <a:srgbClr val="000000"/>
                        </a:solidFill>
                        <a:latin typeface="+mn-lt"/>
                        <a:ea typeface="+mn-ea"/>
                      </a:endParaRPr>
                    </a:p>
                  </a:txBody>
                  <a:tcPr marL="72000" marR="72000" marT="0" marB="0" anchor="ct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fontAlgn="ctr"/>
                      <a:r>
                        <a:rPr lang="zh-CN" altLang="en-US" sz="1800" b="1" u="none" strike="noStrike" dirty="0" smtClean="0"/>
                        <a:t>约束</a:t>
                      </a:r>
                      <a:endParaRPr lang="zh-CN" altLang="en-US" sz="1800" b="1" i="0" u="none" strike="noStrike" dirty="0">
                        <a:solidFill>
                          <a:srgbClr val="000000"/>
                        </a:solidFill>
                        <a:latin typeface="+mn-lt"/>
                        <a:ea typeface="+mn-ea"/>
                      </a:endParaRPr>
                    </a:p>
                  </a:txBody>
                  <a:tcPr marL="72000" marR="72000" marT="0" marB="0" anchor="ctr">
                    <a:lnT w="28575"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fontAlgn="ctr"/>
                      <a:r>
                        <a:rPr lang="zh-CN" altLang="en-US" sz="1800" b="1" u="none" strike="noStrike" dirty="0" smtClean="0"/>
                        <a:t>备注</a:t>
                      </a:r>
                      <a:endParaRPr lang="zh-CN" altLang="en-US" sz="1800" b="1" i="0" u="none" strike="noStrike" dirty="0">
                        <a:solidFill>
                          <a:srgbClr val="000000"/>
                        </a:solidFill>
                        <a:latin typeface="+mn-lt"/>
                        <a:ea typeface="+mn-ea"/>
                      </a:endParaRPr>
                    </a:p>
                  </a:txBody>
                  <a:tcPr marL="72000" marR="72000" marT="0" marB="0" anchor="ct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solidFill>
                      <a:schemeClr val="bg1">
                        <a:lumMod val="85000"/>
                      </a:schemeClr>
                    </a:solidFill>
                  </a:tcPr>
                </a:tc>
              </a:tr>
              <a:tr h="1080000">
                <a:tc>
                  <a:txBody>
                    <a:bodyPr/>
                    <a:lstStyle/>
                    <a:p>
                      <a:pPr algn="ctr" fontAlgn="ctr"/>
                      <a:r>
                        <a:rPr lang="en-US" altLang="zh-CN" sz="1600" u="none" strike="noStrike" dirty="0" smtClean="0"/>
                        <a:t>1</a:t>
                      </a:r>
                      <a:endParaRPr lang="zh-CN" altLang="en-US" sz="1600" b="0" i="0" u="none" strike="noStrike" dirty="0">
                        <a:solidFill>
                          <a:srgbClr val="000000"/>
                        </a:solidFill>
                        <a:latin typeface="+mn-lt"/>
                        <a:ea typeface="+mn-ea"/>
                      </a:endParaRPr>
                    </a:p>
                  </a:txBody>
                  <a:tcPr marL="72000" marR="72000" marT="0" marB="0" anchor="ctr">
                    <a:lnL w="28575" cap="flat" cmpd="sng" algn="ctr">
                      <a:solidFill>
                        <a:schemeClr val="tx1"/>
                      </a:solidFill>
                      <a:prstDash val="solid"/>
                      <a:round/>
                      <a:headEnd type="none" w="med" len="med"/>
                      <a:tailEnd type="none" w="med" len="med"/>
                    </a:lnL>
                  </a:tcPr>
                </a:tc>
                <a:tc>
                  <a:txBody>
                    <a:bodyPr/>
                    <a:lstStyle/>
                    <a:p>
                      <a:pPr algn="l" fontAlgn="ctr"/>
                      <a:r>
                        <a:rPr lang="zh-CN" altLang="en-US" sz="1600" dirty="0" smtClean="0"/>
                        <a:t>系统预制的服务模板，名称和描述语言是在安装时确定的，不随环境的中英文语言进行切换</a:t>
                      </a:r>
                      <a:endParaRPr lang="en-US" altLang="zh-CN" sz="1600" b="0" i="0" u="none" strike="noStrike" dirty="0">
                        <a:solidFill>
                          <a:srgbClr val="000000"/>
                        </a:solidFill>
                        <a:latin typeface="+mn-lt"/>
                        <a:ea typeface="+mn-ea"/>
                      </a:endParaRPr>
                    </a:p>
                  </a:txBody>
                  <a:tcPr marL="72000" marR="72000" marT="0" marB="0" anchor="ctr"/>
                </a:tc>
                <a:tc>
                  <a:txBody>
                    <a:bodyPr/>
                    <a:lstStyle/>
                    <a:p>
                      <a:pPr algn="l" fontAlgn="ctr"/>
                      <a:endParaRPr lang="en-US" altLang="zh-CN" sz="1600" b="0" i="0" u="none" strike="noStrike" dirty="0" smtClean="0">
                        <a:solidFill>
                          <a:srgbClr val="000000"/>
                        </a:solidFill>
                        <a:latin typeface="+mn-lt"/>
                        <a:ea typeface="+mn-ea"/>
                      </a:endParaRPr>
                    </a:p>
                  </a:txBody>
                  <a:tcPr marL="72000" marR="72000" marT="0" marB="0" anchor="ctr">
                    <a:lnR w="28575" cap="flat" cmpd="sng" algn="ctr">
                      <a:solidFill>
                        <a:schemeClr val="tx1"/>
                      </a:solidFill>
                      <a:prstDash val="solid"/>
                      <a:round/>
                      <a:headEnd type="none" w="med" len="med"/>
                      <a:tailEnd type="none" w="med" len="med"/>
                    </a:lnR>
                  </a:tcPr>
                </a:tc>
              </a:tr>
              <a:tr h="1080000">
                <a:tc>
                  <a:txBody>
                    <a:bodyPr/>
                    <a:lstStyle/>
                    <a:p>
                      <a:pPr algn="ctr" fontAlgn="ctr"/>
                      <a:r>
                        <a:rPr lang="en-US" altLang="zh-CN" sz="1600" u="none" strike="noStrike" dirty="0" smtClean="0"/>
                        <a:t>2</a:t>
                      </a:r>
                      <a:endParaRPr lang="zh-CN" altLang="en-US" sz="1600" b="0" i="0" u="none" strike="noStrike" dirty="0">
                        <a:solidFill>
                          <a:srgbClr val="000000"/>
                        </a:solidFill>
                        <a:latin typeface="+mn-lt"/>
                        <a:ea typeface="+mn-ea"/>
                      </a:endParaRPr>
                    </a:p>
                  </a:txBody>
                  <a:tcPr marL="72000" marR="72000" marT="0" marB="0" anchor="ctr">
                    <a:lnL w="28575"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tcPr>
                </a:tc>
                <a:tc>
                  <a:txBody>
                    <a:bodyPr/>
                    <a:lstStyle/>
                    <a:p>
                      <a:pPr algn="l" fontAlgn="ctr"/>
                      <a:r>
                        <a:rPr lang="zh-CN" altLang="en-US" sz="1600" dirty="0" smtClean="0"/>
                        <a:t>当用户的角色既是系统超级管理员又是组织管理员时，创建服务的权限以系统超级管理员权限为准</a:t>
                      </a:r>
                      <a:endParaRPr lang="en-US" altLang="zh-CN" sz="1600" b="0" i="0" u="none" strike="noStrike" dirty="0">
                        <a:solidFill>
                          <a:srgbClr val="000000"/>
                        </a:solidFill>
                        <a:latin typeface="+mn-lt"/>
                        <a:ea typeface="+mn-ea"/>
                      </a:endParaRPr>
                    </a:p>
                  </a:txBody>
                  <a:tcPr marL="72000" marR="72000" marT="0" marB="0" anchor="ctr">
                    <a:lnB w="28575" cap="flat" cmpd="sng" algn="ctr">
                      <a:solidFill>
                        <a:schemeClr val="tx1"/>
                      </a:solidFill>
                      <a:prstDash val="solid"/>
                      <a:round/>
                      <a:headEnd type="none" w="med" len="med"/>
                      <a:tailEnd type="none" w="med" len="med"/>
                    </a:lnB>
                  </a:tcPr>
                </a:tc>
                <a:tc>
                  <a:txBody>
                    <a:bodyPr/>
                    <a:lstStyle/>
                    <a:p>
                      <a:pPr algn="l" fontAlgn="ctr"/>
                      <a:endParaRPr lang="en-US" altLang="zh-CN" sz="1600" b="0" i="0" u="none" strike="noStrike" dirty="0">
                        <a:solidFill>
                          <a:srgbClr val="000000"/>
                        </a:solidFill>
                        <a:latin typeface="+mn-lt"/>
                        <a:ea typeface="+mn-ea"/>
                      </a:endParaRPr>
                    </a:p>
                  </a:txBody>
                  <a:tcPr marL="72000" marR="72000" marT="0" marB="0" anchor="ctr">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27038217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标题 1"/>
          <p:cNvSpPr>
            <a:spLocks noGrp="1"/>
          </p:cNvSpPr>
          <p:nvPr>
            <p:ph type="title"/>
          </p:nvPr>
        </p:nvSpPr>
        <p:spPr/>
        <p:txBody>
          <a:bodyPr/>
          <a:lstStyle/>
          <a:p>
            <a:r>
              <a:rPr lang="zh-CN" altLang="en-US" smtClean="0"/>
              <a:t>服务申请</a:t>
            </a:r>
          </a:p>
        </p:txBody>
      </p:sp>
      <p:sp>
        <p:nvSpPr>
          <p:cNvPr id="34819" name="文本占位符 2"/>
          <p:cNvSpPr>
            <a:spLocks noGrp="1"/>
          </p:cNvSpPr>
          <p:nvPr>
            <p:ph type="body" sz="quarter" idx="10"/>
          </p:nvPr>
        </p:nvSpPr>
        <p:spPr/>
        <p:txBody>
          <a:bodyPr/>
          <a:lstStyle/>
          <a:p>
            <a:r>
              <a:rPr lang="zh-CN" altLang="en-US" smtClean="0"/>
              <a:t>功能介绍</a:t>
            </a:r>
            <a:endParaRPr lang="en-US" altLang="zh-CN" smtClean="0"/>
          </a:p>
          <a:p>
            <a:pPr lvl="1"/>
            <a:endParaRPr lang="en-US" altLang="zh-CN" smtClean="0"/>
          </a:p>
          <a:p>
            <a:pPr lvl="1"/>
            <a:endParaRPr lang="zh-CN" altLang="en-US" dirty="0" smtClean="0"/>
          </a:p>
        </p:txBody>
      </p:sp>
      <p:sp>
        <p:nvSpPr>
          <p:cNvPr id="28" name="矩形 27"/>
          <p:cNvSpPr/>
          <p:nvPr/>
        </p:nvSpPr>
        <p:spPr>
          <a:xfrm>
            <a:off x="814388" y="2061572"/>
            <a:ext cx="2732457" cy="672670"/>
          </a:xfrm>
          <a:prstGeom prst="rect">
            <a:avLst/>
          </a:prstGeom>
          <a:solidFill>
            <a:schemeClr val="bg1">
              <a:lumMod val="85000"/>
            </a:schemeClr>
          </a:solidFill>
          <a:ln>
            <a:solidFill>
              <a:schemeClr val="bg1">
                <a:lumMod val="9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t">
              <a:defRPr/>
            </a:pPr>
            <a:r>
              <a:rPr lang="en-US" altLang="zh-CN" sz="1400" dirty="0">
                <a:solidFill>
                  <a:prstClr val="black"/>
                </a:solidFill>
              </a:rPr>
              <a:t>1</a:t>
            </a:r>
            <a:r>
              <a:rPr lang="zh-CN" altLang="en-US" sz="1400" dirty="0">
                <a:solidFill>
                  <a:prstClr val="black"/>
                </a:solidFill>
              </a:rPr>
              <a:t>、</a:t>
            </a:r>
            <a:r>
              <a:rPr lang="en-US" altLang="zh-CN" sz="1400" dirty="0">
                <a:solidFill>
                  <a:prstClr val="black"/>
                </a:solidFill>
              </a:rPr>
              <a:t>VDC</a:t>
            </a:r>
            <a:r>
              <a:rPr lang="zh-CN" altLang="en-US" sz="1400" dirty="0">
                <a:solidFill>
                  <a:prstClr val="black"/>
                </a:solidFill>
              </a:rPr>
              <a:t>用户浏览服务目录，选择服务提交申请。</a:t>
            </a:r>
          </a:p>
        </p:txBody>
      </p:sp>
      <p:sp>
        <p:nvSpPr>
          <p:cNvPr id="39" name="矩形 38"/>
          <p:cNvSpPr/>
          <p:nvPr/>
        </p:nvSpPr>
        <p:spPr>
          <a:xfrm>
            <a:off x="791079" y="2846304"/>
            <a:ext cx="2732457" cy="677653"/>
          </a:xfrm>
          <a:prstGeom prst="rect">
            <a:avLst/>
          </a:prstGeom>
          <a:solidFill>
            <a:schemeClr val="bg1">
              <a:lumMod val="85000"/>
            </a:schemeClr>
          </a:solidFill>
          <a:ln>
            <a:solidFill>
              <a:schemeClr val="bg1">
                <a:lumMod val="9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t">
              <a:defRPr/>
            </a:pPr>
            <a:r>
              <a:rPr lang="en-US" altLang="zh-CN" sz="1400" dirty="0">
                <a:solidFill>
                  <a:prstClr val="black"/>
                </a:solidFill>
              </a:rPr>
              <a:t>2</a:t>
            </a:r>
            <a:r>
              <a:rPr lang="zh-CN" altLang="en-US" sz="1400" dirty="0">
                <a:solidFill>
                  <a:prstClr val="black"/>
                </a:solidFill>
              </a:rPr>
              <a:t>、系统执行服务申请，自动生成服务申请单。</a:t>
            </a:r>
          </a:p>
        </p:txBody>
      </p:sp>
      <p:sp>
        <p:nvSpPr>
          <p:cNvPr id="44" name="矩形 43"/>
          <p:cNvSpPr/>
          <p:nvPr/>
        </p:nvSpPr>
        <p:spPr>
          <a:xfrm>
            <a:off x="814388" y="3638467"/>
            <a:ext cx="2732457" cy="668008"/>
          </a:xfrm>
          <a:prstGeom prst="rect">
            <a:avLst/>
          </a:prstGeom>
          <a:solidFill>
            <a:schemeClr val="bg1">
              <a:lumMod val="85000"/>
            </a:schemeClr>
          </a:solidFill>
          <a:ln>
            <a:solidFill>
              <a:schemeClr val="bg1">
                <a:lumMod val="9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t">
              <a:defRPr/>
            </a:pPr>
            <a:r>
              <a:rPr lang="en-US" altLang="zh-CN" sz="1400" dirty="0">
                <a:solidFill>
                  <a:prstClr val="black"/>
                </a:solidFill>
              </a:rPr>
              <a:t>3</a:t>
            </a:r>
            <a:r>
              <a:rPr lang="zh-CN" altLang="en-US" sz="1400" dirty="0">
                <a:solidFill>
                  <a:prstClr val="black"/>
                </a:solidFill>
              </a:rPr>
              <a:t>、</a:t>
            </a:r>
            <a:r>
              <a:rPr lang="en-US" altLang="zh-CN" sz="1400" dirty="0">
                <a:solidFill>
                  <a:prstClr val="black"/>
                </a:solidFill>
              </a:rPr>
              <a:t>VDC</a:t>
            </a:r>
            <a:r>
              <a:rPr lang="zh-CN" altLang="en-US" sz="1400" dirty="0">
                <a:solidFill>
                  <a:prstClr val="black"/>
                </a:solidFill>
              </a:rPr>
              <a:t>管理员收到待审批申请单后，批准用户的服务申请。</a:t>
            </a:r>
          </a:p>
        </p:txBody>
      </p:sp>
      <p:grpSp>
        <p:nvGrpSpPr>
          <p:cNvPr id="34832" name="组合 114"/>
          <p:cNvGrpSpPr>
            <a:grpSpLocks/>
          </p:cNvGrpSpPr>
          <p:nvPr/>
        </p:nvGrpSpPr>
        <p:grpSpPr bwMode="auto">
          <a:xfrm>
            <a:off x="814388" y="4419596"/>
            <a:ext cx="7123111" cy="1259186"/>
            <a:chOff x="334549" y="2913734"/>
            <a:chExt cx="5341630" cy="944150"/>
          </a:xfrm>
        </p:grpSpPr>
        <p:grpSp>
          <p:nvGrpSpPr>
            <p:cNvPr id="34848" name="组合 87"/>
            <p:cNvGrpSpPr>
              <a:grpSpLocks/>
            </p:cNvGrpSpPr>
            <p:nvPr/>
          </p:nvGrpSpPr>
          <p:grpSpPr bwMode="auto">
            <a:xfrm>
              <a:off x="3494053" y="3291907"/>
              <a:ext cx="2182126" cy="565977"/>
              <a:chOff x="3494053" y="3291907"/>
              <a:chExt cx="2182126" cy="565977"/>
            </a:xfrm>
          </p:grpSpPr>
          <p:sp>
            <p:nvSpPr>
              <p:cNvPr id="59" name="TextBox 58"/>
              <p:cNvSpPr txBox="1"/>
              <p:nvPr/>
            </p:nvSpPr>
            <p:spPr>
              <a:xfrm>
                <a:off x="3494053" y="3407772"/>
                <a:ext cx="546424" cy="208307"/>
              </a:xfrm>
              <a:prstGeom prst="rect">
                <a:avLst/>
              </a:prstGeom>
              <a:noFill/>
            </p:spPr>
            <p:txBody>
              <a:bodyPr wrap="none">
                <a:spAutoFit/>
              </a:bodyPr>
              <a:lstStyle/>
              <a:p>
                <a:pPr fontAlgn="t">
                  <a:defRPr/>
                </a:pPr>
                <a:r>
                  <a:rPr lang="en-US" altLang="zh-CN" sz="1200" dirty="0">
                    <a:solidFill>
                      <a:prstClr val="black"/>
                    </a:solidFill>
                    <a:latin typeface="+mn-lt"/>
                    <a:ea typeface="+mn-ea"/>
                  </a:rPr>
                  <a:t>4</a:t>
                </a:r>
                <a:r>
                  <a:rPr lang="zh-CN" altLang="en-US" sz="1200" dirty="0">
                    <a:solidFill>
                      <a:prstClr val="black"/>
                    </a:solidFill>
                    <a:latin typeface="+mn-lt"/>
                    <a:ea typeface="+mn-ea"/>
                  </a:rPr>
                  <a:t>、发放</a:t>
                </a:r>
              </a:p>
            </p:txBody>
          </p:sp>
          <p:sp>
            <p:nvSpPr>
              <p:cNvPr id="60" name="TextBox 59"/>
              <p:cNvSpPr txBox="1"/>
              <p:nvPr/>
            </p:nvSpPr>
            <p:spPr>
              <a:xfrm>
                <a:off x="4287497" y="3411031"/>
                <a:ext cx="369045" cy="207116"/>
              </a:xfrm>
              <a:prstGeom prst="rect">
                <a:avLst/>
              </a:prstGeom>
              <a:noFill/>
            </p:spPr>
            <p:txBody>
              <a:bodyPr wrap="none">
                <a:spAutoFit/>
              </a:bodyPr>
              <a:lstStyle/>
              <a:p>
                <a:pPr fontAlgn="t">
                  <a:defRPr/>
                </a:pPr>
                <a:r>
                  <a:rPr lang="zh-CN" altLang="en-US" sz="1200" dirty="0">
                    <a:solidFill>
                      <a:prstClr val="black"/>
                    </a:solidFill>
                    <a:latin typeface="+mn-lt"/>
                    <a:ea typeface="+mn-ea"/>
                  </a:rPr>
                  <a:t>发放</a:t>
                </a:r>
              </a:p>
            </p:txBody>
          </p:sp>
          <p:sp>
            <p:nvSpPr>
              <p:cNvPr id="61" name="TextBox 60"/>
              <p:cNvSpPr txBox="1"/>
              <p:nvPr/>
            </p:nvSpPr>
            <p:spPr>
              <a:xfrm>
                <a:off x="5158326" y="3406668"/>
                <a:ext cx="369045" cy="208307"/>
              </a:xfrm>
              <a:prstGeom prst="rect">
                <a:avLst/>
              </a:prstGeom>
              <a:noFill/>
            </p:spPr>
            <p:txBody>
              <a:bodyPr wrap="none">
                <a:spAutoFit/>
              </a:bodyPr>
              <a:lstStyle/>
              <a:p>
                <a:pPr fontAlgn="t">
                  <a:defRPr/>
                </a:pPr>
                <a:r>
                  <a:rPr lang="zh-CN" altLang="en-US" sz="1200" dirty="0">
                    <a:solidFill>
                      <a:prstClr val="black"/>
                    </a:solidFill>
                    <a:latin typeface="+mn-lt"/>
                    <a:ea typeface="+mn-ea"/>
                  </a:rPr>
                  <a:t>发放</a:t>
                </a:r>
              </a:p>
            </p:txBody>
          </p:sp>
          <p:cxnSp>
            <p:nvCxnSpPr>
              <p:cNvPr id="56" name="直接箭头连接符 55"/>
              <p:cNvCxnSpPr>
                <a:stCxn id="6" idx="2"/>
                <a:endCxn id="21" idx="0"/>
              </p:cNvCxnSpPr>
              <p:nvPr/>
            </p:nvCxnSpPr>
            <p:spPr>
              <a:xfrm flipH="1">
                <a:off x="3640479" y="3291907"/>
                <a:ext cx="989279" cy="553285"/>
              </a:xfrm>
              <a:prstGeom prst="straightConnector1">
                <a:avLst/>
              </a:prstGeom>
              <a:ln w="2540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57" name="直接箭头连接符 56"/>
              <p:cNvCxnSpPr>
                <a:stCxn id="6" idx="2"/>
                <a:endCxn id="22" idx="0"/>
              </p:cNvCxnSpPr>
              <p:nvPr/>
            </p:nvCxnSpPr>
            <p:spPr>
              <a:xfrm>
                <a:off x="4629758" y="3291908"/>
                <a:ext cx="2382" cy="559631"/>
              </a:xfrm>
              <a:prstGeom prst="straightConnector1">
                <a:avLst/>
              </a:prstGeom>
              <a:ln w="2540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58" name="直接箭头连接符 57"/>
              <p:cNvCxnSpPr>
                <a:stCxn id="6" idx="2"/>
                <a:endCxn id="23" idx="0"/>
              </p:cNvCxnSpPr>
              <p:nvPr/>
            </p:nvCxnSpPr>
            <p:spPr>
              <a:xfrm>
                <a:off x="4629758" y="3291908"/>
                <a:ext cx="1046421" cy="565976"/>
              </a:xfrm>
              <a:prstGeom prst="straightConnector1">
                <a:avLst/>
              </a:prstGeom>
              <a:ln w="2540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grpSp>
        <p:sp>
          <p:nvSpPr>
            <p:cNvPr id="55" name="矩形 54"/>
            <p:cNvSpPr/>
            <p:nvPr/>
          </p:nvSpPr>
          <p:spPr>
            <a:xfrm>
              <a:off x="334549" y="2913734"/>
              <a:ext cx="2059510" cy="502230"/>
            </a:xfrm>
            <a:prstGeom prst="rect">
              <a:avLst/>
            </a:prstGeom>
            <a:solidFill>
              <a:schemeClr val="bg1">
                <a:lumMod val="85000"/>
              </a:schemeClr>
            </a:solidFill>
            <a:ln>
              <a:solidFill>
                <a:schemeClr val="bg1">
                  <a:lumMod val="9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t">
                <a:defRPr/>
              </a:pPr>
              <a:r>
                <a:rPr lang="en-US" altLang="zh-CN" sz="1400" dirty="0">
                  <a:solidFill>
                    <a:prstClr val="black"/>
                  </a:solidFill>
                </a:rPr>
                <a:t>4</a:t>
              </a:r>
              <a:r>
                <a:rPr lang="zh-CN" altLang="en-US" sz="1400" dirty="0">
                  <a:solidFill>
                    <a:prstClr val="black"/>
                  </a:solidFill>
                </a:rPr>
                <a:t>、调用资源池的计算、存储、网络</a:t>
              </a:r>
              <a:r>
                <a:rPr lang="en-US" altLang="zh-CN" sz="1400" dirty="0">
                  <a:solidFill>
                    <a:prstClr val="black"/>
                  </a:solidFill>
                </a:rPr>
                <a:t>API</a:t>
              </a:r>
              <a:r>
                <a:rPr lang="zh-CN" altLang="en-US" sz="1400" dirty="0">
                  <a:solidFill>
                    <a:prstClr val="black"/>
                  </a:solidFill>
                </a:rPr>
                <a:t>进行资源发放。</a:t>
              </a:r>
            </a:p>
          </p:txBody>
        </p:sp>
      </p:grpSp>
      <p:sp>
        <p:nvSpPr>
          <p:cNvPr id="64" name="矩形 63"/>
          <p:cNvSpPr/>
          <p:nvPr/>
        </p:nvSpPr>
        <p:spPr>
          <a:xfrm>
            <a:off x="817083" y="5200562"/>
            <a:ext cx="2732457" cy="677653"/>
          </a:xfrm>
          <a:prstGeom prst="rect">
            <a:avLst/>
          </a:prstGeom>
          <a:solidFill>
            <a:schemeClr val="bg1">
              <a:lumMod val="85000"/>
            </a:schemeClr>
          </a:solidFill>
          <a:ln>
            <a:solidFill>
              <a:schemeClr val="bg1">
                <a:lumMod val="9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t">
              <a:defRPr/>
            </a:pPr>
            <a:r>
              <a:rPr lang="en-US" altLang="zh-CN" sz="1400" dirty="0">
                <a:solidFill>
                  <a:prstClr val="black"/>
                </a:solidFill>
              </a:rPr>
              <a:t>5</a:t>
            </a:r>
            <a:r>
              <a:rPr lang="zh-CN" altLang="en-US" sz="1400" dirty="0">
                <a:solidFill>
                  <a:prstClr val="black"/>
                </a:solidFill>
              </a:rPr>
              <a:t>、通知用户服务申请结果。</a:t>
            </a:r>
          </a:p>
        </p:txBody>
      </p:sp>
      <p:grpSp>
        <p:nvGrpSpPr>
          <p:cNvPr id="25" name="组合 24"/>
          <p:cNvGrpSpPr/>
          <p:nvPr/>
        </p:nvGrpSpPr>
        <p:grpSpPr>
          <a:xfrm>
            <a:off x="3733751" y="1376363"/>
            <a:ext cx="4870499" cy="4860925"/>
            <a:chOff x="3563889" y="1533291"/>
            <a:chExt cx="4870499" cy="4559535"/>
          </a:xfrm>
        </p:grpSpPr>
        <p:grpSp>
          <p:nvGrpSpPr>
            <p:cNvPr id="34820" name="组合 83"/>
            <p:cNvGrpSpPr>
              <a:grpSpLocks/>
            </p:cNvGrpSpPr>
            <p:nvPr/>
          </p:nvGrpSpPr>
          <p:grpSpPr bwMode="auto">
            <a:xfrm>
              <a:off x="4679950" y="3824288"/>
              <a:ext cx="3384550" cy="1036637"/>
              <a:chOff x="4781550" y="2295525"/>
              <a:chExt cx="2981325" cy="962025"/>
            </a:xfrm>
          </p:grpSpPr>
          <p:sp>
            <p:nvSpPr>
              <p:cNvPr id="6" name="矩形 5"/>
              <p:cNvSpPr/>
              <p:nvPr/>
            </p:nvSpPr>
            <p:spPr>
              <a:xfrm>
                <a:off x="4781550" y="2295525"/>
                <a:ext cx="2981325" cy="962025"/>
              </a:xfrm>
              <a:prstGeom prst="rect">
                <a:avLst/>
              </a:prstGeom>
              <a:solidFill>
                <a:schemeClr val="bg1"/>
              </a:solidFill>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lstStyle/>
              <a:p>
                <a:pPr algn="ctr" fontAlgn="t">
                  <a:defRPr/>
                </a:pPr>
                <a:r>
                  <a:rPr lang="zh-CN" altLang="en-US" sz="1900" dirty="0">
                    <a:solidFill>
                      <a:prstClr val="white"/>
                    </a:solidFill>
                    <a:sym typeface="Lucida Grande" charset="0"/>
                  </a:rPr>
                  <a:t>申请流程</a:t>
                </a:r>
              </a:p>
            </p:txBody>
          </p:sp>
          <p:sp>
            <p:nvSpPr>
              <p:cNvPr id="7" name="椭圆 6"/>
              <p:cNvSpPr/>
              <p:nvPr/>
            </p:nvSpPr>
            <p:spPr bwMode="auto">
              <a:xfrm>
                <a:off x="5126948" y="2765488"/>
                <a:ext cx="215349" cy="216567"/>
              </a:xfrm>
              <a:prstGeom prst="ellipse">
                <a:avLst/>
              </a:prstGeom>
              <a:solidFill>
                <a:srgbClr val="FFFFFF"/>
              </a:solidFill>
              <a:ln w="25400" cap="flat" cmpd="sng" algn="ctr">
                <a:solidFill>
                  <a:schemeClr val="bg1">
                    <a:lumMod val="65000"/>
                  </a:schemeClr>
                </a:solidFill>
                <a:prstDash val="solid"/>
              </a:ln>
              <a:effectLst/>
            </p:spPr>
            <p:txBody>
              <a:bodyPr/>
              <a:lstStyle/>
              <a:p>
                <a:pPr marL="438205" indent="-438205" algn="ctr" defTabSz="1170664" fontAlgn="auto">
                  <a:spcBef>
                    <a:spcPts val="0"/>
                  </a:spcBef>
                  <a:spcAft>
                    <a:spcPts val="0"/>
                  </a:spcAft>
                  <a:defRPr/>
                </a:pPr>
                <a:endParaRPr lang="zh-CN" altLang="en-US" sz="1500" kern="0" dirty="0">
                  <a:solidFill>
                    <a:srgbClr val="000000"/>
                  </a:solidFill>
                  <a:latin typeface="+mn-lt"/>
                  <a:ea typeface="+mn-ea"/>
                </a:endParaRPr>
              </a:p>
            </p:txBody>
          </p:sp>
          <p:sp>
            <p:nvSpPr>
              <p:cNvPr id="8" name="菱形 7"/>
              <p:cNvSpPr/>
              <p:nvPr/>
            </p:nvSpPr>
            <p:spPr bwMode="auto">
              <a:xfrm>
                <a:off x="5580020" y="2800846"/>
                <a:ext cx="288064" cy="144377"/>
              </a:xfrm>
              <a:prstGeom prst="diamond">
                <a:avLst/>
              </a:prstGeom>
              <a:solidFill>
                <a:srgbClr val="FFFFFF"/>
              </a:solidFill>
              <a:ln w="25400" cap="flat" cmpd="sng" algn="ctr">
                <a:solidFill>
                  <a:schemeClr val="bg1">
                    <a:lumMod val="65000"/>
                  </a:schemeClr>
                </a:solidFill>
                <a:prstDash val="solid"/>
              </a:ln>
              <a:effectLst/>
            </p:spPr>
            <p:txBody>
              <a:bodyPr/>
              <a:lstStyle/>
              <a:p>
                <a:pPr marL="438205" indent="-438205" algn="ctr" defTabSz="1170664" fontAlgn="auto">
                  <a:spcBef>
                    <a:spcPts val="0"/>
                  </a:spcBef>
                  <a:spcAft>
                    <a:spcPts val="0"/>
                  </a:spcAft>
                  <a:defRPr/>
                </a:pPr>
                <a:endParaRPr lang="zh-CN" altLang="en-US" sz="1500" kern="0" dirty="0">
                  <a:solidFill>
                    <a:srgbClr val="000000"/>
                  </a:solidFill>
                  <a:latin typeface="+mn-lt"/>
                  <a:ea typeface="+mn-ea"/>
                </a:endParaRPr>
              </a:p>
            </p:txBody>
          </p:sp>
          <p:cxnSp>
            <p:nvCxnSpPr>
              <p:cNvPr id="9" name="直接箭头连接符 8"/>
              <p:cNvCxnSpPr>
                <a:endCxn id="8" idx="1"/>
              </p:cNvCxnSpPr>
              <p:nvPr/>
            </p:nvCxnSpPr>
            <p:spPr bwMode="auto">
              <a:xfrm flipV="1">
                <a:off x="5349288" y="2873035"/>
                <a:ext cx="230732" cy="0"/>
              </a:xfrm>
              <a:prstGeom prst="straightConnector1">
                <a:avLst/>
              </a:prstGeom>
              <a:solidFill>
                <a:srgbClr val="FFFFFF"/>
              </a:solidFill>
              <a:ln w="25400" cap="flat" cmpd="sng" algn="ctr">
                <a:solidFill>
                  <a:schemeClr val="bg1">
                    <a:lumMod val="65000"/>
                  </a:schemeClr>
                </a:solidFill>
                <a:prstDash val="solid"/>
                <a:headEnd type="none" w="med" len="med"/>
                <a:tailEnd type="arrow"/>
              </a:ln>
              <a:effectLst/>
            </p:spPr>
          </p:cxnSp>
          <p:sp>
            <p:nvSpPr>
              <p:cNvPr id="10" name="圆角矩形 9"/>
              <p:cNvSpPr/>
              <p:nvPr/>
            </p:nvSpPr>
            <p:spPr bwMode="auto">
              <a:xfrm>
                <a:off x="6143562" y="2548922"/>
                <a:ext cx="297853" cy="288755"/>
              </a:xfrm>
              <a:prstGeom prst="roundRect">
                <a:avLst/>
              </a:prstGeom>
              <a:solidFill>
                <a:srgbClr val="FFFFFF"/>
              </a:solidFill>
              <a:ln w="25400" cap="flat" cmpd="sng" algn="ctr">
                <a:solidFill>
                  <a:schemeClr val="bg1">
                    <a:lumMod val="65000"/>
                  </a:schemeClr>
                </a:solidFill>
                <a:prstDash val="solid"/>
              </a:ln>
              <a:effectLst/>
            </p:spPr>
            <p:txBody>
              <a:bodyPr/>
              <a:lstStyle/>
              <a:p>
                <a:pPr marL="438205" indent="-438205" algn="ctr" defTabSz="1170664" fontAlgn="auto">
                  <a:spcBef>
                    <a:spcPts val="0"/>
                  </a:spcBef>
                  <a:spcAft>
                    <a:spcPts val="0"/>
                  </a:spcAft>
                  <a:defRPr/>
                </a:pPr>
                <a:endParaRPr lang="zh-CN" altLang="en-US" sz="1500" kern="0" dirty="0">
                  <a:solidFill>
                    <a:srgbClr val="000000"/>
                  </a:solidFill>
                  <a:latin typeface="+mn-lt"/>
                  <a:ea typeface="+mn-ea"/>
                </a:endParaRPr>
              </a:p>
            </p:txBody>
          </p:sp>
          <p:cxnSp>
            <p:nvCxnSpPr>
              <p:cNvPr id="11" name="肘形连接符 10"/>
              <p:cNvCxnSpPr>
                <a:stCxn id="8" idx="3"/>
                <a:endCxn id="10" idx="1"/>
              </p:cNvCxnSpPr>
              <p:nvPr/>
            </p:nvCxnSpPr>
            <p:spPr bwMode="auto">
              <a:xfrm flipV="1">
                <a:off x="5868084" y="2693300"/>
                <a:ext cx="275478" cy="179735"/>
              </a:xfrm>
              <a:prstGeom prst="bentConnector3">
                <a:avLst>
                  <a:gd name="adj1" fmla="val 50000"/>
                </a:avLst>
              </a:prstGeom>
              <a:solidFill>
                <a:srgbClr val="FFFFFF"/>
              </a:solidFill>
              <a:ln w="25400" cap="flat" cmpd="sng" algn="ctr">
                <a:solidFill>
                  <a:schemeClr val="bg1">
                    <a:lumMod val="65000"/>
                  </a:schemeClr>
                </a:solidFill>
                <a:prstDash val="solid"/>
                <a:headEnd type="none" w="med" len="med"/>
                <a:tailEnd type="arrow"/>
              </a:ln>
              <a:effectLst/>
            </p:spPr>
          </p:cxnSp>
          <p:sp>
            <p:nvSpPr>
              <p:cNvPr id="12" name="圆角矩形 11"/>
              <p:cNvSpPr/>
              <p:nvPr/>
            </p:nvSpPr>
            <p:spPr bwMode="auto">
              <a:xfrm>
                <a:off x="6143562" y="2909865"/>
                <a:ext cx="297853" cy="287282"/>
              </a:xfrm>
              <a:prstGeom prst="roundRect">
                <a:avLst/>
              </a:prstGeom>
              <a:solidFill>
                <a:srgbClr val="FFFFFF"/>
              </a:solidFill>
              <a:ln w="25400" cap="flat" cmpd="sng" algn="ctr">
                <a:solidFill>
                  <a:schemeClr val="bg1">
                    <a:lumMod val="65000"/>
                  </a:schemeClr>
                </a:solidFill>
                <a:prstDash val="solid"/>
              </a:ln>
              <a:effectLst/>
            </p:spPr>
            <p:txBody>
              <a:bodyPr/>
              <a:lstStyle/>
              <a:p>
                <a:pPr marL="438205" indent="-438205" algn="ctr" defTabSz="1170664" fontAlgn="auto">
                  <a:spcBef>
                    <a:spcPts val="0"/>
                  </a:spcBef>
                  <a:spcAft>
                    <a:spcPts val="0"/>
                  </a:spcAft>
                  <a:defRPr/>
                </a:pPr>
                <a:endParaRPr lang="zh-CN" altLang="en-US" sz="1500" kern="0" dirty="0">
                  <a:solidFill>
                    <a:srgbClr val="000000"/>
                  </a:solidFill>
                  <a:latin typeface="+mn-lt"/>
                  <a:ea typeface="+mn-ea"/>
                </a:endParaRPr>
              </a:p>
            </p:txBody>
          </p:sp>
          <p:cxnSp>
            <p:nvCxnSpPr>
              <p:cNvPr id="13" name="肘形连接符 12"/>
              <p:cNvCxnSpPr>
                <a:stCxn id="8" idx="3"/>
                <a:endCxn id="12" idx="1"/>
              </p:cNvCxnSpPr>
              <p:nvPr/>
            </p:nvCxnSpPr>
            <p:spPr bwMode="auto">
              <a:xfrm>
                <a:off x="5868084" y="2873035"/>
                <a:ext cx="275478" cy="179735"/>
              </a:xfrm>
              <a:prstGeom prst="bentConnector3">
                <a:avLst>
                  <a:gd name="adj1" fmla="val 50000"/>
                </a:avLst>
              </a:prstGeom>
              <a:solidFill>
                <a:srgbClr val="FFFFFF"/>
              </a:solidFill>
              <a:ln w="25400" cap="flat" cmpd="sng" algn="ctr">
                <a:solidFill>
                  <a:schemeClr val="bg1">
                    <a:lumMod val="65000"/>
                  </a:schemeClr>
                </a:solidFill>
                <a:prstDash val="solid"/>
                <a:headEnd type="none" w="med" len="med"/>
                <a:tailEnd type="arrow"/>
              </a:ln>
              <a:effectLst/>
            </p:spPr>
          </p:cxnSp>
          <p:sp>
            <p:nvSpPr>
              <p:cNvPr id="14" name="圆角矩形 13"/>
              <p:cNvSpPr/>
              <p:nvPr/>
            </p:nvSpPr>
            <p:spPr bwMode="auto">
              <a:xfrm>
                <a:off x="6733675" y="2765488"/>
                <a:ext cx="296454" cy="287282"/>
              </a:xfrm>
              <a:prstGeom prst="roundRect">
                <a:avLst/>
              </a:prstGeom>
              <a:solidFill>
                <a:srgbClr val="FFFFFF"/>
              </a:solidFill>
              <a:ln w="25400" cap="flat" cmpd="sng" algn="ctr">
                <a:solidFill>
                  <a:schemeClr val="bg1">
                    <a:lumMod val="65000"/>
                  </a:schemeClr>
                </a:solidFill>
                <a:prstDash val="solid"/>
              </a:ln>
              <a:effectLst/>
            </p:spPr>
            <p:txBody>
              <a:bodyPr/>
              <a:lstStyle/>
              <a:p>
                <a:pPr marL="438205" indent="-438205" algn="ctr" defTabSz="1170664" fontAlgn="auto">
                  <a:spcBef>
                    <a:spcPts val="0"/>
                  </a:spcBef>
                  <a:spcAft>
                    <a:spcPts val="0"/>
                  </a:spcAft>
                  <a:defRPr/>
                </a:pPr>
                <a:endParaRPr lang="zh-CN" altLang="en-US" sz="1500" kern="0" dirty="0">
                  <a:solidFill>
                    <a:srgbClr val="000000"/>
                  </a:solidFill>
                  <a:latin typeface="+mn-lt"/>
                  <a:ea typeface="+mn-ea"/>
                </a:endParaRPr>
              </a:p>
            </p:txBody>
          </p:sp>
          <p:cxnSp>
            <p:nvCxnSpPr>
              <p:cNvPr id="15" name="肘形连接符 14"/>
              <p:cNvCxnSpPr>
                <a:stCxn id="10" idx="3"/>
                <a:endCxn id="14" idx="1"/>
              </p:cNvCxnSpPr>
              <p:nvPr/>
            </p:nvCxnSpPr>
            <p:spPr bwMode="auto">
              <a:xfrm>
                <a:off x="6441416" y="2693300"/>
                <a:ext cx="292259" cy="216566"/>
              </a:xfrm>
              <a:prstGeom prst="bentConnector3">
                <a:avLst>
                  <a:gd name="adj1" fmla="val 50000"/>
                </a:avLst>
              </a:prstGeom>
              <a:solidFill>
                <a:srgbClr val="FFFFFF"/>
              </a:solidFill>
              <a:ln w="25400" cap="flat" cmpd="sng" algn="ctr">
                <a:solidFill>
                  <a:schemeClr val="bg1">
                    <a:lumMod val="65000"/>
                  </a:schemeClr>
                </a:solidFill>
                <a:prstDash val="solid"/>
                <a:headEnd type="none" w="med" len="med"/>
                <a:tailEnd type="arrow"/>
              </a:ln>
              <a:effectLst/>
            </p:spPr>
          </p:cxnSp>
          <p:cxnSp>
            <p:nvCxnSpPr>
              <p:cNvPr id="16" name="肘形连接符 15"/>
              <p:cNvCxnSpPr>
                <a:stCxn id="12" idx="3"/>
                <a:endCxn id="14" idx="1"/>
              </p:cNvCxnSpPr>
              <p:nvPr/>
            </p:nvCxnSpPr>
            <p:spPr bwMode="auto">
              <a:xfrm flipV="1">
                <a:off x="6441416" y="2909865"/>
                <a:ext cx="292259" cy="142905"/>
              </a:xfrm>
              <a:prstGeom prst="bentConnector3">
                <a:avLst>
                  <a:gd name="adj1" fmla="val 50000"/>
                </a:avLst>
              </a:prstGeom>
              <a:solidFill>
                <a:srgbClr val="FFFFFF"/>
              </a:solidFill>
              <a:ln w="25400" cap="flat" cmpd="sng" algn="ctr">
                <a:solidFill>
                  <a:schemeClr val="bg1">
                    <a:lumMod val="65000"/>
                  </a:schemeClr>
                </a:solidFill>
                <a:prstDash val="solid"/>
                <a:headEnd type="none" w="med" len="med"/>
                <a:tailEnd type="arrow"/>
              </a:ln>
              <a:effectLst/>
            </p:spPr>
          </p:cxnSp>
          <p:sp>
            <p:nvSpPr>
              <p:cNvPr id="17" name="椭圆 16"/>
              <p:cNvSpPr/>
              <p:nvPr/>
            </p:nvSpPr>
            <p:spPr bwMode="auto">
              <a:xfrm>
                <a:off x="7297218" y="2800846"/>
                <a:ext cx="216747" cy="216567"/>
              </a:xfrm>
              <a:prstGeom prst="ellipse">
                <a:avLst/>
              </a:prstGeom>
              <a:solidFill>
                <a:schemeClr val="bg1">
                  <a:lumMod val="50000"/>
                </a:schemeClr>
              </a:solidFill>
              <a:ln w="25400" cap="flat" cmpd="sng" algn="ctr">
                <a:solidFill>
                  <a:schemeClr val="bg1">
                    <a:lumMod val="65000"/>
                  </a:schemeClr>
                </a:solidFill>
                <a:prstDash val="solid"/>
              </a:ln>
              <a:effectLst/>
            </p:spPr>
            <p:txBody>
              <a:bodyPr/>
              <a:lstStyle/>
              <a:p>
                <a:pPr marL="438205" indent="-438205" algn="ctr" defTabSz="1170664" fontAlgn="auto">
                  <a:spcBef>
                    <a:spcPts val="0"/>
                  </a:spcBef>
                  <a:spcAft>
                    <a:spcPts val="0"/>
                  </a:spcAft>
                  <a:defRPr/>
                </a:pPr>
                <a:endParaRPr lang="zh-CN" altLang="en-US" sz="1500" kern="0" dirty="0">
                  <a:solidFill>
                    <a:srgbClr val="000000"/>
                  </a:solidFill>
                  <a:latin typeface="+mn-lt"/>
                  <a:ea typeface="+mn-ea"/>
                </a:endParaRPr>
              </a:p>
            </p:txBody>
          </p:sp>
          <p:cxnSp>
            <p:nvCxnSpPr>
              <p:cNvPr id="18" name="直接箭头连接符 17"/>
              <p:cNvCxnSpPr>
                <a:stCxn id="14" idx="3"/>
                <a:endCxn id="17" idx="2"/>
              </p:cNvCxnSpPr>
              <p:nvPr/>
            </p:nvCxnSpPr>
            <p:spPr bwMode="auto">
              <a:xfrm flipV="1">
                <a:off x="7030129" y="2908393"/>
                <a:ext cx="267089" cy="1473"/>
              </a:xfrm>
              <a:prstGeom prst="straightConnector1">
                <a:avLst/>
              </a:prstGeom>
              <a:solidFill>
                <a:srgbClr val="FFFFFF"/>
              </a:solidFill>
              <a:ln w="25400" cap="flat" cmpd="sng" algn="ctr">
                <a:solidFill>
                  <a:schemeClr val="bg1">
                    <a:lumMod val="65000"/>
                  </a:schemeClr>
                </a:solidFill>
                <a:prstDash val="solid"/>
                <a:headEnd type="none" w="med" len="med"/>
                <a:tailEnd type="arrow"/>
              </a:ln>
              <a:effectLst/>
            </p:spPr>
          </p:cxnSp>
        </p:grpSp>
        <p:grpSp>
          <p:nvGrpSpPr>
            <p:cNvPr id="34821" name="组合 86"/>
            <p:cNvGrpSpPr>
              <a:grpSpLocks/>
            </p:cNvGrpSpPr>
            <p:nvPr/>
          </p:nvGrpSpPr>
          <p:grpSpPr bwMode="auto">
            <a:xfrm>
              <a:off x="4117974" y="5265739"/>
              <a:ext cx="4306888" cy="827087"/>
              <a:chOff x="3667124" y="3648077"/>
              <a:chExt cx="5334000" cy="933450"/>
            </a:xfrm>
          </p:grpSpPr>
          <p:sp>
            <p:nvSpPr>
              <p:cNvPr id="20" name="矩形 19"/>
              <p:cNvSpPr/>
              <p:nvPr/>
            </p:nvSpPr>
            <p:spPr>
              <a:xfrm>
                <a:off x="3667124" y="3648077"/>
                <a:ext cx="5334000" cy="933450"/>
              </a:xfrm>
              <a:prstGeom prst="rect">
                <a:avLst/>
              </a:prstGeom>
              <a:solidFill>
                <a:schemeClr val="bg1"/>
              </a:solidFill>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lstStyle/>
              <a:p>
                <a:pPr algn="ctr" fontAlgn="t">
                  <a:defRPr/>
                </a:pPr>
                <a:r>
                  <a:rPr lang="en-US" altLang="zh-CN" sz="1400" b="1" dirty="0" smtClean="0">
                    <a:solidFill>
                      <a:prstClr val="black"/>
                    </a:solidFill>
                    <a:sym typeface="Lucida Grande" charset="0"/>
                  </a:rPr>
                  <a:t>             </a:t>
                </a:r>
                <a:r>
                  <a:rPr lang="en-US" altLang="zh-CN" sz="1400" b="1" dirty="0" err="1" smtClean="0">
                    <a:solidFill>
                      <a:prstClr val="black"/>
                    </a:solidFill>
                    <a:sym typeface="Lucida Grande" charset="0"/>
                  </a:rPr>
                  <a:t>OpenStack</a:t>
                </a:r>
                <a:endParaRPr lang="zh-CN" altLang="en-US" sz="1400" b="1" dirty="0">
                  <a:solidFill>
                    <a:prstClr val="black"/>
                  </a:solidFill>
                  <a:sym typeface="Lucida Grande" charset="0"/>
                </a:endParaRPr>
              </a:p>
            </p:txBody>
          </p:sp>
          <p:sp>
            <p:nvSpPr>
              <p:cNvPr id="21" name="椭圆 20"/>
              <p:cNvSpPr/>
              <p:nvPr/>
            </p:nvSpPr>
            <p:spPr>
              <a:xfrm>
                <a:off x="4115393" y="3972363"/>
                <a:ext cx="1419516" cy="476579"/>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t">
                  <a:defRPr/>
                </a:pPr>
                <a:r>
                  <a:rPr lang="en-US" altLang="zh-CN" b="1" dirty="0">
                    <a:solidFill>
                      <a:prstClr val="white"/>
                    </a:solidFill>
                  </a:rPr>
                  <a:t>Compute</a:t>
                </a:r>
                <a:endParaRPr lang="zh-CN" altLang="en-US" b="1" dirty="0">
                  <a:solidFill>
                    <a:prstClr val="white"/>
                  </a:solidFill>
                </a:endParaRPr>
              </a:p>
            </p:txBody>
          </p:sp>
          <p:sp>
            <p:nvSpPr>
              <p:cNvPr id="22" name="椭圆 21"/>
              <p:cNvSpPr/>
              <p:nvPr/>
            </p:nvSpPr>
            <p:spPr>
              <a:xfrm>
                <a:off x="5753146" y="3981322"/>
                <a:ext cx="1419516" cy="476579"/>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t">
                  <a:defRPr/>
                </a:pPr>
                <a:r>
                  <a:rPr lang="en-US" altLang="zh-CN" b="1" dirty="0">
                    <a:solidFill>
                      <a:prstClr val="white"/>
                    </a:solidFill>
                  </a:rPr>
                  <a:t>Network</a:t>
                </a:r>
                <a:endParaRPr lang="zh-CN" altLang="en-US" b="1" dirty="0">
                  <a:solidFill>
                    <a:prstClr val="white"/>
                  </a:solidFill>
                </a:endParaRPr>
              </a:p>
            </p:txBody>
          </p:sp>
          <p:sp>
            <p:nvSpPr>
              <p:cNvPr id="23" name="椭圆 22"/>
              <p:cNvSpPr/>
              <p:nvPr/>
            </p:nvSpPr>
            <p:spPr>
              <a:xfrm>
                <a:off x="7477405" y="3990280"/>
                <a:ext cx="1419516" cy="476579"/>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t">
                  <a:defRPr/>
                </a:pPr>
                <a:r>
                  <a:rPr lang="en-US" altLang="zh-CN" b="1" dirty="0">
                    <a:solidFill>
                      <a:prstClr val="white"/>
                    </a:solidFill>
                  </a:rPr>
                  <a:t>Storage</a:t>
                </a:r>
                <a:endParaRPr lang="zh-CN" altLang="en-US" b="1" dirty="0">
                  <a:solidFill>
                    <a:prstClr val="white"/>
                  </a:solidFill>
                </a:endParaRPr>
              </a:p>
            </p:txBody>
          </p:sp>
          <p:pic>
            <p:nvPicPr>
              <p:cNvPr id="3486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86176" y="3686175"/>
                <a:ext cx="419100" cy="413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66"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100513" y="3700463"/>
                <a:ext cx="740383" cy="223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5" name="组合 186"/>
            <p:cNvGrpSpPr/>
            <p:nvPr/>
          </p:nvGrpSpPr>
          <p:grpSpPr>
            <a:xfrm>
              <a:off x="3563889" y="1847960"/>
              <a:ext cx="324000" cy="432000"/>
              <a:chOff x="4896805" y="3693132"/>
              <a:chExt cx="601339" cy="815610"/>
            </a:xfrm>
            <a:solidFill>
              <a:srgbClr val="0099CC"/>
            </a:solidFill>
          </p:grpSpPr>
          <p:sp>
            <p:nvSpPr>
              <p:cNvPr id="32" name="Freeform 104"/>
              <p:cNvSpPr>
                <a:spLocks/>
              </p:cNvSpPr>
              <p:nvPr/>
            </p:nvSpPr>
            <p:spPr bwMode="auto">
              <a:xfrm>
                <a:off x="5028132" y="3693132"/>
                <a:ext cx="338685" cy="338685"/>
              </a:xfrm>
              <a:custGeom>
                <a:avLst/>
                <a:gdLst/>
                <a:ahLst/>
                <a:cxnLst>
                  <a:cxn ang="0">
                    <a:pos x="98" y="50"/>
                  </a:cxn>
                  <a:cxn ang="0">
                    <a:pos x="98" y="50"/>
                  </a:cxn>
                  <a:cxn ang="0">
                    <a:pos x="98" y="60"/>
                  </a:cxn>
                  <a:cxn ang="0">
                    <a:pos x="94" y="68"/>
                  </a:cxn>
                  <a:cxn ang="0">
                    <a:pos x="90" y="76"/>
                  </a:cxn>
                  <a:cxn ang="0">
                    <a:pos x="84" y="84"/>
                  </a:cxn>
                  <a:cxn ang="0">
                    <a:pos x="76" y="90"/>
                  </a:cxn>
                  <a:cxn ang="0">
                    <a:pos x="68" y="94"/>
                  </a:cxn>
                  <a:cxn ang="0">
                    <a:pos x="58" y="98"/>
                  </a:cxn>
                  <a:cxn ang="0">
                    <a:pos x="48" y="98"/>
                  </a:cxn>
                  <a:cxn ang="0">
                    <a:pos x="48" y="98"/>
                  </a:cxn>
                  <a:cxn ang="0">
                    <a:pos x="38" y="98"/>
                  </a:cxn>
                  <a:cxn ang="0">
                    <a:pos x="30" y="94"/>
                  </a:cxn>
                  <a:cxn ang="0">
                    <a:pos x="22" y="90"/>
                  </a:cxn>
                  <a:cxn ang="0">
                    <a:pos x="14" y="84"/>
                  </a:cxn>
                  <a:cxn ang="0">
                    <a:pos x="8" y="76"/>
                  </a:cxn>
                  <a:cxn ang="0">
                    <a:pos x="4" y="68"/>
                  </a:cxn>
                  <a:cxn ang="0">
                    <a:pos x="0" y="60"/>
                  </a:cxn>
                  <a:cxn ang="0">
                    <a:pos x="0" y="50"/>
                  </a:cxn>
                  <a:cxn ang="0">
                    <a:pos x="0" y="50"/>
                  </a:cxn>
                  <a:cxn ang="0">
                    <a:pos x="0" y="40"/>
                  </a:cxn>
                  <a:cxn ang="0">
                    <a:pos x="4" y="30"/>
                  </a:cxn>
                  <a:cxn ang="0">
                    <a:pos x="8" y="22"/>
                  </a:cxn>
                  <a:cxn ang="0">
                    <a:pos x="14" y="14"/>
                  </a:cxn>
                  <a:cxn ang="0">
                    <a:pos x="22" y="8"/>
                  </a:cxn>
                  <a:cxn ang="0">
                    <a:pos x="30" y="4"/>
                  </a:cxn>
                  <a:cxn ang="0">
                    <a:pos x="38" y="0"/>
                  </a:cxn>
                  <a:cxn ang="0">
                    <a:pos x="48" y="0"/>
                  </a:cxn>
                  <a:cxn ang="0">
                    <a:pos x="48" y="0"/>
                  </a:cxn>
                  <a:cxn ang="0">
                    <a:pos x="58" y="0"/>
                  </a:cxn>
                  <a:cxn ang="0">
                    <a:pos x="68" y="4"/>
                  </a:cxn>
                  <a:cxn ang="0">
                    <a:pos x="76" y="8"/>
                  </a:cxn>
                  <a:cxn ang="0">
                    <a:pos x="84" y="14"/>
                  </a:cxn>
                  <a:cxn ang="0">
                    <a:pos x="90" y="22"/>
                  </a:cxn>
                  <a:cxn ang="0">
                    <a:pos x="94" y="30"/>
                  </a:cxn>
                  <a:cxn ang="0">
                    <a:pos x="98" y="40"/>
                  </a:cxn>
                  <a:cxn ang="0">
                    <a:pos x="98" y="50"/>
                  </a:cxn>
                  <a:cxn ang="0">
                    <a:pos x="98" y="50"/>
                  </a:cxn>
                </a:cxnLst>
                <a:rect l="0" t="0" r="r" b="b"/>
                <a:pathLst>
                  <a:path w="98" h="98">
                    <a:moveTo>
                      <a:pt x="98" y="50"/>
                    </a:moveTo>
                    <a:lnTo>
                      <a:pt x="98" y="50"/>
                    </a:lnTo>
                    <a:lnTo>
                      <a:pt x="98" y="60"/>
                    </a:lnTo>
                    <a:lnTo>
                      <a:pt x="94" y="68"/>
                    </a:lnTo>
                    <a:lnTo>
                      <a:pt x="90" y="76"/>
                    </a:lnTo>
                    <a:lnTo>
                      <a:pt x="84" y="84"/>
                    </a:lnTo>
                    <a:lnTo>
                      <a:pt x="76" y="90"/>
                    </a:lnTo>
                    <a:lnTo>
                      <a:pt x="68" y="94"/>
                    </a:lnTo>
                    <a:lnTo>
                      <a:pt x="58" y="98"/>
                    </a:lnTo>
                    <a:lnTo>
                      <a:pt x="48" y="98"/>
                    </a:lnTo>
                    <a:lnTo>
                      <a:pt x="48" y="98"/>
                    </a:lnTo>
                    <a:lnTo>
                      <a:pt x="38" y="98"/>
                    </a:lnTo>
                    <a:lnTo>
                      <a:pt x="30" y="94"/>
                    </a:lnTo>
                    <a:lnTo>
                      <a:pt x="22" y="90"/>
                    </a:lnTo>
                    <a:lnTo>
                      <a:pt x="14" y="84"/>
                    </a:lnTo>
                    <a:lnTo>
                      <a:pt x="8" y="76"/>
                    </a:lnTo>
                    <a:lnTo>
                      <a:pt x="4" y="68"/>
                    </a:lnTo>
                    <a:lnTo>
                      <a:pt x="0" y="60"/>
                    </a:lnTo>
                    <a:lnTo>
                      <a:pt x="0" y="50"/>
                    </a:lnTo>
                    <a:lnTo>
                      <a:pt x="0" y="50"/>
                    </a:lnTo>
                    <a:lnTo>
                      <a:pt x="0" y="40"/>
                    </a:lnTo>
                    <a:lnTo>
                      <a:pt x="4" y="30"/>
                    </a:lnTo>
                    <a:lnTo>
                      <a:pt x="8" y="22"/>
                    </a:lnTo>
                    <a:lnTo>
                      <a:pt x="14" y="14"/>
                    </a:lnTo>
                    <a:lnTo>
                      <a:pt x="22" y="8"/>
                    </a:lnTo>
                    <a:lnTo>
                      <a:pt x="30" y="4"/>
                    </a:lnTo>
                    <a:lnTo>
                      <a:pt x="38" y="0"/>
                    </a:lnTo>
                    <a:lnTo>
                      <a:pt x="48" y="0"/>
                    </a:lnTo>
                    <a:lnTo>
                      <a:pt x="48" y="0"/>
                    </a:lnTo>
                    <a:lnTo>
                      <a:pt x="58" y="0"/>
                    </a:lnTo>
                    <a:lnTo>
                      <a:pt x="68" y="4"/>
                    </a:lnTo>
                    <a:lnTo>
                      <a:pt x="76" y="8"/>
                    </a:lnTo>
                    <a:lnTo>
                      <a:pt x="84" y="14"/>
                    </a:lnTo>
                    <a:lnTo>
                      <a:pt x="90" y="22"/>
                    </a:lnTo>
                    <a:lnTo>
                      <a:pt x="94" y="30"/>
                    </a:lnTo>
                    <a:lnTo>
                      <a:pt x="98" y="40"/>
                    </a:lnTo>
                    <a:lnTo>
                      <a:pt x="98" y="50"/>
                    </a:lnTo>
                    <a:lnTo>
                      <a:pt x="98" y="50"/>
                    </a:lnTo>
                    <a:close/>
                  </a:path>
                </a:pathLst>
              </a:custGeom>
              <a:grpFill/>
              <a:ln w="9525">
                <a:noFill/>
                <a:round/>
                <a:headEnd/>
                <a:tailEnd/>
              </a:ln>
            </p:spPr>
            <p:txBody>
              <a:bodyPr/>
              <a:lstStyle/>
              <a:p>
                <a:pPr fontAlgn="t">
                  <a:defRPr/>
                </a:pPr>
                <a:endParaRPr lang="zh-CN" altLang="en-US" sz="1200" dirty="0">
                  <a:solidFill>
                    <a:prstClr val="black"/>
                  </a:solidFill>
                  <a:latin typeface="+mn-lt"/>
                  <a:ea typeface="+mn-ea"/>
                </a:endParaRPr>
              </a:p>
            </p:txBody>
          </p:sp>
          <p:sp>
            <p:nvSpPr>
              <p:cNvPr id="33" name="Freeform 106"/>
              <p:cNvSpPr>
                <a:spLocks/>
              </p:cNvSpPr>
              <p:nvPr/>
            </p:nvSpPr>
            <p:spPr bwMode="auto">
              <a:xfrm>
                <a:off x="4896805" y="4066377"/>
                <a:ext cx="601339" cy="442365"/>
              </a:xfrm>
              <a:custGeom>
                <a:avLst/>
                <a:gdLst/>
                <a:ahLst/>
                <a:cxnLst>
                  <a:cxn ang="0">
                    <a:pos x="138" y="0"/>
                  </a:cxn>
                  <a:cxn ang="0">
                    <a:pos x="124" y="0"/>
                  </a:cxn>
                  <a:cxn ang="0">
                    <a:pos x="88" y="62"/>
                  </a:cxn>
                  <a:cxn ang="0">
                    <a:pos x="50" y="0"/>
                  </a:cxn>
                  <a:cxn ang="0">
                    <a:pos x="36" y="0"/>
                  </a:cxn>
                  <a:cxn ang="0">
                    <a:pos x="36" y="0"/>
                  </a:cxn>
                  <a:cxn ang="0">
                    <a:pos x="28" y="0"/>
                  </a:cxn>
                  <a:cxn ang="0">
                    <a:pos x="22" y="2"/>
                  </a:cxn>
                  <a:cxn ang="0">
                    <a:pos x="16" y="6"/>
                  </a:cxn>
                  <a:cxn ang="0">
                    <a:pos x="10" y="10"/>
                  </a:cxn>
                  <a:cxn ang="0">
                    <a:pos x="6" y="14"/>
                  </a:cxn>
                  <a:cxn ang="0">
                    <a:pos x="4" y="20"/>
                  </a:cxn>
                  <a:cxn ang="0">
                    <a:pos x="2" y="28"/>
                  </a:cxn>
                  <a:cxn ang="0">
                    <a:pos x="0" y="34"/>
                  </a:cxn>
                  <a:cxn ang="0">
                    <a:pos x="0" y="128"/>
                  </a:cxn>
                  <a:cxn ang="0">
                    <a:pos x="174" y="128"/>
                  </a:cxn>
                  <a:cxn ang="0">
                    <a:pos x="174" y="34"/>
                  </a:cxn>
                  <a:cxn ang="0">
                    <a:pos x="174" y="34"/>
                  </a:cxn>
                  <a:cxn ang="0">
                    <a:pos x="172" y="28"/>
                  </a:cxn>
                  <a:cxn ang="0">
                    <a:pos x="170" y="20"/>
                  </a:cxn>
                  <a:cxn ang="0">
                    <a:pos x="168" y="14"/>
                  </a:cxn>
                  <a:cxn ang="0">
                    <a:pos x="164" y="10"/>
                  </a:cxn>
                  <a:cxn ang="0">
                    <a:pos x="158" y="6"/>
                  </a:cxn>
                  <a:cxn ang="0">
                    <a:pos x="152" y="2"/>
                  </a:cxn>
                  <a:cxn ang="0">
                    <a:pos x="146" y="0"/>
                  </a:cxn>
                  <a:cxn ang="0">
                    <a:pos x="138" y="0"/>
                  </a:cxn>
                  <a:cxn ang="0">
                    <a:pos x="138" y="0"/>
                  </a:cxn>
                </a:cxnLst>
                <a:rect l="0" t="0" r="r" b="b"/>
                <a:pathLst>
                  <a:path w="174" h="128">
                    <a:moveTo>
                      <a:pt x="138" y="0"/>
                    </a:moveTo>
                    <a:lnTo>
                      <a:pt x="124" y="0"/>
                    </a:lnTo>
                    <a:lnTo>
                      <a:pt x="88" y="62"/>
                    </a:lnTo>
                    <a:lnTo>
                      <a:pt x="50" y="0"/>
                    </a:lnTo>
                    <a:lnTo>
                      <a:pt x="36" y="0"/>
                    </a:lnTo>
                    <a:lnTo>
                      <a:pt x="36" y="0"/>
                    </a:lnTo>
                    <a:lnTo>
                      <a:pt x="28" y="0"/>
                    </a:lnTo>
                    <a:lnTo>
                      <a:pt x="22" y="2"/>
                    </a:lnTo>
                    <a:lnTo>
                      <a:pt x="16" y="6"/>
                    </a:lnTo>
                    <a:lnTo>
                      <a:pt x="10" y="10"/>
                    </a:lnTo>
                    <a:lnTo>
                      <a:pt x="6" y="14"/>
                    </a:lnTo>
                    <a:lnTo>
                      <a:pt x="4" y="20"/>
                    </a:lnTo>
                    <a:lnTo>
                      <a:pt x="2" y="28"/>
                    </a:lnTo>
                    <a:lnTo>
                      <a:pt x="0" y="34"/>
                    </a:lnTo>
                    <a:lnTo>
                      <a:pt x="0" y="128"/>
                    </a:lnTo>
                    <a:lnTo>
                      <a:pt x="174" y="128"/>
                    </a:lnTo>
                    <a:lnTo>
                      <a:pt x="174" y="34"/>
                    </a:lnTo>
                    <a:lnTo>
                      <a:pt x="174" y="34"/>
                    </a:lnTo>
                    <a:lnTo>
                      <a:pt x="172" y="28"/>
                    </a:lnTo>
                    <a:lnTo>
                      <a:pt x="170" y="20"/>
                    </a:lnTo>
                    <a:lnTo>
                      <a:pt x="168" y="14"/>
                    </a:lnTo>
                    <a:lnTo>
                      <a:pt x="164" y="10"/>
                    </a:lnTo>
                    <a:lnTo>
                      <a:pt x="158" y="6"/>
                    </a:lnTo>
                    <a:lnTo>
                      <a:pt x="152" y="2"/>
                    </a:lnTo>
                    <a:lnTo>
                      <a:pt x="146" y="0"/>
                    </a:lnTo>
                    <a:lnTo>
                      <a:pt x="138" y="0"/>
                    </a:lnTo>
                    <a:lnTo>
                      <a:pt x="138" y="0"/>
                    </a:lnTo>
                    <a:close/>
                  </a:path>
                </a:pathLst>
              </a:custGeom>
              <a:grpFill/>
              <a:ln w="9525">
                <a:noFill/>
                <a:round/>
                <a:headEnd/>
                <a:tailEnd/>
              </a:ln>
            </p:spPr>
            <p:txBody>
              <a:bodyPr/>
              <a:lstStyle/>
              <a:p>
                <a:pPr fontAlgn="t">
                  <a:defRPr/>
                </a:pPr>
                <a:endParaRPr lang="zh-CN" altLang="en-US" sz="1200" dirty="0">
                  <a:solidFill>
                    <a:prstClr val="black"/>
                  </a:solidFill>
                  <a:latin typeface="+mn-lt"/>
                  <a:ea typeface="+mn-ea"/>
                </a:endParaRPr>
              </a:p>
            </p:txBody>
          </p:sp>
          <p:sp>
            <p:nvSpPr>
              <p:cNvPr id="34" name="Freeform 107"/>
              <p:cNvSpPr>
                <a:spLocks/>
              </p:cNvSpPr>
              <p:nvPr/>
            </p:nvSpPr>
            <p:spPr bwMode="auto">
              <a:xfrm>
                <a:off x="5166371" y="4073289"/>
                <a:ext cx="62208" cy="131327"/>
              </a:xfrm>
              <a:custGeom>
                <a:avLst/>
                <a:gdLst/>
                <a:ahLst/>
                <a:cxnLst>
                  <a:cxn ang="0">
                    <a:pos x="18" y="38"/>
                  </a:cxn>
                  <a:cxn ang="0">
                    <a:pos x="18" y="38"/>
                  </a:cxn>
                  <a:cxn ang="0">
                    <a:pos x="8" y="0"/>
                  </a:cxn>
                  <a:cxn ang="0">
                    <a:pos x="0" y="38"/>
                  </a:cxn>
                  <a:cxn ang="0">
                    <a:pos x="0" y="38"/>
                  </a:cxn>
                  <a:cxn ang="0">
                    <a:pos x="18" y="38"/>
                  </a:cxn>
                </a:cxnLst>
                <a:rect l="0" t="0" r="r" b="b"/>
                <a:pathLst>
                  <a:path w="18" h="38">
                    <a:moveTo>
                      <a:pt x="18" y="38"/>
                    </a:moveTo>
                    <a:lnTo>
                      <a:pt x="18" y="38"/>
                    </a:lnTo>
                    <a:lnTo>
                      <a:pt x="8" y="0"/>
                    </a:lnTo>
                    <a:lnTo>
                      <a:pt x="0" y="38"/>
                    </a:lnTo>
                    <a:lnTo>
                      <a:pt x="0" y="38"/>
                    </a:lnTo>
                    <a:lnTo>
                      <a:pt x="18" y="38"/>
                    </a:lnTo>
                    <a:close/>
                  </a:path>
                </a:pathLst>
              </a:custGeom>
              <a:grpFill/>
              <a:ln w="9525">
                <a:noFill/>
                <a:round/>
                <a:headEnd/>
                <a:tailEnd/>
              </a:ln>
            </p:spPr>
            <p:txBody>
              <a:bodyPr/>
              <a:lstStyle/>
              <a:p>
                <a:pPr fontAlgn="t">
                  <a:defRPr/>
                </a:pPr>
                <a:endParaRPr lang="zh-CN" altLang="en-US" sz="1200" dirty="0">
                  <a:solidFill>
                    <a:prstClr val="black"/>
                  </a:solidFill>
                  <a:latin typeface="+mn-lt"/>
                  <a:ea typeface="+mn-ea"/>
                </a:endParaRPr>
              </a:p>
            </p:txBody>
          </p:sp>
          <p:sp>
            <p:nvSpPr>
              <p:cNvPr id="35" name="Freeform 108"/>
              <p:cNvSpPr>
                <a:spLocks/>
              </p:cNvSpPr>
              <p:nvPr/>
            </p:nvSpPr>
            <p:spPr bwMode="auto">
              <a:xfrm>
                <a:off x="5166371" y="4204616"/>
                <a:ext cx="62208" cy="20736"/>
              </a:xfrm>
              <a:custGeom>
                <a:avLst/>
                <a:gdLst/>
                <a:ahLst/>
                <a:cxnLst>
                  <a:cxn ang="0">
                    <a:pos x="0" y="0"/>
                  </a:cxn>
                  <a:cxn ang="0">
                    <a:pos x="0" y="0"/>
                  </a:cxn>
                  <a:cxn ang="0">
                    <a:pos x="10" y="6"/>
                  </a:cxn>
                  <a:cxn ang="0">
                    <a:pos x="18" y="0"/>
                  </a:cxn>
                  <a:cxn ang="0">
                    <a:pos x="18" y="0"/>
                  </a:cxn>
                  <a:cxn ang="0">
                    <a:pos x="0" y="0"/>
                  </a:cxn>
                </a:cxnLst>
                <a:rect l="0" t="0" r="r" b="b"/>
                <a:pathLst>
                  <a:path w="18" h="6">
                    <a:moveTo>
                      <a:pt x="0" y="0"/>
                    </a:moveTo>
                    <a:lnTo>
                      <a:pt x="0" y="0"/>
                    </a:lnTo>
                    <a:lnTo>
                      <a:pt x="10" y="6"/>
                    </a:lnTo>
                    <a:lnTo>
                      <a:pt x="18" y="0"/>
                    </a:lnTo>
                    <a:lnTo>
                      <a:pt x="18" y="0"/>
                    </a:lnTo>
                    <a:lnTo>
                      <a:pt x="0" y="0"/>
                    </a:lnTo>
                    <a:close/>
                  </a:path>
                </a:pathLst>
              </a:custGeom>
              <a:grpFill/>
              <a:ln w="9525">
                <a:noFill/>
                <a:round/>
                <a:headEnd/>
                <a:tailEnd/>
              </a:ln>
            </p:spPr>
            <p:txBody>
              <a:bodyPr/>
              <a:lstStyle/>
              <a:p>
                <a:pPr fontAlgn="t">
                  <a:defRPr/>
                </a:pPr>
                <a:endParaRPr lang="zh-CN" altLang="en-US" sz="1200" dirty="0">
                  <a:solidFill>
                    <a:prstClr val="black"/>
                  </a:solidFill>
                  <a:latin typeface="+mn-lt"/>
                  <a:ea typeface="+mn-ea"/>
                </a:endParaRPr>
              </a:p>
            </p:txBody>
          </p:sp>
          <p:sp>
            <p:nvSpPr>
              <p:cNvPr id="36" name="Freeform 109"/>
              <p:cNvSpPr>
                <a:spLocks/>
              </p:cNvSpPr>
              <p:nvPr/>
            </p:nvSpPr>
            <p:spPr bwMode="auto">
              <a:xfrm>
                <a:off x="5187107" y="4066377"/>
                <a:ext cx="20736" cy="20736"/>
              </a:xfrm>
              <a:custGeom>
                <a:avLst/>
                <a:gdLst/>
                <a:ahLst/>
                <a:cxnLst>
                  <a:cxn ang="0">
                    <a:pos x="6" y="2"/>
                  </a:cxn>
                  <a:cxn ang="0">
                    <a:pos x="4" y="6"/>
                  </a:cxn>
                  <a:cxn ang="0">
                    <a:pos x="0" y="2"/>
                  </a:cxn>
                  <a:cxn ang="0">
                    <a:pos x="4" y="0"/>
                  </a:cxn>
                  <a:cxn ang="0">
                    <a:pos x="6" y="2"/>
                  </a:cxn>
                </a:cxnLst>
                <a:rect l="0" t="0" r="r" b="b"/>
                <a:pathLst>
                  <a:path w="6" h="6">
                    <a:moveTo>
                      <a:pt x="6" y="2"/>
                    </a:moveTo>
                    <a:lnTo>
                      <a:pt x="4" y="6"/>
                    </a:lnTo>
                    <a:lnTo>
                      <a:pt x="0" y="2"/>
                    </a:lnTo>
                    <a:lnTo>
                      <a:pt x="4" y="0"/>
                    </a:lnTo>
                    <a:lnTo>
                      <a:pt x="6" y="2"/>
                    </a:lnTo>
                    <a:close/>
                  </a:path>
                </a:pathLst>
              </a:custGeom>
              <a:grpFill/>
              <a:ln w="9525">
                <a:noFill/>
                <a:round/>
                <a:headEnd/>
                <a:tailEnd/>
              </a:ln>
            </p:spPr>
            <p:txBody>
              <a:bodyPr/>
              <a:lstStyle/>
              <a:p>
                <a:pPr fontAlgn="t">
                  <a:defRPr/>
                </a:pPr>
                <a:endParaRPr lang="zh-CN" altLang="en-US" sz="1200" dirty="0">
                  <a:solidFill>
                    <a:prstClr val="black"/>
                  </a:solidFill>
                  <a:latin typeface="+mn-lt"/>
                  <a:ea typeface="+mn-ea"/>
                </a:endParaRPr>
              </a:p>
            </p:txBody>
          </p:sp>
        </p:grpSp>
        <p:cxnSp>
          <p:nvCxnSpPr>
            <p:cNvPr id="30" name="直接箭头连接符 29"/>
            <p:cNvCxnSpPr>
              <a:endCxn id="4" idx="1"/>
            </p:cNvCxnSpPr>
            <p:nvPr/>
          </p:nvCxnSpPr>
          <p:spPr>
            <a:xfrm>
              <a:off x="3963988" y="2270125"/>
              <a:ext cx="330200" cy="0"/>
            </a:xfrm>
            <a:prstGeom prst="straightConnector1">
              <a:avLst/>
            </a:prstGeom>
            <a:ln w="2540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grpSp>
          <p:nvGrpSpPr>
            <p:cNvPr id="34825" name="组合 84"/>
            <p:cNvGrpSpPr>
              <a:grpSpLocks/>
            </p:cNvGrpSpPr>
            <p:nvPr/>
          </p:nvGrpSpPr>
          <p:grpSpPr bwMode="auto">
            <a:xfrm>
              <a:off x="6364287" y="2924175"/>
              <a:ext cx="1378593" cy="900113"/>
              <a:chOff x="4514591" y="1805004"/>
              <a:chExt cx="1420418" cy="675064"/>
            </a:xfrm>
          </p:grpSpPr>
          <p:cxnSp>
            <p:nvCxnSpPr>
              <p:cNvPr id="40" name="直接箭头连接符 39"/>
              <p:cNvCxnSpPr>
                <a:stCxn id="4" idx="2"/>
                <a:endCxn id="6" idx="0"/>
              </p:cNvCxnSpPr>
              <p:nvPr/>
            </p:nvCxnSpPr>
            <p:spPr>
              <a:xfrm>
                <a:off x="4514591" y="1805004"/>
                <a:ext cx="6543" cy="675064"/>
              </a:xfrm>
              <a:prstGeom prst="straightConnector1">
                <a:avLst/>
              </a:prstGeom>
              <a:ln w="2540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4547304" y="2056219"/>
                <a:ext cx="1387705" cy="207743"/>
              </a:xfrm>
              <a:prstGeom prst="rect">
                <a:avLst/>
              </a:prstGeom>
              <a:noFill/>
            </p:spPr>
            <p:txBody>
              <a:bodyPr wrap="none">
                <a:spAutoFit/>
              </a:bodyPr>
              <a:lstStyle/>
              <a:p>
                <a:pPr fontAlgn="t">
                  <a:defRPr/>
                </a:pPr>
                <a:r>
                  <a:rPr lang="en-US" altLang="zh-CN" sz="1200" dirty="0">
                    <a:solidFill>
                      <a:prstClr val="black"/>
                    </a:solidFill>
                    <a:latin typeface="+mn-lt"/>
                    <a:ea typeface="+mn-ea"/>
                  </a:rPr>
                  <a:t>2</a:t>
                </a:r>
                <a:r>
                  <a:rPr lang="zh-CN" altLang="en-US" sz="1200" dirty="0">
                    <a:solidFill>
                      <a:prstClr val="black"/>
                    </a:solidFill>
                    <a:latin typeface="+mn-lt"/>
                    <a:ea typeface="+mn-ea"/>
                  </a:rPr>
                  <a:t>、触发服务申请</a:t>
                </a:r>
              </a:p>
            </p:txBody>
          </p:sp>
        </p:grpSp>
        <p:grpSp>
          <p:nvGrpSpPr>
            <p:cNvPr id="34827" name="组合 89"/>
            <p:cNvGrpSpPr>
              <a:grpSpLocks/>
            </p:cNvGrpSpPr>
            <p:nvPr/>
          </p:nvGrpSpPr>
          <p:grpSpPr bwMode="auto">
            <a:xfrm>
              <a:off x="3851275" y="4005263"/>
              <a:ext cx="325438" cy="431800"/>
              <a:chOff x="3959932" y="4005064"/>
              <a:chExt cx="291341" cy="432050"/>
            </a:xfrm>
          </p:grpSpPr>
          <p:sp>
            <p:nvSpPr>
              <p:cNvPr id="48" name="Freeform 104"/>
              <p:cNvSpPr>
                <a:spLocks/>
              </p:cNvSpPr>
              <p:nvPr/>
            </p:nvSpPr>
            <p:spPr bwMode="auto">
              <a:xfrm>
                <a:off x="4018201" y="4005064"/>
                <a:ext cx="164856" cy="162019"/>
              </a:xfrm>
              <a:custGeom>
                <a:avLst/>
                <a:gdLst/>
                <a:ahLst/>
                <a:cxnLst>
                  <a:cxn ang="0">
                    <a:pos x="98" y="50"/>
                  </a:cxn>
                  <a:cxn ang="0">
                    <a:pos x="98" y="50"/>
                  </a:cxn>
                  <a:cxn ang="0">
                    <a:pos x="98" y="60"/>
                  </a:cxn>
                  <a:cxn ang="0">
                    <a:pos x="94" y="68"/>
                  </a:cxn>
                  <a:cxn ang="0">
                    <a:pos x="90" y="76"/>
                  </a:cxn>
                  <a:cxn ang="0">
                    <a:pos x="84" y="84"/>
                  </a:cxn>
                  <a:cxn ang="0">
                    <a:pos x="76" y="90"/>
                  </a:cxn>
                  <a:cxn ang="0">
                    <a:pos x="68" y="94"/>
                  </a:cxn>
                  <a:cxn ang="0">
                    <a:pos x="58" y="98"/>
                  </a:cxn>
                  <a:cxn ang="0">
                    <a:pos x="48" y="98"/>
                  </a:cxn>
                  <a:cxn ang="0">
                    <a:pos x="48" y="98"/>
                  </a:cxn>
                  <a:cxn ang="0">
                    <a:pos x="38" y="98"/>
                  </a:cxn>
                  <a:cxn ang="0">
                    <a:pos x="30" y="94"/>
                  </a:cxn>
                  <a:cxn ang="0">
                    <a:pos x="22" y="90"/>
                  </a:cxn>
                  <a:cxn ang="0">
                    <a:pos x="14" y="84"/>
                  </a:cxn>
                  <a:cxn ang="0">
                    <a:pos x="8" y="76"/>
                  </a:cxn>
                  <a:cxn ang="0">
                    <a:pos x="4" y="68"/>
                  </a:cxn>
                  <a:cxn ang="0">
                    <a:pos x="0" y="60"/>
                  </a:cxn>
                  <a:cxn ang="0">
                    <a:pos x="0" y="50"/>
                  </a:cxn>
                  <a:cxn ang="0">
                    <a:pos x="0" y="50"/>
                  </a:cxn>
                  <a:cxn ang="0">
                    <a:pos x="0" y="40"/>
                  </a:cxn>
                  <a:cxn ang="0">
                    <a:pos x="4" y="30"/>
                  </a:cxn>
                  <a:cxn ang="0">
                    <a:pos x="8" y="22"/>
                  </a:cxn>
                  <a:cxn ang="0">
                    <a:pos x="14" y="14"/>
                  </a:cxn>
                  <a:cxn ang="0">
                    <a:pos x="22" y="8"/>
                  </a:cxn>
                  <a:cxn ang="0">
                    <a:pos x="30" y="4"/>
                  </a:cxn>
                  <a:cxn ang="0">
                    <a:pos x="38" y="0"/>
                  </a:cxn>
                  <a:cxn ang="0">
                    <a:pos x="48" y="0"/>
                  </a:cxn>
                  <a:cxn ang="0">
                    <a:pos x="48" y="0"/>
                  </a:cxn>
                  <a:cxn ang="0">
                    <a:pos x="58" y="0"/>
                  </a:cxn>
                  <a:cxn ang="0">
                    <a:pos x="68" y="4"/>
                  </a:cxn>
                  <a:cxn ang="0">
                    <a:pos x="76" y="8"/>
                  </a:cxn>
                  <a:cxn ang="0">
                    <a:pos x="84" y="14"/>
                  </a:cxn>
                  <a:cxn ang="0">
                    <a:pos x="90" y="22"/>
                  </a:cxn>
                  <a:cxn ang="0">
                    <a:pos x="94" y="30"/>
                  </a:cxn>
                  <a:cxn ang="0">
                    <a:pos x="98" y="40"/>
                  </a:cxn>
                  <a:cxn ang="0">
                    <a:pos x="98" y="50"/>
                  </a:cxn>
                  <a:cxn ang="0">
                    <a:pos x="98" y="50"/>
                  </a:cxn>
                </a:cxnLst>
                <a:rect l="0" t="0" r="r" b="b"/>
                <a:pathLst>
                  <a:path w="98" h="98">
                    <a:moveTo>
                      <a:pt x="98" y="50"/>
                    </a:moveTo>
                    <a:lnTo>
                      <a:pt x="98" y="50"/>
                    </a:lnTo>
                    <a:lnTo>
                      <a:pt x="98" y="60"/>
                    </a:lnTo>
                    <a:lnTo>
                      <a:pt x="94" y="68"/>
                    </a:lnTo>
                    <a:lnTo>
                      <a:pt x="90" y="76"/>
                    </a:lnTo>
                    <a:lnTo>
                      <a:pt x="84" y="84"/>
                    </a:lnTo>
                    <a:lnTo>
                      <a:pt x="76" y="90"/>
                    </a:lnTo>
                    <a:lnTo>
                      <a:pt x="68" y="94"/>
                    </a:lnTo>
                    <a:lnTo>
                      <a:pt x="58" y="98"/>
                    </a:lnTo>
                    <a:lnTo>
                      <a:pt x="48" y="98"/>
                    </a:lnTo>
                    <a:lnTo>
                      <a:pt x="48" y="98"/>
                    </a:lnTo>
                    <a:lnTo>
                      <a:pt x="38" y="98"/>
                    </a:lnTo>
                    <a:lnTo>
                      <a:pt x="30" y="94"/>
                    </a:lnTo>
                    <a:lnTo>
                      <a:pt x="22" y="90"/>
                    </a:lnTo>
                    <a:lnTo>
                      <a:pt x="14" y="84"/>
                    </a:lnTo>
                    <a:lnTo>
                      <a:pt x="8" y="76"/>
                    </a:lnTo>
                    <a:lnTo>
                      <a:pt x="4" y="68"/>
                    </a:lnTo>
                    <a:lnTo>
                      <a:pt x="0" y="60"/>
                    </a:lnTo>
                    <a:lnTo>
                      <a:pt x="0" y="50"/>
                    </a:lnTo>
                    <a:lnTo>
                      <a:pt x="0" y="50"/>
                    </a:lnTo>
                    <a:lnTo>
                      <a:pt x="0" y="40"/>
                    </a:lnTo>
                    <a:lnTo>
                      <a:pt x="4" y="30"/>
                    </a:lnTo>
                    <a:lnTo>
                      <a:pt x="8" y="22"/>
                    </a:lnTo>
                    <a:lnTo>
                      <a:pt x="14" y="14"/>
                    </a:lnTo>
                    <a:lnTo>
                      <a:pt x="22" y="8"/>
                    </a:lnTo>
                    <a:lnTo>
                      <a:pt x="30" y="4"/>
                    </a:lnTo>
                    <a:lnTo>
                      <a:pt x="38" y="0"/>
                    </a:lnTo>
                    <a:lnTo>
                      <a:pt x="48" y="0"/>
                    </a:lnTo>
                    <a:lnTo>
                      <a:pt x="48" y="0"/>
                    </a:lnTo>
                    <a:lnTo>
                      <a:pt x="58" y="0"/>
                    </a:lnTo>
                    <a:lnTo>
                      <a:pt x="68" y="4"/>
                    </a:lnTo>
                    <a:lnTo>
                      <a:pt x="76" y="8"/>
                    </a:lnTo>
                    <a:lnTo>
                      <a:pt x="84" y="14"/>
                    </a:lnTo>
                    <a:lnTo>
                      <a:pt x="90" y="22"/>
                    </a:lnTo>
                    <a:lnTo>
                      <a:pt x="94" y="30"/>
                    </a:lnTo>
                    <a:lnTo>
                      <a:pt x="98" y="40"/>
                    </a:lnTo>
                    <a:lnTo>
                      <a:pt x="98" y="50"/>
                    </a:lnTo>
                    <a:lnTo>
                      <a:pt x="98" y="50"/>
                    </a:lnTo>
                    <a:close/>
                  </a:path>
                </a:pathLst>
              </a:custGeom>
              <a:solidFill>
                <a:srgbClr val="FF0000"/>
              </a:solidFill>
              <a:ln w="9525">
                <a:noFill/>
                <a:round/>
                <a:headEnd/>
                <a:tailEnd/>
              </a:ln>
            </p:spPr>
            <p:txBody>
              <a:bodyPr/>
              <a:lstStyle/>
              <a:p>
                <a:pPr fontAlgn="t">
                  <a:defRPr/>
                </a:pPr>
                <a:endParaRPr lang="zh-CN" altLang="en-US" sz="1400" dirty="0">
                  <a:solidFill>
                    <a:prstClr val="black"/>
                  </a:solidFill>
                  <a:latin typeface="+mn-lt"/>
                  <a:ea typeface="+mn-ea"/>
                </a:endParaRPr>
              </a:p>
            </p:txBody>
          </p:sp>
          <p:sp>
            <p:nvSpPr>
              <p:cNvPr id="49" name="Freeform 106"/>
              <p:cNvSpPr>
                <a:spLocks/>
              </p:cNvSpPr>
              <p:nvPr/>
            </p:nvSpPr>
            <p:spPr bwMode="auto">
              <a:xfrm>
                <a:off x="3959932" y="4225854"/>
                <a:ext cx="291341" cy="211260"/>
              </a:xfrm>
              <a:custGeom>
                <a:avLst/>
                <a:gdLst/>
                <a:ahLst/>
                <a:cxnLst>
                  <a:cxn ang="0">
                    <a:pos x="138" y="0"/>
                  </a:cxn>
                  <a:cxn ang="0">
                    <a:pos x="124" y="0"/>
                  </a:cxn>
                  <a:cxn ang="0">
                    <a:pos x="88" y="62"/>
                  </a:cxn>
                  <a:cxn ang="0">
                    <a:pos x="50" y="0"/>
                  </a:cxn>
                  <a:cxn ang="0">
                    <a:pos x="36" y="0"/>
                  </a:cxn>
                  <a:cxn ang="0">
                    <a:pos x="36" y="0"/>
                  </a:cxn>
                  <a:cxn ang="0">
                    <a:pos x="28" y="0"/>
                  </a:cxn>
                  <a:cxn ang="0">
                    <a:pos x="22" y="2"/>
                  </a:cxn>
                  <a:cxn ang="0">
                    <a:pos x="16" y="6"/>
                  </a:cxn>
                  <a:cxn ang="0">
                    <a:pos x="10" y="10"/>
                  </a:cxn>
                  <a:cxn ang="0">
                    <a:pos x="6" y="14"/>
                  </a:cxn>
                  <a:cxn ang="0">
                    <a:pos x="4" y="20"/>
                  </a:cxn>
                  <a:cxn ang="0">
                    <a:pos x="2" y="28"/>
                  </a:cxn>
                  <a:cxn ang="0">
                    <a:pos x="0" y="34"/>
                  </a:cxn>
                  <a:cxn ang="0">
                    <a:pos x="0" y="128"/>
                  </a:cxn>
                  <a:cxn ang="0">
                    <a:pos x="174" y="128"/>
                  </a:cxn>
                  <a:cxn ang="0">
                    <a:pos x="174" y="34"/>
                  </a:cxn>
                  <a:cxn ang="0">
                    <a:pos x="174" y="34"/>
                  </a:cxn>
                  <a:cxn ang="0">
                    <a:pos x="172" y="28"/>
                  </a:cxn>
                  <a:cxn ang="0">
                    <a:pos x="170" y="20"/>
                  </a:cxn>
                  <a:cxn ang="0">
                    <a:pos x="168" y="14"/>
                  </a:cxn>
                  <a:cxn ang="0">
                    <a:pos x="164" y="10"/>
                  </a:cxn>
                  <a:cxn ang="0">
                    <a:pos x="158" y="6"/>
                  </a:cxn>
                  <a:cxn ang="0">
                    <a:pos x="152" y="2"/>
                  </a:cxn>
                  <a:cxn ang="0">
                    <a:pos x="146" y="0"/>
                  </a:cxn>
                  <a:cxn ang="0">
                    <a:pos x="138" y="0"/>
                  </a:cxn>
                  <a:cxn ang="0">
                    <a:pos x="138" y="0"/>
                  </a:cxn>
                </a:cxnLst>
                <a:rect l="0" t="0" r="r" b="b"/>
                <a:pathLst>
                  <a:path w="174" h="128">
                    <a:moveTo>
                      <a:pt x="138" y="0"/>
                    </a:moveTo>
                    <a:lnTo>
                      <a:pt x="124" y="0"/>
                    </a:lnTo>
                    <a:lnTo>
                      <a:pt x="88" y="62"/>
                    </a:lnTo>
                    <a:lnTo>
                      <a:pt x="50" y="0"/>
                    </a:lnTo>
                    <a:lnTo>
                      <a:pt x="36" y="0"/>
                    </a:lnTo>
                    <a:lnTo>
                      <a:pt x="36" y="0"/>
                    </a:lnTo>
                    <a:lnTo>
                      <a:pt x="28" y="0"/>
                    </a:lnTo>
                    <a:lnTo>
                      <a:pt x="22" y="2"/>
                    </a:lnTo>
                    <a:lnTo>
                      <a:pt x="16" y="6"/>
                    </a:lnTo>
                    <a:lnTo>
                      <a:pt x="10" y="10"/>
                    </a:lnTo>
                    <a:lnTo>
                      <a:pt x="6" y="14"/>
                    </a:lnTo>
                    <a:lnTo>
                      <a:pt x="4" y="20"/>
                    </a:lnTo>
                    <a:lnTo>
                      <a:pt x="2" y="28"/>
                    </a:lnTo>
                    <a:lnTo>
                      <a:pt x="0" y="34"/>
                    </a:lnTo>
                    <a:lnTo>
                      <a:pt x="0" y="128"/>
                    </a:lnTo>
                    <a:lnTo>
                      <a:pt x="174" y="128"/>
                    </a:lnTo>
                    <a:lnTo>
                      <a:pt x="174" y="34"/>
                    </a:lnTo>
                    <a:lnTo>
                      <a:pt x="174" y="34"/>
                    </a:lnTo>
                    <a:lnTo>
                      <a:pt x="172" y="28"/>
                    </a:lnTo>
                    <a:lnTo>
                      <a:pt x="170" y="20"/>
                    </a:lnTo>
                    <a:lnTo>
                      <a:pt x="168" y="14"/>
                    </a:lnTo>
                    <a:lnTo>
                      <a:pt x="164" y="10"/>
                    </a:lnTo>
                    <a:lnTo>
                      <a:pt x="158" y="6"/>
                    </a:lnTo>
                    <a:lnTo>
                      <a:pt x="152" y="2"/>
                    </a:lnTo>
                    <a:lnTo>
                      <a:pt x="146" y="0"/>
                    </a:lnTo>
                    <a:lnTo>
                      <a:pt x="138" y="0"/>
                    </a:lnTo>
                    <a:lnTo>
                      <a:pt x="138" y="0"/>
                    </a:lnTo>
                    <a:close/>
                  </a:path>
                </a:pathLst>
              </a:custGeom>
              <a:solidFill>
                <a:srgbClr val="FF0000"/>
              </a:solidFill>
              <a:ln w="9525">
                <a:noFill/>
                <a:round/>
                <a:headEnd/>
                <a:tailEnd/>
              </a:ln>
            </p:spPr>
            <p:txBody>
              <a:bodyPr/>
              <a:lstStyle/>
              <a:p>
                <a:pPr fontAlgn="t">
                  <a:defRPr/>
                </a:pPr>
                <a:endParaRPr lang="zh-CN" altLang="en-US" sz="1400" dirty="0">
                  <a:solidFill>
                    <a:prstClr val="black"/>
                  </a:solidFill>
                  <a:latin typeface="+mn-lt"/>
                  <a:ea typeface="+mn-ea"/>
                </a:endParaRPr>
              </a:p>
            </p:txBody>
          </p:sp>
          <p:sp>
            <p:nvSpPr>
              <p:cNvPr id="50" name="Freeform 107"/>
              <p:cNvSpPr>
                <a:spLocks/>
              </p:cNvSpPr>
              <p:nvPr/>
            </p:nvSpPr>
            <p:spPr bwMode="auto">
              <a:xfrm>
                <a:off x="4093522" y="4229031"/>
                <a:ext cx="31266" cy="63537"/>
              </a:xfrm>
              <a:custGeom>
                <a:avLst/>
                <a:gdLst/>
                <a:ahLst/>
                <a:cxnLst>
                  <a:cxn ang="0">
                    <a:pos x="18" y="38"/>
                  </a:cxn>
                  <a:cxn ang="0">
                    <a:pos x="18" y="38"/>
                  </a:cxn>
                  <a:cxn ang="0">
                    <a:pos x="8" y="0"/>
                  </a:cxn>
                  <a:cxn ang="0">
                    <a:pos x="0" y="38"/>
                  </a:cxn>
                  <a:cxn ang="0">
                    <a:pos x="0" y="38"/>
                  </a:cxn>
                  <a:cxn ang="0">
                    <a:pos x="18" y="38"/>
                  </a:cxn>
                </a:cxnLst>
                <a:rect l="0" t="0" r="r" b="b"/>
                <a:pathLst>
                  <a:path w="18" h="38">
                    <a:moveTo>
                      <a:pt x="18" y="38"/>
                    </a:moveTo>
                    <a:lnTo>
                      <a:pt x="18" y="38"/>
                    </a:lnTo>
                    <a:lnTo>
                      <a:pt x="8" y="0"/>
                    </a:lnTo>
                    <a:lnTo>
                      <a:pt x="0" y="38"/>
                    </a:lnTo>
                    <a:lnTo>
                      <a:pt x="0" y="38"/>
                    </a:lnTo>
                    <a:lnTo>
                      <a:pt x="18" y="38"/>
                    </a:lnTo>
                    <a:close/>
                  </a:path>
                </a:pathLst>
              </a:custGeom>
              <a:solidFill>
                <a:srgbClr val="FF0000"/>
              </a:solidFill>
              <a:ln w="9525">
                <a:noFill/>
                <a:round/>
                <a:headEnd/>
                <a:tailEnd/>
              </a:ln>
            </p:spPr>
            <p:txBody>
              <a:bodyPr/>
              <a:lstStyle/>
              <a:p>
                <a:pPr fontAlgn="t">
                  <a:defRPr/>
                </a:pPr>
                <a:endParaRPr lang="zh-CN" altLang="en-US" sz="1400" dirty="0">
                  <a:solidFill>
                    <a:prstClr val="black"/>
                  </a:solidFill>
                  <a:latin typeface="+mn-lt"/>
                  <a:ea typeface="+mn-ea"/>
                </a:endParaRPr>
              </a:p>
            </p:txBody>
          </p:sp>
        </p:grpSp>
        <p:sp>
          <p:nvSpPr>
            <p:cNvPr id="52" name="Freeform 109"/>
            <p:cNvSpPr>
              <a:spLocks/>
            </p:cNvSpPr>
            <p:nvPr/>
          </p:nvSpPr>
          <p:spPr bwMode="auto">
            <a:xfrm>
              <a:off x="4740275" y="4225925"/>
              <a:ext cx="11113" cy="11113"/>
            </a:xfrm>
            <a:custGeom>
              <a:avLst/>
              <a:gdLst/>
              <a:ahLst/>
              <a:cxnLst>
                <a:cxn ang="0">
                  <a:pos x="6" y="2"/>
                </a:cxn>
                <a:cxn ang="0">
                  <a:pos x="4" y="6"/>
                </a:cxn>
                <a:cxn ang="0">
                  <a:pos x="0" y="2"/>
                </a:cxn>
                <a:cxn ang="0">
                  <a:pos x="4" y="0"/>
                </a:cxn>
                <a:cxn ang="0">
                  <a:pos x="6" y="2"/>
                </a:cxn>
              </a:cxnLst>
              <a:rect l="0" t="0" r="r" b="b"/>
              <a:pathLst>
                <a:path w="6" h="6">
                  <a:moveTo>
                    <a:pt x="6" y="2"/>
                  </a:moveTo>
                  <a:lnTo>
                    <a:pt x="4" y="6"/>
                  </a:lnTo>
                  <a:lnTo>
                    <a:pt x="0" y="2"/>
                  </a:lnTo>
                  <a:lnTo>
                    <a:pt x="4" y="0"/>
                  </a:lnTo>
                  <a:lnTo>
                    <a:pt x="6" y="2"/>
                  </a:lnTo>
                  <a:close/>
                </a:path>
              </a:pathLst>
            </a:custGeom>
            <a:solidFill>
              <a:srgbClr val="FF0000"/>
            </a:solidFill>
            <a:ln w="9525">
              <a:noFill/>
              <a:round/>
              <a:headEnd/>
              <a:tailEnd/>
            </a:ln>
          </p:spPr>
          <p:txBody>
            <a:bodyPr/>
            <a:lstStyle/>
            <a:p>
              <a:pPr fontAlgn="t">
                <a:defRPr/>
              </a:pPr>
              <a:endParaRPr lang="zh-CN" altLang="en-US" sz="1400" dirty="0">
                <a:solidFill>
                  <a:prstClr val="black"/>
                </a:solidFill>
                <a:latin typeface="+mn-lt"/>
                <a:ea typeface="+mn-ea"/>
              </a:endParaRPr>
            </a:p>
          </p:txBody>
        </p:sp>
        <p:cxnSp>
          <p:nvCxnSpPr>
            <p:cNvPr id="46" name="直接箭头连接符 45"/>
            <p:cNvCxnSpPr>
              <a:endCxn id="6" idx="1"/>
            </p:cNvCxnSpPr>
            <p:nvPr/>
          </p:nvCxnSpPr>
          <p:spPr>
            <a:xfrm>
              <a:off x="4319588" y="4329113"/>
              <a:ext cx="360362" cy="0"/>
            </a:xfrm>
            <a:prstGeom prst="straightConnector1">
              <a:avLst/>
            </a:prstGeom>
            <a:ln w="2540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3887889" y="3768129"/>
              <a:ext cx="730250" cy="277813"/>
            </a:xfrm>
            <a:prstGeom prst="rect">
              <a:avLst/>
            </a:prstGeom>
            <a:noFill/>
          </p:spPr>
          <p:txBody>
            <a:bodyPr wrap="none">
              <a:spAutoFit/>
            </a:bodyPr>
            <a:lstStyle/>
            <a:p>
              <a:pPr fontAlgn="t">
                <a:defRPr/>
              </a:pPr>
              <a:r>
                <a:rPr lang="en-US" altLang="zh-CN" sz="1200" dirty="0">
                  <a:solidFill>
                    <a:prstClr val="black"/>
                  </a:solidFill>
                  <a:latin typeface="+mn-lt"/>
                  <a:ea typeface="+mn-ea"/>
                </a:rPr>
                <a:t>3</a:t>
              </a:r>
              <a:r>
                <a:rPr lang="zh-CN" altLang="en-US" sz="1200" dirty="0">
                  <a:solidFill>
                    <a:prstClr val="black"/>
                  </a:solidFill>
                  <a:latin typeface="+mn-lt"/>
                  <a:ea typeface="+mn-ea"/>
                </a:rPr>
                <a:t>、审批</a:t>
              </a:r>
            </a:p>
          </p:txBody>
        </p:sp>
        <p:cxnSp>
          <p:nvCxnSpPr>
            <p:cNvPr id="65" name="肘形连接符 64"/>
            <p:cNvCxnSpPr/>
            <p:nvPr/>
          </p:nvCxnSpPr>
          <p:spPr>
            <a:xfrm rot="16200000" flipV="1">
              <a:off x="2986088" y="3035300"/>
              <a:ext cx="2411412" cy="935038"/>
            </a:xfrm>
            <a:prstGeom prst="bentConnector3">
              <a:avLst>
                <a:gd name="adj1" fmla="val 526"/>
              </a:avLst>
            </a:prstGeom>
            <a:ln w="2540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66" name="TextBox 65"/>
            <p:cNvSpPr txBox="1"/>
            <p:nvPr/>
          </p:nvSpPr>
          <p:spPr>
            <a:xfrm>
              <a:off x="3727789" y="3183309"/>
              <a:ext cx="731290" cy="276999"/>
            </a:xfrm>
            <a:prstGeom prst="rect">
              <a:avLst/>
            </a:prstGeom>
            <a:noFill/>
          </p:spPr>
          <p:txBody>
            <a:bodyPr wrap="none">
              <a:spAutoFit/>
            </a:bodyPr>
            <a:lstStyle/>
            <a:p>
              <a:pPr fontAlgn="t">
                <a:defRPr/>
              </a:pPr>
              <a:r>
                <a:rPr lang="en-US" altLang="zh-CN" sz="1200" dirty="0">
                  <a:solidFill>
                    <a:prstClr val="black"/>
                  </a:solidFill>
                  <a:latin typeface="+mn-lt"/>
                  <a:ea typeface="+mn-ea"/>
                </a:rPr>
                <a:t>5</a:t>
              </a:r>
              <a:r>
                <a:rPr lang="zh-CN" altLang="en-US" sz="1200" dirty="0">
                  <a:solidFill>
                    <a:prstClr val="black"/>
                  </a:solidFill>
                  <a:latin typeface="+mn-lt"/>
                  <a:ea typeface="+mn-ea"/>
                </a:rPr>
                <a:t>、通知</a:t>
              </a:r>
            </a:p>
          </p:txBody>
        </p:sp>
        <p:grpSp>
          <p:nvGrpSpPr>
            <p:cNvPr id="34836" name="组合 97"/>
            <p:cNvGrpSpPr>
              <a:grpSpLocks/>
            </p:cNvGrpSpPr>
            <p:nvPr/>
          </p:nvGrpSpPr>
          <p:grpSpPr bwMode="auto">
            <a:xfrm>
              <a:off x="4294188" y="1628775"/>
              <a:ext cx="4140200" cy="1295400"/>
              <a:chOff x="4293493" y="1484784"/>
              <a:chExt cx="4140460" cy="1296144"/>
            </a:xfrm>
          </p:grpSpPr>
          <p:sp>
            <p:nvSpPr>
              <p:cNvPr id="4" name="矩形 3"/>
              <p:cNvSpPr/>
              <p:nvPr/>
            </p:nvSpPr>
            <p:spPr>
              <a:xfrm>
                <a:off x="4293493" y="1484784"/>
                <a:ext cx="4140460" cy="1296144"/>
              </a:xfrm>
              <a:prstGeom prst="rect">
                <a:avLst/>
              </a:prstGeom>
              <a:solidFill>
                <a:schemeClr val="bg1"/>
              </a:solidFill>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35" tIns="60968" rIns="121935" bIns="60968"/>
              <a:lstStyle/>
              <a:p>
                <a:pPr algn="ctr" fontAlgn="t">
                  <a:defRPr/>
                </a:pPr>
                <a:r>
                  <a:rPr lang="zh-CN" altLang="en-US" sz="1400" dirty="0">
                    <a:solidFill>
                      <a:prstClr val="black"/>
                    </a:solidFill>
                  </a:rPr>
                  <a:t>服务目录</a:t>
                </a:r>
              </a:p>
            </p:txBody>
          </p:sp>
          <p:pic>
            <p:nvPicPr>
              <p:cNvPr id="34839"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51463" y="1873683"/>
                <a:ext cx="572995" cy="572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8" name="TextBox 67"/>
              <p:cNvSpPr txBox="1"/>
              <p:nvPr/>
            </p:nvSpPr>
            <p:spPr>
              <a:xfrm>
                <a:off x="4490355" y="2437831"/>
                <a:ext cx="801737" cy="306564"/>
              </a:xfrm>
              <a:prstGeom prst="rect">
                <a:avLst/>
              </a:prstGeom>
              <a:noFill/>
            </p:spPr>
            <p:txBody>
              <a:bodyPr lIns="121935" tIns="60968" rIns="121935" bIns="60968" anchor="ctr">
                <a:spAutoFit/>
              </a:bodyPr>
              <a:lstStyle/>
              <a:p>
                <a:pPr algn="ctr" fontAlgn="t">
                  <a:defRPr/>
                </a:pPr>
                <a:r>
                  <a:rPr lang="zh-CN" altLang="en-US" sz="1200" dirty="0">
                    <a:solidFill>
                      <a:prstClr val="black"/>
                    </a:solidFill>
                    <a:latin typeface="+mn-lt"/>
                    <a:ea typeface="+mn-ea"/>
                  </a:rPr>
                  <a:t>云主机</a:t>
                </a:r>
              </a:p>
            </p:txBody>
          </p:sp>
          <p:sp>
            <p:nvSpPr>
              <p:cNvPr id="69" name="TextBox 68"/>
              <p:cNvSpPr txBox="1"/>
              <p:nvPr/>
            </p:nvSpPr>
            <p:spPr>
              <a:xfrm>
                <a:off x="5579449" y="2410829"/>
                <a:ext cx="635040" cy="308152"/>
              </a:xfrm>
              <a:prstGeom prst="rect">
                <a:avLst/>
              </a:prstGeom>
              <a:noFill/>
            </p:spPr>
            <p:txBody>
              <a:bodyPr lIns="121935" tIns="60968" rIns="121935" bIns="60968" anchor="ctr">
                <a:spAutoFit/>
              </a:bodyPr>
              <a:lstStyle/>
              <a:p>
                <a:pPr algn="ctr" fontAlgn="t">
                  <a:defRPr/>
                </a:pPr>
                <a:r>
                  <a:rPr lang="en-US" altLang="zh-CN" sz="1200" dirty="0">
                    <a:solidFill>
                      <a:prstClr val="black"/>
                    </a:solidFill>
                    <a:latin typeface="+mn-lt"/>
                    <a:ea typeface="+mn-ea"/>
                  </a:rPr>
                  <a:t>VDC</a:t>
                </a:r>
                <a:endParaRPr lang="zh-CN" altLang="en-US" sz="1200" dirty="0">
                  <a:solidFill>
                    <a:prstClr val="black"/>
                  </a:solidFill>
                  <a:latin typeface="+mn-lt"/>
                  <a:ea typeface="+mn-ea"/>
                </a:endParaRPr>
              </a:p>
            </p:txBody>
          </p:sp>
          <p:pic>
            <p:nvPicPr>
              <p:cNvPr id="34842"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96417" y="1873683"/>
                <a:ext cx="570750" cy="5706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43"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639126" y="1873683"/>
                <a:ext cx="543795" cy="5436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2" name="TextBox 71"/>
              <p:cNvSpPr txBox="1"/>
              <p:nvPr/>
            </p:nvSpPr>
            <p:spPr>
              <a:xfrm>
                <a:off x="6541534" y="2412416"/>
                <a:ext cx="803325" cy="308152"/>
              </a:xfrm>
              <a:prstGeom prst="rect">
                <a:avLst/>
              </a:prstGeom>
              <a:noFill/>
            </p:spPr>
            <p:txBody>
              <a:bodyPr lIns="121935" tIns="60968" rIns="121935" bIns="60968" anchor="ctr">
                <a:spAutoFit/>
              </a:bodyPr>
              <a:lstStyle/>
              <a:p>
                <a:pPr algn="ctr" fontAlgn="t">
                  <a:defRPr/>
                </a:pPr>
                <a:r>
                  <a:rPr lang="zh-CN" altLang="en-US" sz="1200" dirty="0">
                    <a:solidFill>
                      <a:prstClr val="black"/>
                    </a:solidFill>
                    <a:latin typeface="+mn-lt"/>
                    <a:ea typeface="+mn-ea"/>
                  </a:rPr>
                  <a:t>云磁盘</a:t>
                </a:r>
              </a:p>
            </p:txBody>
          </p:sp>
          <p:sp>
            <p:nvSpPr>
              <p:cNvPr id="73" name="TextBox 72"/>
              <p:cNvSpPr txBox="1"/>
              <p:nvPr/>
            </p:nvSpPr>
            <p:spPr>
              <a:xfrm>
                <a:off x="7568711" y="2436243"/>
                <a:ext cx="784274" cy="308152"/>
              </a:xfrm>
              <a:prstGeom prst="rect">
                <a:avLst/>
              </a:prstGeom>
              <a:noFill/>
            </p:spPr>
            <p:txBody>
              <a:bodyPr lIns="121935" tIns="60968" rIns="121935" bIns="60968" anchor="ctr">
                <a:spAutoFit/>
              </a:bodyPr>
              <a:lstStyle/>
              <a:p>
                <a:pPr algn="ctr" fontAlgn="t">
                  <a:defRPr/>
                </a:pPr>
                <a:r>
                  <a:rPr lang="zh-CN" altLang="en-US" sz="1200" dirty="0">
                    <a:solidFill>
                      <a:prstClr val="black"/>
                    </a:solidFill>
                    <a:latin typeface="+mn-lt"/>
                    <a:ea typeface="+mn-ea"/>
                  </a:rPr>
                  <a:t>弹性</a:t>
                </a:r>
                <a:r>
                  <a:rPr lang="en-US" altLang="zh-CN" sz="1200" dirty="0">
                    <a:solidFill>
                      <a:prstClr val="black"/>
                    </a:solidFill>
                    <a:latin typeface="+mn-lt"/>
                    <a:ea typeface="+mn-ea"/>
                  </a:rPr>
                  <a:t>IP</a:t>
                </a:r>
                <a:endParaRPr lang="zh-CN" altLang="en-US" sz="1200" dirty="0">
                  <a:solidFill>
                    <a:prstClr val="black"/>
                  </a:solidFill>
                  <a:latin typeface="+mn-lt"/>
                  <a:ea typeface="+mn-ea"/>
                </a:endParaRPr>
              </a:p>
            </p:txBody>
          </p:sp>
          <p:pic>
            <p:nvPicPr>
              <p:cNvPr id="34846"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654879" y="1873683"/>
                <a:ext cx="543795" cy="5436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77" name="肘形连接符 76"/>
              <p:cNvCxnSpPr/>
              <p:nvPr/>
            </p:nvCxnSpPr>
            <p:spPr>
              <a:xfrm rot="5400000" flipH="1" flipV="1">
                <a:off x="6382771" y="329210"/>
                <a:ext cx="12707" cy="3089469"/>
              </a:xfrm>
              <a:prstGeom prst="bentConnector3">
                <a:avLst>
                  <a:gd name="adj1" fmla="val 600000"/>
                </a:avLst>
              </a:prstGeom>
            </p:spPr>
            <p:style>
              <a:lnRef idx="1">
                <a:schemeClr val="accent1"/>
              </a:lnRef>
              <a:fillRef idx="0">
                <a:schemeClr val="accent1"/>
              </a:fillRef>
              <a:effectRef idx="0">
                <a:schemeClr val="accent1"/>
              </a:effectRef>
              <a:fontRef idx="minor">
                <a:schemeClr val="tx1"/>
              </a:fontRef>
            </p:style>
          </p:cxnSp>
        </p:grpSp>
        <p:sp>
          <p:nvSpPr>
            <p:cNvPr id="31" name="TextBox 30"/>
            <p:cNvSpPr txBox="1"/>
            <p:nvPr/>
          </p:nvSpPr>
          <p:spPr>
            <a:xfrm>
              <a:off x="3636828" y="1533291"/>
              <a:ext cx="736600" cy="277812"/>
            </a:xfrm>
            <a:prstGeom prst="rect">
              <a:avLst/>
            </a:prstGeom>
            <a:noFill/>
          </p:spPr>
          <p:txBody>
            <a:bodyPr wrap="none">
              <a:spAutoFit/>
            </a:bodyPr>
            <a:lstStyle/>
            <a:p>
              <a:pPr fontAlgn="t">
                <a:defRPr/>
              </a:pPr>
              <a:r>
                <a:rPr lang="en-US" altLang="zh-CN" sz="1200" dirty="0">
                  <a:solidFill>
                    <a:prstClr val="black"/>
                  </a:solidFill>
                  <a:latin typeface="+mn-lt"/>
                  <a:ea typeface="+mn-ea"/>
                </a:rPr>
                <a:t>1</a:t>
              </a:r>
              <a:r>
                <a:rPr lang="zh-CN" altLang="en-US" sz="1200" dirty="0">
                  <a:solidFill>
                    <a:prstClr val="black"/>
                  </a:solidFill>
                  <a:latin typeface="+mn-lt"/>
                  <a:ea typeface="+mn-ea"/>
                </a:rPr>
                <a:t>、申请</a:t>
              </a:r>
            </a:p>
          </p:txBody>
        </p:sp>
      </p:grpSp>
    </p:spTree>
    <p:extLst>
      <p:ext uri="{BB962C8B-B14F-4D97-AF65-F5344CB8AC3E}">
        <p14:creationId xmlns:p14="http://schemas.microsoft.com/office/powerpoint/2010/main" val="428284071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pPr>
              <a:buClr>
                <a:schemeClr val="bg1">
                  <a:lumMod val="50000"/>
                </a:schemeClr>
              </a:buClr>
            </a:pPr>
            <a:r>
              <a:rPr lang="en-US" altLang="zh-CN" dirty="0" smtClean="0">
                <a:solidFill>
                  <a:schemeClr val="bg1">
                    <a:lumMod val="50000"/>
                  </a:schemeClr>
                </a:solidFill>
              </a:rPr>
              <a:t>ServiceCenter</a:t>
            </a:r>
            <a:r>
              <a:rPr lang="zh-CN" altLang="en-US" dirty="0" smtClean="0">
                <a:solidFill>
                  <a:schemeClr val="bg1">
                    <a:lumMod val="50000"/>
                  </a:schemeClr>
                </a:solidFill>
              </a:rPr>
              <a:t>介绍</a:t>
            </a:r>
            <a:endParaRPr lang="en-US" altLang="zh-CN" dirty="0" smtClean="0">
              <a:solidFill>
                <a:schemeClr val="bg1">
                  <a:lumMod val="50000"/>
                </a:schemeClr>
              </a:solidFill>
            </a:endParaRPr>
          </a:p>
          <a:p>
            <a:r>
              <a:rPr lang="en-US" altLang="zh-CN" b="1" dirty="0" smtClean="0"/>
              <a:t>ServiceCenter</a:t>
            </a:r>
            <a:r>
              <a:rPr lang="zh-CN" altLang="en-US" b="1" dirty="0" smtClean="0"/>
              <a:t>功能特性</a:t>
            </a:r>
            <a:endParaRPr lang="en-US" altLang="zh-CN" b="1" dirty="0" smtClean="0"/>
          </a:p>
          <a:p>
            <a:pPr lvl="1">
              <a:lnSpc>
                <a:spcPct val="120000"/>
              </a:lnSpc>
              <a:buClr>
                <a:schemeClr val="bg1">
                  <a:lumMod val="50000"/>
                </a:schemeClr>
              </a:buClr>
            </a:pPr>
            <a:r>
              <a:rPr lang="zh-CN" altLang="en-US" dirty="0">
                <a:solidFill>
                  <a:schemeClr val="bg1">
                    <a:lumMod val="50000"/>
                  </a:schemeClr>
                </a:solidFill>
              </a:rPr>
              <a:t>用户管理</a:t>
            </a:r>
            <a:endParaRPr lang="en-US" altLang="zh-CN" dirty="0">
              <a:solidFill>
                <a:schemeClr val="bg1">
                  <a:lumMod val="50000"/>
                </a:schemeClr>
              </a:solidFill>
            </a:endParaRPr>
          </a:p>
          <a:p>
            <a:pPr lvl="1">
              <a:lnSpc>
                <a:spcPct val="120000"/>
              </a:lnSpc>
              <a:buClr>
                <a:schemeClr val="bg1">
                  <a:lumMod val="50000"/>
                </a:schemeClr>
              </a:buClr>
            </a:pPr>
            <a:r>
              <a:rPr lang="zh-CN" altLang="en-US" dirty="0">
                <a:solidFill>
                  <a:schemeClr val="bg1">
                    <a:lumMod val="50000"/>
                  </a:schemeClr>
                </a:solidFill>
              </a:rPr>
              <a:t>服务管理</a:t>
            </a:r>
            <a:endParaRPr lang="en-US" altLang="zh-CN" dirty="0">
              <a:solidFill>
                <a:schemeClr val="bg1">
                  <a:lumMod val="50000"/>
                </a:schemeClr>
              </a:solidFill>
            </a:endParaRPr>
          </a:p>
          <a:p>
            <a:pPr lvl="1">
              <a:lnSpc>
                <a:spcPct val="120000"/>
              </a:lnSpc>
            </a:pPr>
            <a:r>
              <a:rPr lang="zh-CN" altLang="en-US" dirty="0"/>
              <a:t>组织管理</a:t>
            </a:r>
            <a:endParaRPr lang="en-US" altLang="zh-CN" dirty="0"/>
          </a:p>
          <a:p>
            <a:pPr lvl="1">
              <a:lnSpc>
                <a:spcPct val="120000"/>
              </a:lnSpc>
              <a:buClr>
                <a:schemeClr val="bg1">
                  <a:lumMod val="50000"/>
                </a:schemeClr>
              </a:buClr>
            </a:pPr>
            <a:r>
              <a:rPr lang="en-US" altLang="zh-CN" dirty="0" smtClean="0">
                <a:solidFill>
                  <a:schemeClr val="bg1">
                    <a:lumMod val="50000"/>
                  </a:schemeClr>
                </a:solidFill>
              </a:rPr>
              <a:t>VDC</a:t>
            </a:r>
            <a:r>
              <a:rPr lang="zh-CN" altLang="en-US" dirty="0" smtClean="0">
                <a:solidFill>
                  <a:schemeClr val="bg1">
                    <a:lumMod val="50000"/>
                  </a:schemeClr>
                </a:solidFill>
              </a:rPr>
              <a:t>服务</a:t>
            </a:r>
            <a:endParaRPr lang="en-US" altLang="zh-CN" dirty="0" smtClean="0">
              <a:solidFill>
                <a:schemeClr val="bg1">
                  <a:lumMod val="50000"/>
                </a:schemeClr>
              </a:solidFill>
            </a:endParaRPr>
          </a:p>
          <a:p>
            <a:pPr lvl="1">
              <a:lnSpc>
                <a:spcPct val="120000"/>
              </a:lnSpc>
              <a:buClr>
                <a:schemeClr val="bg1">
                  <a:lumMod val="50000"/>
                </a:schemeClr>
              </a:buClr>
            </a:pPr>
            <a:r>
              <a:rPr lang="zh-CN" altLang="en-US" dirty="0" smtClean="0">
                <a:solidFill>
                  <a:schemeClr val="bg1">
                    <a:lumMod val="50000"/>
                  </a:schemeClr>
                </a:solidFill>
              </a:rPr>
              <a:t>计算服务</a:t>
            </a:r>
            <a:endParaRPr lang="en-US" altLang="zh-CN" dirty="0" smtClean="0">
              <a:solidFill>
                <a:schemeClr val="bg1">
                  <a:lumMod val="50000"/>
                </a:schemeClr>
              </a:solidFill>
            </a:endParaRPr>
          </a:p>
          <a:p>
            <a:pPr lvl="1">
              <a:lnSpc>
                <a:spcPct val="120000"/>
              </a:lnSpc>
              <a:buClr>
                <a:schemeClr val="bg1">
                  <a:lumMod val="50000"/>
                </a:schemeClr>
              </a:buClr>
            </a:pPr>
            <a:r>
              <a:rPr lang="zh-CN" altLang="en-US" dirty="0" smtClean="0">
                <a:solidFill>
                  <a:schemeClr val="bg1">
                    <a:lumMod val="50000"/>
                  </a:schemeClr>
                </a:solidFill>
              </a:rPr>
              <a:t>存储服务</a:t>
            </a:r>
            <a:endParaRPr lang="en-US" altLang="zh-CN" dirty="0" smtClean="0">
              <a:solidFill>
                <a:schemeClr val="bg1">
                  <a:lumMod val="50000"/>
                </a:schemeClr>
              </a:solidFill>
            </a:endParaRPr>
          </a:p>
          <a:p>
            <a:pPr lvl="1">
              <a:lnSpc>
                <a:spcPct val="120000"/>
              </a:lnSpc>
              <a:buClr>
                <a:schemeClr val="bg1">
                  <a:lumMod val="50000"/>
                </a:schemeClr>
              </a:buClr>
            </a:pPr>
            <a:r>
              <a:rPr lang="zh-CN" altLang="en-US" dirty="0" smtClean="0">
                <a:solidFill>
                  <a:schemeClr val="bg1">
                    <a:lumMod val="50000"/>
                  </a:schemeClr>
                </a:solidFill>
              </a:rPr>
              <a:t>网络服务</a:t>
            </a:r>
            <a:endParaRPr lang="en-US" altLang="zh-CN" dirty="0" smtClean="0">
              <a:solidFill>
                <a:schemeClr val="bg1">
                  <a:lumMod val="50000"/>
                </a:schemeClr>
              </a:solidFill>
            </a:endParaRPr>
          </a:p>
          <a:p>
            <a:pPr>
              <a:buClr>
                <a:schemeClr val="bg1">
                  <a:lumMod val="50000"/>
                </a:schemeClr>
              </a:buClr>
            </a:pPr>
            <a:r>
              <a:rPr lang="en-US" altLang="zh-CN" dirty="0">
                <a:solidFill>
                  <a:schemeClr val="bg1">
                    <a:lumMod val="50000"/>
                  </a:schemeClr>
                </a:solidFill>
              </a:rPr>
              <a:t>ServiceCenter</a:t>
            </a:r>
            <a:r>
              <a:rPr lang="zh-CN" altLang="en-US" dirty="0">
                <a:solidFill>
                  <a:schemeClr val="bg1">
                    <a:lumMod val="50000"/>
                  </a:schemeClr>
                </a:solidFill>
              </a:rPr>
              <a:t>安装</a:t>
            </a:r>
            <a:endParaRPr lang="en-US" altLang="zh-CN" dirty="0">
              <a:solidFill>
                <a:schemeClr val="bg1">
                  <a:lumMod val="50000"/>
                </a:schemeClr>
              </a:solidFill>
            </a:endParaRPr>
          </a:p>
        </p:txBody>
      </p:sp>
    </p:spTree>
    <p:extLst>
      <p:ext uri="{BB962C8B-B14F-4D97-AF65-F5344CB8AC3E}">
        <p14:creationId xmlns:p14="http://schemas.microsoft.com/office/powerpoint/2010/main" val="20795729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标题 1"/>
          <p:cNvSpPr>
            <a:spLocks noGrp="1"/>
          </p:cNvSpPr>
          <p:nvPr>
            <p:ph type="title"/>
          </p:nvPr>
        </p:nvSpPr>
        <p:spPr/>
        <p:txBody>
          <a:bodyPr/>
          <a:lstStyle/>
          <a:p>
            <a:r>
              <a:rPr lang="zh-CN" altLang="en-US" dirty="0" smtClean="0"/>
              <a:t>组织管理</a:t>
            </a:r>
          </a:p>
        </p:txBody>
      </p:sp>
      <p:sp>
        <p:nvSpPr>
          <p:cNvPr id="36867" name="文本占位符 2"/>
          <p:cNvSpPr>
            <a:spLocks noGrp="1"/>
          </p:cNvSpPr>
          <p:nvPr>
            <p:ph type="body" sz="quarter" idx="10"/>
          </p:nvPr>
        </p:nvSpPr>
        <p:spPr/>
        <p:txBody>
          <a:bodyPr/>
          <a:lstStyle/>
          <a:p>
            <a:r>
              <a:rPr lang="zh-CN" altLang="en-US" smtClean="0"/>
              <a:t>功能介绍</a:t>
            </a:r>
            <a:endParaRPr lang="en-US" altLang="zh-CN" smtClean="0"/>
          </a:p>
          <a:p>
            <a:pPr lvl="1"/>
            <a:r>
              <a:rPr lang="zh-CN" altLang="en-US" smtClean="0"/>
              <a:t>组织是</a:t>
            </a:r>
            <a:r>
              <a:rPr lang="en-US" altLang="zh-CN" smtClean="0"/>
              <a:t>ServiceCenter</a:t>
            </a:r>
            <a:r>
              <a:rPr lang="zh-CN" altLang="en-US" smtClean="0"/>
              <a:t>进行资源分配的单位，适用于分级运营的场景。组织管理员管理整个组织内的资源，而</a:t>
            </a:r>
            <a:r>
              <a:rPr lang="en-US" altLang="zh-CN" smtClean="0"/>
              <a:t>VDC</a:t>
            </a:r>
            <a:r>
              <a:rPr lang="zh-CN" altLang="en-US" smtClean="0"/>
              <a:t>管理员只能管理本</a:t>
            </a:r>
            <a:r>
              <a:rPr lang="en-US" altLang="zh-CN" smtClean="0"/>
              <a:t>VDC</a:t>
            </a:r>
            <a:r>
              <a:rPr lang="zh-CN" altLang="en-US" smtClean="0"/>
              <a:t>内的资源，以达到分层分权管理的目的。</a:t>
            </a:r>
          </a:p>
          <a:p>
            <a:pPr lvl="1"/>
            <a:r>
              <a:rPr lang="zh-CN" altLang="en-US" smtClean="0"/>
              <a:t>如果不需要分级运营，则只需创建一个组织，组织配额不限，系统管理员和组织管理员合一，作为全局管理员管理所有资源。</a:t>
            </a:r>
            <a:endParaRPr lang="en-US" altLang="zh-CN" dirty="0" smtClean="0"/>
          </a:p>
        </p:txBody>
      </p:sp>
    </p:spTree>
    <p:extLst>
      <p:ext uri="{BB962C8B-B14F-4D97-AF65-F5344CB8AC3E}">
        <p14:creationId xmlns:p14="http://schemas.microsoft.com/office/powerpoint/2010/main" val="17991739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38"/>
          <p:cNvSpPr>
            <a:spLocks noGrp="1" noChangeArrowheads="1"/>
          </p:cNvSpPr>
          <p:nvPr>
            <p:ph type="ctrTitle"/>
          </p:nvPr>
        </p:nvSpPr>
        <p:spPr/>
        <p:txBody>
          <a:bodyPr/>
          <a:lstStyle/>
          <a:p>
            <a:r>
              <a:rPr lang="en-US" altLang="zh-CN" dirty="0" err="1" smtClean="0"/>
              <a:t>ManageOne</a:t>
            </a:r>
            <a:r>
              <a:rPr lang="en-US" altLang="zh-CN" dirty="0" smtClean="0"/>
              <a:t> </a:t>
            </a:r>
            <a:r>
              <a:rPr lang="zh-CN" altLang="en-US" dirty="0" smtClean="0"/>
              <a:t>运营中心</a:t>
            </a:r>
            <a:r>
              <a:rPr lang="en-US" altLang="zh-CN" dirty="0" smtClean="0"/>
              <a:t/>
            </a:r>
            <a:br>
              <a:rPr lang="en-US" altLang="zh-CN" dirty="0" smtClean="0"/>
            </a:br>
            <a:r>
              <a:rPr lang="en-US" altLang="zh-CN" dirty="0" smtClean="0"/>
              <a:t>(SC)</a:t>
            </a:r>
            <a:r>
              <a:rPr lang="zh-CN" altLang="en-US" dirty="0" smtClean="0"/>
              <a:t>介绍</a:t>
            </a:r>
          </a:p>
        </p:txBody>
      </p:sp>
      <p:sp>
        <p:nvSpPr>
          <p:cNvPr id="19459" name="DtsShapeName" descr="8CE5295821885C70CB254E5500C4G505083E@F83E@PB26513!!!!!!BIHO@]b26513!!!!@5E19B011306188854E31!籽吓纪撑泞变/qqu!!!!!!!!!!!!!!!!!!!!!!!!!!!!!!!!!!!!!!!!!!!!!!!!!!!!!!!!!!!!!!!!!!!!!!!!!!!!!!!!!!!!!!!!!!!!!!!!!!!!!!!!!!!!!!!!!!!!!!!!!!!!!!!!!!!!!!!!!!!!!!!!!!!!!!!!!!!!!!!!!!!!!!!!!!!!!!!!!!!!!!!!!!!!!!!!!!!!!!!!!!!!!!!!!!!!!!!!!!!!!!!!!!!!!!!!!!!!!!!!!!!!!!!!!!!!!!!!!!!!!!!!!!!!!!!!!!!!!!!!!!!!!!!!!!!!!!!!!!!!!!!!!!!!!!!!!!!!!!!!!!!!!!!!!!!!!!!!!!!!!!!!!!!!!!!!!!!!!!!!!!!!!!!!!!!!!!!!!!!!!!!!!!!!!!!!!!!!!!!!!!!!!!!!!!!!!!!!!!!!!!!!!!!!!!!!!!!!!!!!!!!!!!!!!!!!!!!!!!!!!!!!!!!!!!!!!!!!!!!!!!!!!!!!!!!!!!!!!!!!!!!!!!!!!!!!!!!!!!!!!!!!!!!!!!!!!!!!!!!!!!!!!!!!!!!!!!!!!!!!!!!!!!!!!!!!!!!!!!!!!!!!!!!!!!!!!!!!!!!!!!!!!!!!!!!!!!!!!!!!!!!!!!!!!!!!!!!!!!!!!!!!!!!!!!!!!!!!!!!!!!!!!!!!!!!!!!!!!!!!!!!!!!!!!!!!!!!!!!!!!!!!!!!!!!!!!!!!!!!!!!!!!!!!!!!!!!!!!!!!!!!!!!!!!!!!!!!!!!!!!!!!!!!!!!!!!!!!!!!!!!!!!!!!!!!!!!!!!!!!!!!!!!!!!!!!!!!!!!!!!!!!!!!!!!!!!!!!!!!!!!!!!!!!!!!!!!!!!!!!!!!!!!!!!!!!!!!!!!!!!!!!!!!!!!!!!!!!!!!!!!!!!!!!!!!!!!!!!!!!!!!!!!!!!!!!!!!!!!!!!!!!!!!!!!!!!!!!!!!!!!!!!!!!!!!!!!!!!!!!!!!!!!!!!!!!!!!!!!!!!!!!!!!!!!!!!!!!!!!!!!!!!!!!!!!!!!!!!!!!!!!!!!!!!!!!!!!!!!!!!!!!!!!!!!!!!!!!!!!!!!!!!!!!!!!!!!!!!!!!!!!!!!!!!!!!!!!!!!!!!!!!!!!!!!!!!!!!!!!!!!!!!!!!!!!!!!!!!!!!!!!!!!!!!!!!!!!!!!!!!!!!!!!!!!!!!!!!!!!!!!!!!!!!!!!!!!!!!!!!!!!!!!!!!!!!!!!!!!!!!!!!!!!!!!!!!!!!!!!!!!!!!!!!!!!!!!!!!!!!!!!!!!!!!!!!!!!!!!!!!!!!!!!!!!!!!!!!!!!!!!!!!!!!!!!!!!!!!!!!!!!!!!!!!!!!!!!!!!!!!!!!!!!!!!!!!!!!!!!!!!!!!!!!!!!!!!!!!!!!!!!!!!!!!!!!!!!!!!!!!!!!!!!!!!!!!!!!!!!!!!!!!!!!!!!!!!!!!!!!!!!!!!!!!!!!!!!!!!!!!!!!!!!!!!!!!!!!!!!!!!!!!!!!!!!!!!!!!!!!!!!!!!!!!!!!!!!!!!!!!!!!!!!!!!!!!!!!!!!!!!!!!!!!!!!!!!!!!!!!!!!!!!!!!!!!!!!!!!!!!!!!!!!!!!!!!!!!!!!!!!!!!!!!!!!!!!!!!!!!!!!!!!!!!!!!!!!!!!!!!!!!!!!!!!!!!!!!!!!!!!!!!!!!!!!!!!!!!!!!!!!!!!!!!!!!!!!!!!!!!!!!!!!!!!!!!!!!!!!!!!!!!!!!!!!!!!!!!!!!!!!!!!!!!!!!!!!!!!!!!!!!!!!!!!!!!!!!!!!!!!!!!!!!!!!!!!!!!!!!!!!!!!!!!!!!!!!!!!!!!!!!!!!!!!!!!!!!!!!!!!!!!!!!!!!!!!!!!!!!!!!!!!!!!!!!!!!!!!!!!!!!!!!!!!!!!!!!!!!!!!!!!!!!!!!!!!!!!!!!!!!!!!!!!!!!!!!!!!!!!!!!!!!!!!!!!!!!!!!!!!!!!!!!!!!!!!!!!!!!!!!!!!!!!!!!!!!!!!!!!!!!!!!!!!!!!!!!!!!!!!!!!!!!!!!!!!!!!!!!!!!!!!!!!!!!!!!!!!!!!!!!!!!!!!!!!!!!!!!!!!!!!!!!!!!!!!!!!!!!!!!!!!!!!!!!!!!!!!!!!!!!!!!!!!!!!!!!!!!!!!!!!!!!!!!!!!!!!!!!!!!!!!!!!!!!!!!!!!!!!!!!!!!!!!!!!!!!!!!!!!!!!!!!!!!!!!!!!!!!!!!!!!!!!!!!!!!!!!!!!!!!!!!!!!!!!!!!!!!!!!!!!!!!!!!!!!!!!!!!!!!!!!!!!!!!!!!!!!!!!!!!!!!!!!!!!!!!!!!!!!!!1!1" hidden="1"/>
          <p:cNvSpPr>
            <a:spLocks noChangeArrowheads="1"/>
          </p:cNvSpPr>
          <p:nvPr/>
        </p:nvSpPr>
        <p:spPr bwMode="auto">
          <a:xfrm>
            <a:off x="0" y="0"/>
            <a:ext cx="1588" cy="1588"/>
          </a:xfrm>
          <a:custGeom>
            <a:avLst/>
            <a:gdLst>
              <a:gd name="T0" fmla="*/ 0 w 21600"/>
              <a:gd name="T1" fmla="*/ 0 h 21600"/>
              <a:gd name="T2" fmla="*/ 0 w 21600"/>
              <a:gd name="T3" fmla="*/ 0 h 21600"/>
              <a:gd name="T4" fmla="*/ 0 w 21600"/>
              <a:gd name="T5" fmla="*/ 0 h 21600"/>
              <a:gd name="T6" fmla="*/ 0 w 21600"/>
              <a:gd name="T7" fmla="*/ 0 h 21600"/>
              <a:gd name="T8" fmla="*/ 17694720 60000 65536"/>
              <a:gd name="T9" fmla="*/ 11796480 60000 65536"/>
              <a:gd name="T10" fmla="*/ 5898240 60000 65536"/>
              <a:gd name="T11" fmla="*/ 0 60000 65536"/>
              <a:gd name="T12" fmla="*/ 5033 w 21600"/>
              <a:gd name="T13" fmla="*/ 2272 h 21600"/>
              <a:gd name="T14" fmla="*/ 16554 w 21600"/>
              <a:gd name="T15" fmla="*/ 13684 h 21600"/>
            </a:gdLst>
            <a:ahLst/>
            <a:cxnLst>
              <a:cxn ang="T8">
                <a:pos x="T0" y="T1"/>
              </a:cxn>
              <a:cxn ang="T9">
                <a:pos x="T2" y="T3"/>
              </a:cxn>
              <a:cxn ang="T10">
                <a:pos x="T4" y="T5"/>
              </a:cxn>
              <a:cxn ang="T11">
                <a:pos x="T6" y="T7"/>
              </a:cxn>
            </a:cxnLst>
            <a:rect l="T12" t="T13" r="T14" b="T15"/>
            <a:pathLst>
              <a:path w="21600" h="21600">
                <a:moveTo>
                  <a:pt x="10860" y="2187"/>
                </a:moveTo>
                <a:cubicBezTo>
                  <a:pt x="10451" y="1746"/>
                  <a:pt x="9529" y="1018"/>
                  <a:pt x="9015" y="730"/>
                </a:cubicBezTo>
                <a:cubicBezTo>
                  <a:pt x="7865" y="152"/>
                  <a:pt x="6685" y="0"/>
                  <a:pt x="5415" y="0"/>
                </a:cubicBezTo>
                <a:cubicBezTo>
                  <a:pt x="4175" y="152"/>
                  <a:pt x="2995" y="575"/>
                  <a:pt x="1967" y="1305"/>
                </a:cubicBezTo>
                <a:cubicBezTo>
                  <a:pt x="1150" y="2187"/>
                  <a:pt x="575" y="3222"/>
                  <a:pt x="242" y="4220"/>
                </a:cubicBezTo>
                <a:cubicBezTo>
                  <a:pt x="0" y="5410"/>
                  <a:pt x="242" y="6560"/>
                  <a:pt x="575" y="7597"/>
                </a:cubicBezTo>
                <a:lnTo>
                  <a:pt x="10860" y="21600"/>
                </a:lnTo>
                <a:lnTo>
                  <a:pt x="20995" y="7597"/>
                </a:lnTo>
                <a:cubicBezTo>
                  <a:pt x="21480" y="6560"/>
                  <a:pt x="21600" y="5410"/>
                  <a:pt x="21480" y="4220"/>
                </a:cubicBezTo>
                <a:cubicBezTo>
                  <a:pt x="21115" y="3222"/>
                  <a:pt x="20420" y="2187"/>
                  <a:pt x="19632" y="1305"/>
                </a:cubicBezTo>
                <a:cubicBezTo>
                  <a:pt x="18575" y="575"/>
                  <a:pt x="17425" y="152"/>
                  <a:pt x="16275" y="0"/>
                </a:cubicBezTo>
                <a:cubicBezTo>
                  <a:pt x="15005" y="0"/>
                  <a:pt x="13735" y="152"/>
                  <a:pt x="12705" y="730"/>
                </a:cubicBezTo>
                <a:cubicBezTo>
                  <a:pt x="12176" y="1018"/>
                  <a:pt x="11254" y="1746"/>
                  <a:pt x="10860" y="2187"/>
                </a:cubicBezTo>
                <a:close/>
              </a:path>
            </a:pathLst>
          </a:custGeom>
          <a:solidFill>
            <a:schemeClr val="accent1"/>
          </a:solidFill>
          <a:ln w="9525" algn="ctr">
            <a:solidFill>
              <a:schemeClr val="tx1"/>
            </a:solidFill>
            <a:miter lim="800000"/>
            <a:headEnd/>
            <a:tailEnd/>
          </a:ln>
        </p:spPr>
        <p:txBody>
          <a:bodyPr wrap="none" anchor="ctr"/>
          <a:lstStyle/>
          <a:p>
            <a:endParaRPr lang="zh-CN" altLang="en-US"/>
          </a:p>
        </p:txBody>
      </p:sp>
    </p:spTree>
    <p:extLst>
      <p:ext uri="{BB962C8B-B14F-4D97-AF65-F5344CB8AC3E}">
        <p14:creationId xmlns:p14="http://schemas.microsoft.com/office/powerpoint/2010/main" val="372024279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矩形 34"/>
          <p:cNvSpPr/>
          <p:nvPr/>
        </p:nvSpPr>
        <p:spPr bwMode="auto">
          <a:xfrm>
            <a:off x="1979613" y="1989138"/>
            <a:ext cx="1871662" cy="2303462"/>
          </a:xfrm>
          <a:prstGeom prst="rect">
            <a:avLst/>
          </a:prstGeom>
          <a:solidFill>
            <a:srgbClr val="92D050"/>
          </a:solidFill>
          <a:ln>
            <a:solidFill>
              <a:srgbClr val="0000FF"/>
            </a:solidFill>
            <a:prstDash val="dash"/>
          </a:ln>
          <a:effectLst/>
          <a:extLst/>
        </p:spPr>
        <p:txBody>
          <a:bodyPr anchor="ctr"/>
          <a:lstStyle/>
          <a:p>
            <a:pPr algn="ctr" fontAlgn="t">
              <a:buClr>
                <a:srgbClr val="CC9900"/>
              </a:buClr>
              <a:defRPr/>
            </a:pPr>
            <a:endParaRPr lang="zh-CN" altLang="en-US" sz="1400">
              <a:latin typeface="+mn-lt"/>
              <a:ea typeface="+mn-ea"/>
            </a:endParaRPr>
          </a:p>
        </p:txBody>
      </p:sp>
      <p:sp>
        <p:nvSpPr>
          <p:cNvPr id="34" name="矩形 33"/>
          <p:cNvSpPr/>
          <p:nvPr/>
        </p:nvSpPr>
        <p:spPr bwMode="auto">
          <a:xfrm>
            <a:off x="827088" y="1989138"/>
            <a:ext cx="1081087" cy="2303462"/>
          </a:xfrm>
          <a:prstGeom prst="rect">
            <a:avLst/>
          </a:prstGeom>
          <a:solidFill>
            <a:srgbClr val="E7CCC7"/>
          </a:solidFill>
          <a:ln>
            <a:solidFill>
              <a:schemeClr val="tx1"/>
            </a:solidFill>
            <a:prstDash val="dash"/>
          </a:ln>
          <a:effectLst/>
          <a:extLst/>
        </p:spPr>
        <p:txBody>
          <a:bodyPr anchor="ctr"/>
          <a:lstStyle/>
          <a:p>
            <a:pPr algn="ctr" fontAlgn="t">
              <a:buClr>
                <a:srgbClr val="CC9900"/>
              </a:buClr>
              <a:defRPr/>
            </a:pPr>
            <a:endParaRPr lang="zh-CN" altLang="en-US" sz="1400">
              <a:latin typeface="+mn-lt"/>
              <a:ea typeface="+mn-ea"/>
            </a:endParaRPr>
          </a:p>
        </p:txBody>
      </p:sp>
      <p:sp>
        <p:nvSpPr>
          <p:cNvPr id="37892" name="标题 1"/>
          <p:cNvSpPr>
            <a:spLocks noGrp="1"/>
          </p:cNvSpPr>
          <p:nvPr>
            <p:ph type="title"/>
          </p:nvPr>
        </p:nvSpPr>
        <p:spPr/>
        <p:txBody>
          <a:bodyPr/>
          <a:lstStyle/>
          <a:p>
            <a:r>
              <a:rPr lang="zh-CN" altLang="en-US" dirty="0" smtClean="0"/>
              <a:t>组织管理</a:t>
            </a:r>
            <a:r>
              <a:rPr lang="en-US" altLang="zh-CN" dirty="0" smtClean="0"/>
              <a:t>-</a:t>
            </a:r>
            <a:r>
              <a:rPr lang="zh-CN" altLang="en-US" dirty="0" smtClean="0"/>
              <a:t>模型</a:t>
            </a:r>
          </a:p>
        </p:txBody>
      </p:sp>
      <p:sp>
        <p:nvSpPr>
          <p:cNvPr id="37893" name="文本占位符 2"/>
          <p:cNvSpPr>
            <a:spLocks noGrp="1"/>
          </p:cNvSpPr>
          <p:nvPr>
            <p:ph type="body" sz="quarter" idx="10"/>
          </p:nvPr>
        </p:nvSpPr>
        <p:spPr/>
        <p:txBody>
          <a:bodyPr/>
          <a:lstStyle/>
          <a:p>
            <a:r>
              <a:rPr lang="zh-CN" altLang="en-US" smtClean="0"/>
              <a:t>功能介绍</a:t>
            </a:r>
            <a:endParaRPr lang="zh-CN" altLang="en-US" dirty="0" smtClean="0"/>
          </a:p>
        </p:txBody>
      </p:sp>
      <p:sp>
        <p:nvSpPr>
          <p:cNvPr id="25" name="矩形 24"/>
          <p:cNvSpPr/>
          <p:nvPr/>
        </p:nvSpPr>
        <p:spPr bwMode="auto">
          <a:xfrm>
            <a:off x="900113" y="2708275"/>
            <a:ext cx="935037" cy="288925"/>
          </a:xfrm>
          <a:prstGeom prst="rect">
            <a:avLst/>
          </a:prstGeom>
          <a:noFill/>
          <a:ln>
            <a:solidFill>
              <a:schemeClr val="tx1"/>
            </a:solidFill>
          </a:ln>
          <a:effectLst/>
          <a:extLst/>
        </p:spPr>
        <p:txBody>
          <a:bodyPr anchor="ctr"/>
          <a:lstStyle/>
          <a:p>
            <a:pPr algn="ctr" fontAlgn="t">
              <a:buClr>
                <a:srgbClr val="CC9900"/>
              </a:buClr>
              <a:defRPr/>
            </a:pPr>
            <a:r>
              <a:rPr lang="zh-CN" altLang="en-US" sz="1400" dirty="0">
                <a:latin typeface="+mn-lt"/>
                <a:ea typeface="+mn-ea"/>
              </a:rPr>
              <a:t>组织</a:t>
            </a:r>
            <a:r>
              <a:rPr lang="en-US" altLang="zh-CN" sz="1400" dirty="0">
                <a:latin typeface="+mn-lt"/>
                <a:ea typeface="+mn-ea"/>
              </a:rPr>
              <a:t>1</a:t>
            </a:r>
            <a:endParaRPr lang="zh-CN" altLang="en-US" sz="1400" dirty="0">
              <a:latin typeface="+mn-lt"/>
              <a:ea typeface="+mn-ea"/>
            </a:endParaRPr>
          </a:p>
        </p:txBody>
      </p:sp>
      <p:sp>
        <p:nvSpPr>
          <p:cNvPr id="26" name="矩形 25"/>
          <p:cNvSpPr/>
          <p:nvPr/>
        </p:nvSpPr>
        <p:spPr bwMode="auto">
          <a:xfrm>
            <a:off x="2051050" y="2708275"/>
            <a:ext cx="1728788" cy="288925"/>
          </a:xfrm>
          <a:prstGeom prst="rect">
            <a:avLst/>
          </a:prstGeom>
          <a:noFill/>
          <a:ln>
            <a:solidFill>
              <a:srgbClr val="0000FF"/>
            </a:solidFill>
          </a:ln>
          <a:effectLst/>
          <a:extLst/>
        </p:spPr>
        <p:txBody>
          <a:bodyPr anchor="ctr"/>
          <a:lstStyle/>
          <a:p>
            <a:pPr algn="ctr" fontAlgn="t">
              <a:buClr>
                <a:srgbClr val="CC9900"/>
              </a:buClr>
              <a:defRPr/>
            </a:pPr>
            <a:r>
              <a:rPr lang="zh-CN" altLang="en-US" sz="1400" dirty="0">
                <a:solidFill>
                  <a:srgbClr val="0000FF"/>
                </a:solidFill>
                <a:latin typeface="+mn-lt"/>
                <a:ea typeface="+mn-ea"/>
              </a:rPr>
              <a:t>组织</a:t>
            </a:r>
            <a:r>
              <a:rPr lang="en-US" altLang="zh-CN" sz="1400" dirty="0">
                <a:solidFill>
                  <a:srgbClr val="0000FF"/>
                </a:solidFill>
                <a:latin typeface="+mn-lt"/>
                <a:ea typeface="+mn-ea"/>
              </a:rPr>
              <a:t>2</a:t>
            </a:r>
            <a:endParaRPr lang="zh-CN" altLang="en-US" sz="1400" dirty="0">
              <a:solidFill>
                <a:srgbClr val="0000FF"/>
              </a:solidFill>
              <a:latin typeface="+mn-lt"/>
              <a:ea typeface="+mn-ea"/>
            </a:endParaRPr>
          </a:p>
        </p:txBody>
      </p:sp>
      <p:sp>
        <p:nvSpPr>
          <p:cNvPr id="27" name="矩形 26"/>
          <p:cNvSpPr/>
          <p:nvPr/>
        </p:nvSpPr>
        <p:spPr bwMode="auto">
          <a:xfrm>
            <a:off x="3995738" y="2708275"/>
            <a:ext cx="1296987" cy="288925"/>
          </a:xfrm>
          <a:prstGeom prst="rect">
            <a:avLst/>
          </a:prstGeom>
          <a:noFill/>
          <a:ln>
            <a:solidFill>
              <a:srgbClr val="FF0000"/>
            </a:solidFill>
          </a:ln>
          <a:effectLst/>
          <a:extLst/>
        </p:spPr>
        <p:txBody>
          <a:bodyPr anchor="ctr"/>
          <a:lstStyle/>
          <a:p>
            <a:pPr algn="ctr" fontAlgn="t">
              <a:buClr>
                <a:srgbClr val="CC9900"/>
              </a:buClr>
              <a:defRPr/>
            </a:pPr>
            <a:r>
              <a:rPr lang="zh-CN" altLang="en-US" sz="1400" dirty="0">
                <a:solidFill>
                  <a:srgbClr val="FF0000"/>
                </a:solidFill>
                <a:latin typeface="+mn-lt"/>
                <a:ea typeface="+mn-ea"/>
              </a:rPr>
              <a:t>组织</a:t>
            </a:r>
            <a:r>
              <a:rPr lang="en-US" altLang="zh-CN" sz="1400" dirty="0">
                <a:solidFill>
                  <a:srgbClr val="FF0000"/>
                </a:solidFill>
                <a:latin typeface="+mn-lt"/>
                <a:ea typeface="+mn-ea"/>
              </a:rPr>
              <a:t>3</a:t>
            </a:r>
            <a:endParaRPr lang="zh-CN" altLang="en-US" sz="1400" dirty="0">
              <a:solidFill>
                <a:srgbClr val="FF0000"/>
              </a:solidFill>
              <a:latin typeface="+mn-lt"/>
              <a:ea typeface="+mn-ea"/>
            </a:endParaRPr>
          </a:p>
        </p:txBody>
      </p:sp>
      <p:sp>
        <p:nvSpPr>
          <p:cNvPr id="28" name="矩形 27"/>
          <p:cNvSpPr/>
          <p:nvPr/>
        </p:nvSpPr>
        <p:spPr bwMode="auto">
          <a:xfrm>
            <a:off x="755650" y="3141663"/>
            <a:ext cx="2303463" cy="1295400"/>
          </a:xfrm>
          <a:prstGeom prst="rect">
            <a:avLst/>
          </a:prstGeom>
          <a:noFill/>
          <a:ln>
            <a:solidFill>
              <a:schemeClr val="tx1"/>
            </a:solidFill>
          </a:ln>
          <a:effectLst/>
          <a:extLst/>
        </p:spPr>
        <p:txBody>
          <a:bodyPr tIns="10800"/>
          <a:lstStyle/>
          <a:p>
            <a:pPr algn="ctr" fontAlgn="t">
              <a:buClr>
                <a:srgbClr val="CC9900"/>
              </a:buClr>
              <a:defRPr/>
            </a:pPr>
            <a:r>
              <a:rPr lang="en-US" altLang="zh-CN" sz="1400">
                <a:latin typeface="+mn-lt"/>
                <a:ea typeface="+mn-ea"/>
              </a:rPr>
              <a:t>DC1</a:t>
            </a:r>
            <a:endParaRPr lang="zh-CN" altLang="en-US" sz="1400">
              <a:latin typeface="+mn-lt"/>
              <a:ea typeface="+mn-ea"/>
            </a:endParaRPr>
          </a:p>
        </p:txBody>
      </p:sp>
      <p:sp>
        <p:nvSpPr>
          <p:cNvPr id="29" name="矩形 28"/>
          <p:cNvSpPr/>
          <p:nvPr/>
        </p:nvSpPr>
        <p:spPr bwMode="auto">
          <a:xfrm>
            <a:off x="3276600" y="3141663"/>
            <a:ext cx="2159000" cy="1295400"/>
          </a:xfrm>
          <a:prstGeom prst="rect">
            <a:avLst/>
          </a:prstGeom>
          <a:noFill/>
          <a:ln>
            <a:solidFill>
              <a:schemeClr val="tx1"/>
            </a:solidFill>
          </a:ln>
          <a:effectLst/>
          <a:extLst/>
        </p:spPr>
        <p:txBody>
          <a:bodyPr tIns="10800"/>
          <a:lstStyle/>
          <a:p>
            <a:pPr algn="ctr" fontAlgn="t">
              <a:buClr>
                <a:srgbClr val="CC9900"/>
              </a:buClr>
              <a:defRPr/>
            </a:pPr>
            <a:r>
              <a:rPr lang="en-US" altLang="zh-CN" sz="1400">
                <a:latin typeface="+mn-lt"/>
                <a:ea typeface="+mn-ea"/>
              </a:rPr>
              <a:t>DC2</a:t>
            </a:r>
            <a:endParaRPr lang="zh-CN" altLang="en-US" sz="1400">
              <a:latin typeface="+mn-lt"/>
              <a:ea typeface="+mn-ea"/>
            </a:endParaRPr>
          </a:p>
        </p:txBody>
      </p:sp>
      <p:sp>
        <p:nvSpPr>
          <p:cNvPr id="30" name="矩形 29"/>
          <p:cNvSpPr/>
          <p:nvPr/>
        </p:nvSpPr>
        <p:spPr bwMode="auto">
          <a:xfrm>
            <a:off x="971550" y="3429000"/>
            <a:ext cx="792163" cy="720725"/>
          </a:xfrm>
          <a:prstGeom prst="rect">
            <a:avLst/>
          </a:prstGeom>
          <a:noFill/>
          <a:ln>
            <a:solidFill>
              <a:schemeClr val="tx1"/>
            </a:solidFill>
          </a:ln>
          <a:effectLst/>
          <a:extLst/>
        </p:spPr>
        <p:txBody>
          <a:bodyPr anchor="ctr"/>
          <a:lstStyle/>
          <a:p>
            <a:pPr algn="ctr" fontAlgn="t">
              <a:buClr>
                <a:srgbClr val="CC9900"/>
              </a:buClr>
              <a:defRPr/>
            </a:pPr>
            <a:r>
              <a:rPr lang="en-US" altLang="zh-CN" sz="1400">
                <a:latin typeface="+mn-lt"/>
                <a:ea typeface="+mn-ea"/>
              </a:rPr>
              <a:t>AZ1</a:t>
            </a:r>
            <a:endParaRPr lang="zh-CN" altLang="en-US" sz="1400">
              <a:latin typeface="+mn-lt"/>
              <a:ea typeface="+mn-ea"/>
            </a:endParaRPr>
          </a:p>
        </p:txBody>
      </p:sp>
      <p:sp>
        <p:nvSpPr>
          <p:cNvPr id="31" name="矩形 30"/>
          <p:cNvSpPr/>
          <p:nvPr/>
        </p:nvSpPr>
        <p:spPr bwMode="auto">
          <a:xfrm>
            <a:off x="2051050" y="3429000"/>
            <a:ext cx="792163" cy="720725"/>
          </a:xfrm>
          <a:prstGeom prst="rect">
            <a:avLst/>
          </a:prstGeom>
          <a:noFill/>
          <a:ln>
            <a:solidFill>
              <a:schemeClr val="tx1"/>
            </a:solidFill>
          </a:ln>
          <a:effectLst/>
          <a:extLst/>
        </p:spPr>
        <p:txBody>
          <a:bodyPr anchor="ctr"/>
          <a:lstStyle/>
          <a:p>
            <a:pPr algn="ctr" fontAlgn="t">
              <a:buClr>
                <a:srgbClr val="CC9900"/>
              </a:buClr>
              <a:defRPr/>
            </a:pPr>
            <a:r>
              <a:rPr lang="en-US" altLang="zh-CN" sz="1400">
                <a:latin typeface="+mn-lt"/>
                <a:ea typeface="+mn-ea"/>
              </a:rPr>
              <a:t>AZ2</a:t>
            </a:r>
            <a:endParaRPr lang="zh-CN" altLang="en-US" sz="1400">
              <a:latin typeface="+mn-lt"/>
              <a:ea typeface="+mn-ea"/>
            </a:endParaRPr>
          </a:p>
        </p:txBody>
      </p:sp>
      <p:sp>
        <p:nvSpPr>
          <p:cNvPr id="32" name="矩形 31"/>
          <p:cNvSpPr/>
          <p:nvPr/>
        </p:nvSpPr>
        <p:spPr bwMode="auto">
          <a:xfrm>
            <a:off x="3419475" y="3429000"/>
            <a:ext cx="792163" cy="720725"/>
          </a:xfrm>
          <a:prstGeom prst="rect">
            <a:avLst/>
          </a:prstGeom>
          <a:noFill/>
          <a:ln>
            <a:solidFill>
              <a:schemeClr val="tx1"/>
            </a:solidFill>
          </a:ln>
          <a:effectLst/>
          <a:extLst/>
        </p:spPr>
        <p:txBody>
          <a:bodyPr anchor="ctr"/>
          <a:lstStyle/>
          <a:p>
            <a:pPr algn="ctr" fontAlgn="t">
              <a:buClr>
                <a:srgbClr val="CC9900"/>
              </a:buClr>
              <a:defRPr/>
            </a:pPr>
            <a:r>
              <a:rPr lang="en-US" altLang="zh-CN" sz="1400" dirty="0">
                <a:latin typeface="+mn-lt"/>
                <a:ea typeface="+mn-ea"/>
              </a:rPr>
              <a:t>AZ3</a:t>
            </a:r>
            <a:endParaRPr lang="zh-CN" altLang="en-US" sz="1400" dirty="0">
              <a:latin typeface="+mn-lt"/>
              <a:ea typeface="+mn-ea"/>
            </a:endParaRPr>
          </a:p>
        </p:txBody>
      </p:sp>
      <p:sp>
        <p:nvSpPr>
          <p:cNvPr id="33" name="矩形 32"/>
          <p:cNvSpPr/>
          <p:nvPr/>
        </p:nvSpPr>
        <p:spPr bwMode="auto">
          <a:xfrm>
            <a:off x="4500563" y="3429000"/>
            <a:ext cx="792162" cy="720725"/>
          </a:xfrm>
          <a:prstGeom prst="rect">
            <a:avLst/>
          </a:prstGeom>
          <a:noFill/>
          <a:ln>
            <a:solidFill>
              <a:schemeClr val="tx1"/>
            </a:solidFill>
          </a:ln>
          <a:effectLst/>
          <a:extLst/>
        </p:spPr>
        <p:txBody>
          <a:bodyPr anchor="ctr"/>
          <a:lstStyle/>
          <a:p>
            <a:pPr algn="ctr" fontAlgn="t">
              <a:buClr>
                <a:srgbClr val="CC9900"/>
              </a:buClr>
              <a:defRPr/>
            </a:pPr>
            <a:r>
              <a:rPr lang="en-US" altLang="zh-CN" sz="1400">
                <a:latin typeface="+mn-lt"/>
                <a:ea typeface="+mn-ea"/>
              </a:rPr>
              <a:t>AZ4</a:t>
            </a:r>
            <a:endParaRPr lang="zh-CN" altLang="en-US" sz="1400">
              <a:latin typeface="+mn-lt"/>
              <a:ea typeface="+mn-ea"/>
            </a:endParaRPr>
          </a:p>
        </p:txBody>
      </p:sp>
      <p:sp>
        <p:nvSpPr>
          <p:cNvPr id="36" name="矩形 35"/>
          <p:cNvSpPr/>
          <p:nvPr/>
        </p:nvSpPr>
        <p:spPr bwMode="auto">
          <a:xfrm>
            <a:off x="3924300" y="1989138"/>
            <a:ext cx="1439863" cy="2303462"/>
          </a:xfrm>
          <a:prstGeom prst="rect">
            <a:avLst/>
          </a:prstGeom>
          <a:noFill/>
          <a:ln>
            <a:solidFill>
              <a:srgbClr val="FF0000"/>
            </a:solidFill>
            <a:prstDash val="dash"/>
          </a:ln>
          <a:effectLst/>
          <a:extLst/>
        </p:spPr>
        <p:txBody>
          <a:bodyPr anchor="ctr"/>
          <a:lstStyle/>
          <a:p>
            <a:pPr algn="ctr" fontAlgn="t">
              <a:buClr>
                <a:srgbClr val="CC9900"/>
              </a:buClr>
              <a:defRPr/>
            </a:pPr>
            <a:endParaRPr lang="zh-CN" altLang="en-US" sz="1400">
              <a:latin typeface="+mn-lt"/>
              <a:ea typeface="+mn-ea"/>
            </a:endParaRPr>
          </a:p>
        </p:txBody>
      </p:sp>
      <p:grpSp>
        <p:nvGrpSpPr>
          <p:cNvPr id="37904" name="组合 3"/>
          <p:cNvGrpSpPr>
            <a:grpSpLocks/>
          </p:cNvGrpSpPr>
          <p:nvPr/>
        </p:nvGrpSpPr>
        <p:grpSpPr bwMode="auto">
          <a:xfrm>
            <a:off x="917576" y="2063750"/>
            <a:ext cx="1082348" cy="676077"/>
            <a:chOff x="2358658" y="-269999"/>
            <a:chExt cx="1430313" cy="960430"/>
          </a:xfrm>
        </p:grpSpPr>
        <p:pic>
          <p:nvPicPr>
            <p:cNvPr id="38" name="Picture 4" descr="C:\Users\l00193410\Desktop\角色\4资源管理员.png"/>
            <p:cNvPicPr>
              <a:picLocks noChangeArrowheads="1"/>
            </p:cNvPicPr>
            <p:nvPr/>
          </p:nvPicPr>
          <p:blipFill>
            <a:blip r:embed="rId3"/>
            <a:srcRect/>
            <a:stretch>
              <a:fillRect/>
            </a:stretch>
          </p:blipFill>
          <p:spPr bwMode="auto">
            <a:xfrm>
              <a:off x="2698513" y="-269999"/>
              <a:ext cx="539153" cy="538991"/>
            </a:xfrm>
            <a:prstGeom prst="rect">
              <a:avLst/>
            </a:prstGeom>
            <a:noFill/>
            <a:effectLst>
              <a:outerShdw blurRad="50800" dist="38100" dir="5400000" algn="t" rotWithShape="0">
                <a:prstClr val="black">
                  <a:alpha val="40000"/>
                </a:prstClr>
              </a:outerShdw>
            </a:effectLst>
          </p:spPr>
        </p:pic>
        <p:sp>
          <p:nvSpPr>
            <p:cNvPr id="39" name="TextBox 38"/>
            <p:cNvSpPr txBox="1"/>
            <p:nvPr/>
          </p:nvSpPr>
          <p:spPr>
            <a:xfrm>
              <a:off x="2358658" y="253205"/>
              <a:ext cx="1430313" cy="437226"/>
            </a:xfrm>
            <a:prstGeom prst="rect">
              <a:avLst/>
            </a:prstGeom>
            <a:noFill/>
          </p:spPr>
          <p:txBody>
            <a:bodyPr wrap="none">
              <a:spAutoFit/>
            </a:bodyPr>
            <a:lstStyle/>
            <a:p>
              <a:pPr fontAlgn="t">
                <a:defRPr/>
              </a:pPr>
              <a:r>
                <a:rPr lang="zh-CN" altLang="en-US" sz="1400" dirty="0">
                  <a:latin typeface="+mn-lt"/>
                  <a:ea typeface="+mn-ea"/>
                </a:rPr>
                <a:t>组织管理员</a:t>
              </a:r>
            </a:p>
          </p:txBody>
        </p:sp>
      </p:grpSp>
      <p:grpSp>
        <p:nvGrpSpPr>
          <p:cNvPr id="37905" name="组合 3"/>
          <p:cNvGrpSpPr>
            <a:grpSpLocks/>
          </p:cNvGrpSpPr>
          <p:nvPr/>
        </p:nvGrpSpPr>
        <p:grpSpPr bwMode="auto">
          <a:xfrm>
            <a:off x="2430463" y="2060575"/>
            <a:ext cx="1082348" cy="679252"/>
            <a:chOff x="2358658" y="-269999"/>
            <a:chExt cx="1430314" cy="964893"/>
          </a:xfrm>
        </p:grpSpPr>
        <p:pic>
          <p:nvPicPr>
            <p:cNvPr id="41" name="Picture 4" descr="C:\Users\l00193410\Desktop\角色\4资源管理员.png"/>
            <p:cNvPicPr>
              <a:picLocks noChangeArrowheads="1"/>
            </p:cNvPicPr>
            <p:nvPr/>
          </p:nvPicPr>
          <p:blipFill>
            <a:blip r:embed="rId3"/>
            <a:srcRect/>
            <a:stretch>
              <a:fillRect/>
            </a:stretch>
          </p:blipFill>
          <p:spPr bwMode="auto">
            <a:xfrm>
              <a:off x="2698513" y="-269999"/>
              <a:ext cx="539151" cy="538965"/>
            </a:xfrm>
            <a:prstGeom prst="rect">
              <a:avLst/>
            </a:prstGeom>
            <a:noFill/>
            <a:effectLst>
              <a:outerShdw blurRad="50800" dist="38100" dir="5400000" algn="t" rotWithShape="0">
                <a:prstClr val="black">
                  <a:alpha val="40000"/>
                </a:prstClr>
              </a:outerShdw>
            </a:effectLst>
          </p:spPr>
        </p:pic>
        <p:sp>
          <p:nvSpPr>
            <p:cNvPr id="42" name="TextBox 41"/>
            <p:cNvSpPr txBox="1"/>
            <p:nvPr/>
          </p:nvSpPr>
          <p:spPr>
            <a:xfrm>
              <a:off x="2358658" y="257690"/>
              <a:ext cx="1430314" cy="437204"/>
            </a:xfrm>
            <a:prstGeom prst="rect">
              <a:avLst/>
            </a:prstGeom>
            <a:noFill/>
          </p:spPr>
          <p:txBody>
            <a:bodyPr wrap="none">
              <a:spAutoFit/>
            </a:bodyPr>
            <a:lstStyle/>
            <a:p>
              <a:pPr fontAlgn="t">
                <a:defRPr/>
              </a:pPr>
              <a:r>
                <a:rPr lang="zh-CN" altLang="en-US" sz="1400" dirty="0">
                  <a:latin typeface="+mn-lt"/>
                  <a:ea typeface="+mn-ea"/>
                </a:rPr>
                <a:t>组织管理员</a:t>
              </a:r>
            </a:p>
          </p:txBody>
        </p:sp>
      </p:grpSp>
      <p:grpSp>
        <p:nvGrpSpPr>
          <p:cNvPr id="37906" name="组合 3"/>
          <p:cNvGrpSpPr>
            <a:grpSpLocks/>
          </p:cNvGrpSpPr>
          <p:nvPr/>
        </p:nvGrpSpPr>
        <p:grpSpPr bwMode="auto">
          <a:xfrm>
            <a:off x="4194175" y="2060575"/>
            <a:ext cx="1082348" cy="714177"/>
            <a:chOff x="2406236" y="-269999"/>
            <a:chExt cx="1430312" cy="1013720"/>
          </a:xfrm>
        </p:grpSpPr>
        <p:pic>
          <p:nvPicPr>
            <p:cNvPr id="44" name="Picture 4" descr="C:\Users\l00193410\Desktop\角色\4资源管理员.png"/>
            <p:cNvPicPr>
              <a:picLocks noChangeArrowheads="1"/>
            </p:cNvPicPr>
            <p:nvPr/>
          </p:nvPicPr>
          <p:blipFill>
            <a:blip r:embed="rId4"/>
            <a:srcRect/>
            <a:stretch>
              <a:fillRect/>
            </a:stretch>
          </p:blipFill>
          <p:spPr bwMode="auto">
            <a:xfrm>
              <a:off x="2697840" y="-269999"/>
              <a:ext cx="541249" cy="540800"/>
            </a:xfrm>
            <a:prstGeom prst="rect">
              <a:avLst/>
            </a:prstGeom>
            <a:noFill/>
            <a:effectLst>
              <a:outerShdw blurRad="50800" dist="38100" dir="5400000" algn="t" rotWithShape="0">
                <a:prstClr val="black">
                  <a:alpha val="40000"/>
                </a:prstClr>
              </a:outerShdw>
            </a:effectLst>
          </p:spPr>
        </p:pic>
        <p:sp>
          <p:nvSpPr>
            <p:cNvPr id="45" name="TextBox 44"/>
            <p:cNvSpPr txBox="1"/>
            <p:nvPr/>
          </p:nvSpPr>
          <p:spPr>
            <a:xfrm>
              <a:off x="2406236" y="306855"/>
              <a:ext cx="1430312" cy="436866"/>
            </a:xfrm>
            <a:prstGeom prst="rect">
              <a:avLst/>
            </a:prstGeom>
            <a:noFill/>
          </p:spPr>
          <p:txBody>
            <a:bodyPr wrap="none">
              <a:spAutoFit/>
            </a:bodyPr>
            <a:lstStyle/>
            <a:p>
              <a:pPr fontAlgn="t">
                <a:defRPr/>
              </a:pPr>
              <a:r>
                <a:rPr lang="zh-CN" altLang="en-US" sz="1400" dirty="0">
                  <a:latin typeface="+mn-lt"/>
                  <a:ea typeface="+mn-ea"/>
                </a:rPr>
                <a:t>组织管理员</a:t>
              </a:r>
            </a:p>
          </p:txBody>
        </p:sp>
      </p:grpSp>
      <p:sp>
        <p:nvSpPr>
          <p:cNvPr id="48" name="矩形 47"/>
          <p:cNvSpPr/>
          <p:nvPr/>
        </p:nvSpPr>
        <p:spPr bwMode="auto">
          <a:xfrm>
            <a:off x="792163" y="4616450"/>
            <a:ext cx="1116012" cy="936625"/>
          </a:xfrm>
          <a:prstGeom prst="rect">
            <a:avLst/>
          </a:prstGeom>
          <a:solidFill>
            <a:srgbClr val="E7CCC7"/>
          </a:solidFill>
          <a:ln>
            <a:solidFill>
              <a:schemeClr val="tx1"/>
            </a:solidFill>
            <a:prstDash val="dash"/>
          </a:ln>
          <a:effectLst/>
          <a:extLst/>
        </p:spPr>
        <p:txBody>
          <a:bodyPr/>
          <a:lstStyle/>
          <a:p>
            <a:pPr algn="ctr" fontAlgn="t">
              <a:buClr>
                <a:srgbClr val="CC9900"/>
              </a:buClr>
              <a:defRPr/>
            </a:pPr>
            <a:r>
              <a:rPr lang="en-US" altLang="zh-CN" sz="1400" dirty="0">
                <a:latin typeface="+mn-lt"/>
                <a:ea typeface="+mn-ea"/>
              </a:rPr>
              <a:t>VDC1</a:t>
            </a:r>
            <a:endParaRPr lang="zh-CN" altLang="en-US" sz="1400" dirty="0">
              <a:latin typeface="+mn-lt"/>
              <a:ea typeface="+mn-ea"/>
            </a:endParaRPr>
          </a:p>
        </p:txBody>
      </p:sp>
      <p:sp>
        <p:nvSpPr>
          <p:cNvPr id="49" name="矩形 48"/>
          <p:cNvSpPr/>
          <p:nvPr/>
        </p:nvSpPr>
        <p:spPr bwMode="auto">
          <a:xfrm>
            <a:off x="2016125" y="4616450"/>
            <a:ext cx="1908175" cy="936625"/>
          </a:xfrm>
          <a:prstGeom prst="rect">
            <a:avLst/>
          </a:prstGeom>
          <a:solidFill>
            <a:srgbClr val="92D050"/>
          </a:solidFill>
          <a:ln>
            <a:solidFill>
              <a:srgbClr val="0000FF"/>
            </a:solidFill>
            <a:prstDash val="dash"/>
          </a:ln>
          <a:effectLst/>
          <a:extLst/>
        </p:spPr>
        <p:txBody>
          <a:bodyPr/>
          <a:lstStyle/>
          <a:p>
            <a:pPr algn="ctr" fontAlgn="t">
              <a:buClr>
                <a:srgbClr val="CC9900"/>
              </a:buClr>
              <a:defRPr/>
            </a:pPr>
            <a:r>
              <a:rPr lang="en-US" altLang="zh-CN" sz="1400" dirty="0">
                <a:latin typeface="+mn-lt"/>
                <a:ea typeface="+mn-ea"/>
              </a:rPr>
              <a:t>VDC2</a:t>
            </a:r>
            <a:endParaRPr lang="zh-CN" altLang="en-US" sz="1400" dirty="0">
              <a:latin typeface="+mn-lt"/>
              <a:ea typeface="+mn-ea"/>
            </a:endParaRPr>
          </a:p>
        </p:txBody>
      </p:sp>
      <p:sp>
        <p:nvSpPr>
          <p:cNvPr id="51" name="矩形 50"/>
          <p:cNvSpPr/>
          <p:nvPr/>
        </p:nvSpPr>
        <p:spPr bwMode="auto">
          <a:xfrm>
            <a:off x="4032250" y="4616450"/>
            <a:ext cx="1331913" cy="936625"/>
          </a:xfrm>
          <a:prstGeom prst="rect">
            <a:avLst/>
          </a:prstGeom>
          <a:noFill/>
          <a:ln>
            <a:solidFill>
              <a:srgbClr val="FF0000"/>
            </a:solidFill>
            <a:prstDash val="dash"/>
          </a:ln>
          <a:effectLst/>
          <a:extLst/>
        </p:spPr>
        <p:txBody>
          <a:bodyPr/>
          <a:lstStyle/>
          <a:p>
            <a:pPr algn="ctr" fontAlgn="t">
              <a:buClr>
                <a:srgbClr val="CC9900"/>
              </a:buClr>
              <a:defRPr/>
            </a:pPr>
            <a:r>
              <a:rPr lang="en-US" altLang="zh-CN" sz="1400" dirty="0">
                <a:latin typeface="+mn-lt"/>
                <a:ea typeface="+mn-ea"/>
              </a:rPr>
              <a:t>VDC3</a:t>
            </a:r>
            <a:endParaRPr lang="zh-CN" altLang="en-US" sz="1400" dirty="0">
              <a:latin typeface="+mn-lt"/>
              <a:ea typeface="+mn-ea"/>
            </a:endParaRPr>
          </a:p>
        </p:txBody>
      </p:sp>
      <p:sp>
        <p:nvSpPr>
          <p:cNvPr id="52" name="矩形 51"/>
          <p:cNvSpPr/>
          <p:nvPr/>
        </p:nvSpPr>
        <p:spPr bwMode="auto">
          <a:xfrm>
            <a:off x="935038" y="4905375"/>
            <a:ext cx="792162" cy="539750"/>
          </a:xfrm>
          <a:prstGeom prst="rect">
            <a:avLst/>
          </a:prstGeom>
          <a:noFill/>
          <a:ln>
            <a:solidFill>
              <a:schemeClr val="tx1"/>
            </a:solidFill>
          </a:ln>
          <a:effectLst/>
          <a:extLst/>
        </p:spPr>
        <p:txBody>
          <a:bodyPr anchor="ctr"/>
          <a:lstStyle/>
          <a:p>
            <a:pPr algn="ctr" fontAlgn="t">
              <a:buClr>
                <a:srgbClr val="CC9900"/>
              </a:buClr>
              <a:defRPr/>
            </a:pPr>
            <a:r>
              <a:rPr lang="en-US" altLang="zh-CN" sz="1400">
                <a:latin typeface="+mn-lt"/>
                <a:ea typeface="+mn-ea"/>
              </a:rPr>
              <a:t>AZ1</a:t>
            </a:r>
            <a:endParaRPr lang="zh-CN" altLang="en-US" sz="1400">
              <a:latin typeface="+mn-lt"/>
              <a:ea typeface="+mn-ea"/>
            </a:endParaRPr>
          </a:p>
        </p:txBody>
      </p:sp>
      <p:sp>
        <p:nvSpPr>
          <p:cNvPr id="53" name="矩形 52"/>
          <p:cNvSpPr/>
          <p:nvPr/>
        </p:nvSpPr>
        <p:spPr bwMode="auto">
          <a:xfrm>
            <a:off x="2124075" y="4905375"/>
            <a:ext cx="792163" cy="539750"/>
          </a:xfrm>
          <a:prstGeom prst="rect">
            <a:avLst/>
          </a:prstGeom>
          <a:noFill/>
          <a:ln>
            <a:solidFill>
              <a:schemeClr val="tx1"/>
            </a:solidFill>
          </a:ln>
          <a:effectLst/>
          <a:extLst/>
        </p:spPr>
        <p:txBody>
          <a:bodyPr anchor="ctr"/>
          <a:lstStyle/>
          <a:p>
            <a:pPr algn="ctr" fontAlgn="t">
              <a:buClr>
                <a:srgbClr val="CC9900"/>
              </a:buClr>
              <a:defRPr/>
            </a:pPr>
            <a:r>
              <a:rPr lang="en-US" altLang="zh-CN" sz="1400" dirty="0">
                <a:latin typeface="+mn-lt"/>
                <a:ea typeface="+mn-ea"/>
              </a:rPr>
              <a:t>AZ2</a:t>
            </a:r>
            <a:endParaRPr lang="zh-CN" altLang="en-US" sz="1400" dirty="0">
              <a:latin typeface="+mn-lt"/>
              <a:ea typeface="+mn-ea"/>
            </a:endParaRPr>
          </a:p>
        </p:txBody>
      </p:sp>
      <p:sp>
        <p:nvSpPr>
          <p:cNvPr id="54" name="矩形 53"/>
          <p:cNvSpPr/>
          <p:nvPr/>
        </p:nvSpPr>
        <p:spPr bwMode="auto">
          <a:xfrm>
            <a:off x="2987675" y="4905375"/>
            <a:ext cx="792163" cy="539750"/>
          </a:xfrm>
          <a:prstGeom prst="rect">
            <a:avLst/>
          </a:prstGeom>
          <a:noFill/>
          <a:ln>
            <a:solidFill>
              <a:schemeClr val="tx1"/>
            </a:solidFill>
          </a:ln>
          <a:effectLst/>
          <a:extLst/>
        </p:spPr>
        <p:txBody>
          <a:bodyPr anchor="ctr"/>
          <a:lstStyle/>
          <a:p>
            <a:pPr algn="ctr" fontAlgn="t">
              <a:buClr>
                <a:srgbClr val="CC9900"/>
              </a:buClr>
              <a:defRPr/>
            </a:pPr>
            <a:r>
              <a:rPr lang="en-US" altLang="zh-CN" sz="1400" dirty="0">
                <a:latin typeface="+mn-lt"/>
                <a:ea typeface="+mn-ea"/>
              </a:rPr>
              <a:t>AZ3</a:t>
            </a:r>
            <a:endParaRPr lang="zh-CN" altLang="en-US" sz="1400" dirty="0">
              <a:latin typeface="+mn-lt"/>
              <a:ea typeface="+mn-ea"/>
            </a:endParaRPr>
          </a:p>
        </p:txBody>
      </p:sp>
      <p:sp>
        <p:nvSpPr>
          <p:cNvPr id="55" name="矩形 54"/>
          <p:cNvSpPr/>
          <p:nvPr/>
        </p:nvSpPr>
        <p:spPr bwMode="auto">
          <a:xfrm>
            <a:off x="4356100" y="4905375"/>
            <a:ext cx="792163" cy="539750"/>
          </a:xfrm>
          <a:prstGeom prst="rect">
            <a:avLst/>
          </a:prstGeom>
          <a:noFill/>
          <a:ln>
            <a:solidFill>
              <a:schemeClr val="tx1"/>
            </a:solidFill>
          </a:ln>
          <a:effectLst/>
          <a:extLst/>
        </p:spPr>
        <p:txBody>
          <a:bodyPr anchor="ctr"/>
          <a:lstStyle/>
          <a:p>
            <a:pPr algn="ctr" fontAlgn="t">
              <a:buClr>
                <a:srgbClr val="CC9900"/>
              </a:buClr>
              <a:defRPr/>
            </a:pPr>
            <a:r>
              <a:rPr lang="en-US" altLang="zh-CN" sz="1400" dirty="0">
                <a:latin typeface="+mn-lt"/>
                <a:ea typeface="+mn-ea"/>
              </a:rPr>
              <a:t>AZ4</a:t>
            </a:r>
            <a:endParaRPr lang="zh-CN" altLang="en-US" sz="1400" dirty="0">
              <a:latin typeface="+mn-lt"/>
              <a:ea typeface="+mn-ea"/>
            </a:endParaRPr>
          </a:p>
        </p:txBody>
      </p:sp>
      <p:sp>
        <p:nvSpPr>
          <p:cNvPr id="47" name="矩形 46"/>
          <p:cNvSpPr/>
          <p:nvPr/>
        </p:nvSpPr>
        <p:spPr>
          <a:xfrm>
            <a:off x="5580063" y="1376363"/>
            <a:ext cx="3024187" cy="4824412"/>
          </a:xfrm>
          <a:prstGeom prst="rect">
            <a:avLst/>
          </a:prstGeom>
        </p:spPr>
        <p:style>
          <a:lnRef idx="1">
            <a:schemeClr val="accent6"/>
          </a:lnRef>
          <a:fillRef idx="2">
            <a:schemeClr val="accent6"/>
          </a:fillRef>
          <a:effectRef idx="1">
            <a:schemeClr val="accent6"/>
          </a:effectRef>
          <a:fontRef idx="minor">
            <a:schemeClr val="dk1"/>
          </a:fontRef>
        </p:style>
        <p:txBody>
          <a:bodyPr>
            <a:spAutoFit/>
          </a:bodyPr>
          <a:lstStyle/>
          <a:p>
            <a:pPr marL="180975" indent="-180975" hangingPunct="0">
              <a:lnSpc>
                <a:spcPct val="125000"/>
              </a:lnSpc>
              <a:spcAft>
                <a:spcPts val="600"/>
              </a:spcAft>
              <a:buClr>
                <a:srgbClr val="808080"/>
              </a:buClr>
              <a:buSzPct val="60000"/>
              <a:buFont typeface="Wingdings" pitchFamily="2" charset="2"/>
              <a:buChar char="l"/>
              <a:defRPr/>
            </a:pPr>
            <a:r>
              <a:rPr lang="zh-CN" altLang="en-US" sz="1400" dirty="0"/>
              <a:t>适用场景：当部门内部需要再划分子部门进行资源管理时，可以使用组织，一个组织对应一个部门，一个</a:t>
            </a:r>
            <a:r>
              <a:rPr lang="en-US" altLang="zh-CN" sz="1400" dirty="0"/>
              <a:t>VDC</a:t>
            </a:r>
            <a:r>
              <a:rPr lang="zh-CN" altLang="en-US" sz="1400" dirty="0"/>
              <a:t>对应一个子部门；</a:t>
            </a:r>
            <a:endParaRPr lang="en-US" altLang="zh-CN" sz="1400" dirty="0"/>
          </a:p>
          <a:p>
            <a:pPr marL="180975" indent="-180975" hangingPunct="0">
              <a:lnSpc>
                <a:spcPct val="125000"/>
              </a:lnSpc>
              <a:spcAft>
                <a:spcPts val="600"/>
              </a:spcAft>
              <a:buClr>
                <a:srgbClr val="808080"/>
              </a:buClr>
              <a:buSzPct val="60000"/>
              <a:buFont typeface="Wingdings" pitchFamily="2" charset="2"/>
              <a:buChar char="l"/>
              <a:defRPr/>
            </a:pPr>
            <a:r>
              <a:rPr lang="zh-CN" altLang="en-US" sz="1400" dirty="0"/>
              <a:t>例如：经信委为各部委建设资源池，并分配资源给各部委使用，同时部委内部需要根据科室再划分子部门，每个科室从部委的资源中分配一部分资源使用，那么每个部委就是一个组织，每个科室就是一个</a:t>
            </a:r>
            <a:r>
              <a:rPr lang="en-US" altLang="zh-CN" sz="1400" dirty="0"/>
              <a:t>VDC</a:t>
            </a:r>
            <a:r>
              <a:rPr lang="zh-CN" altLang="en-US" sz="1400" dirty="0"/>
              <a:t>。</a:t>
            </a:r>
            <a:endParaRPr lang="en-US" altLang="zh-CN" sz="1400" dirty="0"/>
          </a:p>
          <a:p>
            <a:pPr marL="180975" indent="-180975" hangingPunct="0">
              <a:lnSpc>
                <a:spcPct val="125000"/>
              </a:lnSpc>
              <a:spcAft>
                <a:spcPts val="600"/>
              </a:spcAft>
              <a:buClr>
                <a:srgbClr val="808080"/>
              </a:buClr>
              <a:buSzPct val="60000"/>
              <a:buFont typeface="Wingdings" pitchFamily="2" charset="2"/>
              <a:buChar char="l"/>
              <a:defRPr/>
            </a:pPr>
            <a:r>
              <a:rPr lang="zh-CN" altLang="en-US" sz="1400" dirty="0"/>
              <a:t>组织的模型包含：配额、用户、资源、服务目录、</a:t>
            </a:r>
            <a:r>
              <a:rPr lang="en-US" altLang="zh-CN" sz="1400" dirty="0"/>
              <a:t>VDC</a:t>
            </a:r>
            <a:r>
              <a:rPr lang="zh-CN" altLang="en-US" sz="1400" dirty="0"/>
              <a:t>、模板（应用模板）。从资源管理的角度来看，组织和</a:t>
            </a:r>
            <a:r>
              <a:rPr lang="en-US" altLang="zh-CN" sz="1400" dirty="0"/>
              <a:t>VDC</a:t>
            </a:r>
            <a:r>
              <a:rPr lang="zh-CN" altLang="en-US" sz="1400" dirty="0"/>
              <a:t>是一样的，只是组织不能发放资源，在</a:t>
            </a:r>
            <a:r>
              <a:rPr lang="en-US" altLang="zh-CN" sz="1400" dirty="0"/>
              <a:t>VDC</a:t>
            </a:r>
            <a:r>
              <a:rPr lang="zh-CN" altLang="en-US" sz="1400" dirty="0"/>
              <a:t>内才能发放资源。</a:t>
            </a:r>
          </a:p>
        </p:txBody>
      </p:sp>
    </p:spTree>
    <p:extLst>
      <p:ext uri="{BB962C8B-B14F-4D97-AF65-F5344CB8AC3E}">
        <p14:creationId xmlns:p14="http://schemas.microsoft.com/office/powerpoint/2010/main" val="348224483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标题 1"/>
          <p:cNvSpPr>
            <a:spLocks noGrp="1"/>
          </p:cNvSpPr>
          <p:nvPr>
            <p:ph type="title"/>
          </p:nvPr>
        </p:nvSpPr>
        <p:spPr/>
        <p:txBody>
          <a:bodyPr/>
          <a:lstStyle/>
          <a:p>
            <a:r>
              <a:rPr lang="zh-CN" altLang="en-US" smtClean="0"/>
              <a:t>组织服务</a:t>
            </a:r>
          </a:p>
        </p:txBody>
      </p:sp>
      <p:sp>
        <p:nvSpPr>
          <p:cNvPr id="38915" name="内容占位符 2"/>
          <p:cNvSpPr>
            <a:spLocks noGrp="1"/>
          </p:cNvSpPr>
          <p:nvPr>
            <p:ph type="body" sz="quarter" idx="10"/>
          </p:nvPr>
        </p:nvSpPr>
        <p:spPr/>
        <p:txBody>
          <a:bodyPr/>
          <a:lstStyle/>
          <a:p>
            <a:r>
              <a:rPr lang="zh-CN" altLang="en-US" dirty="0" smtClean="0"/>
              <a:t>配置流程图</a:t>
            </a:r>
            <a:endParaRPr lang="en-US" altLang="zh-CN" dirty="0" smtClean="0"/>
          </a:p>
          <a:p>
            <a:pPr lvl="1"/>
            <a:r>
              <a:rPr lang="en-US" altLang="zh-CN" dirty="0" smtClean="0"/>
              <a:t>SC</a:t>
            </a:r>
            <a:r>
              <a:rPr lang="zh-CN" altLang="en-US" dirty="0" smtClean="0"/>
              <a:t>上创建组织会在</a:t>
            </a:r>
            <a:r>
              <a:rPr lang="en-US" altLang="zh-CN" dirty="0" err="1" smtClean="0"/>
              <a:t>OpenStack</a:t>
            </a:r>
            <a:r>
              <a:rPr lang="zh-CN" altLang="en-US" dirty="0" smtClean="0"/>
              <a:t>上创建</a:t>
            </a:r>
            <a:r>
              <a:rPr lang="en-US" altLang="zh-CN" dirty="0" smtClean="0"/>
              <a:t>Domain</a:t>
            </a:r>
            <a:r>
              <a:rPr lang="zh-CN" altLang="en-US" dirty="0" smtClean="0"/>
              <a:t>。</a:t>
            </a:r>
            <a:endParaRPr lang="en-US" altLang="zh-CN" dirty="0" smtClean="0"/>
          </a:p>
          <a:p>
            <a:pPr lvl="1"/>
            <a:r>
              <a:rPr lang="zh-CN" altLang="en-US" dirty="0" smtClean="0"/>
              <a:t>组织和</a:t>
            </a:r>
            <a:r>
              <a:rPr lang="en-US" altLang="zh-CN" dirty="0" smtClean="0"/>
              <a:t>AZ</a:t>
            </a:r>
            <a:r>
              <a:rPr lang="zh-CN" altLang="en-US" dirty="0" smtClean="0"/>
              <a:t>的关联关系只会保存</a:t>
            </a:r>
            <a:r>
              <a:rPr lang="en-US" altLang="zh-CN" dirty="0" smtClean="0"/>
              <a:t>SC</a:t>
            </a:r>
            <a:r>
              <a:rPr lang="zh-CN" altLang="en-US" dirty="0" smtClean="0"/>
              <a:t>侧，不会下发给</a:t>
            </a:r>
            <a:r>
              <a:rPr lang="en-US" altLang="zh-CN" dirty="0" err="1" smtClean="0"/>
              <a:t>OpenStack</a:t>
            </a:r>
            <a:r>
              <a:rPr lang="zh-CN" altLang="en-US" dirty="0" smtClean="0"/>
              <a:t>。</a:t>
            </a:r>
            <a:endParaRPr lang="en-US" altLang="zh-CN" dirty="0" smtClean="0"/>
          </a:p>
          <a:p>
            <a:pPr lvl="1"/>
            <a:endParaRPr lang="en-US" altLang="zh-CN" dirty="0" smtClean="0"/>
          </a:p>
        </p:txBody>
      </p:sp>
      <p:grpSp>
        <p:nvGrpSpPr>
          <p:cNvPr id="38916" name="组合 22"/>
          <p:cNvGrpSpPr>
            <a:grpSpLocks/>
          </p:cNvGrpSpPr>
          <p:nvPr/>
        </p:nvGrpSpPr>
        <p:grpSpPr bwMode="auto">
          <a:xfrm>
            <a:off x="2051050" y="3105150"/>
            <a:ext cx="5005388" cy="3095625"/>
            <a:chOff x="2051720" y="3104964"/>
            <a:chExt cx="4212468" cy="2529805"/>
          </a:xfrm>
        </p:grpSpPr>
        <p:sp>
          <p:nvSpPr>
            <p:cNvPr id="112" name="圆角矩形 173"/>
            <p:cNvSpPr>
              <a:spLocks noChangeArrowheads="1"/>
            </p:cNvSpPr>
            <p:nvPr/>
          </p:nvSpPr>
          <p:spPr bwMode="auto">
            <a:xfrm>
              <a:off x="3167296" y="3499354"/>
              <a:ext cx="828332" cy="324334"/>
            </a:xfrm>
            <a:prstGeom prst="roundRect">
              <a:avLst>
                <a:gd name="adj" fmla="val 16667"/>
              </a:avLst>
            </a:prstGeom>
            <a:solidFill>
              <a:srgbClr val="3399FF"/>
            </a:solidFill>
            <a:ln w="9525" algn="ctr">
              <a:solidFill>
                <a:schemeClr val="tx1"/>
              </a:solidFill>
              <a:round/>
              <a:headEnd/>
              <a:tailEnd/>
            </a:ln>
          </p:spPr>
          <p:txBody>
            <a:bodyPr anchor="ctr"/>
            <a:lstStyle/>
            <a:p>
              <a:pPr algn="ctr" defTabSz="673100" fontAlgn="t">
                <a:defRPr/>
              </a:pPr>
              <a:r>
                <a:rPr lang="zh-CN" altLang="en-US" sz="1400" dirty="0">
                  <a:solidFill>
                    <a:srgbClr val="000000"/>
                  </a:solidFill>
                  <a:latin typeface="+mn-lt"/>
                  <a:ea typeface="+mn-ea"/>
                  <a:cs typeface="Arial Unicode MS" pitchFamily="34" charset="-122"/>
                </a:rPr>
                <a:t>组织</a:t>
              </a:r>
            </a:p>
          </p:txBody>
        </p:sp>
        <p:sp>
          <p:nvSpPr>
            <p:cNvPr id="113" name="圆角矩形 174"/>
            <p:cNvSpPr>
              <a:spLocks noChangeArrowheads="1"/>
            </p:cNvSpPr>
            <p:nvPr/>
          </p:nvSpPr>
          <p:spPr bwMode="auto">
            <a:xfrm>
              <a:off x="3167296" y="4293324"/>
              <a:ext cx="828332" cy="324334"/>
            </a:xfrm>
            <a:prstGeom prst="roundRect">
              <a:avLst>
                <a:gd name="adj" fmla="val 16667"/>
              </a:avLst>
            </a:prstGeom>
            <a:solidFill>
              <a:srgbClr val="3399FF"/>
            </a:solidFill>
            <a:ln w="9525" algn="ctr">
              <a:solidFill>
                <a:schemeClr val="tx1"/>
              </a:solidFill>
              <a:round/>
              <a:headEnd/>
              <a:tailEnd/>
            </a:ln>
          </p:spPr>
          <p:txBody>
            <a:bodyPr anchor="ctr"/>
            <a:lstStyle/>
            <a:p>
              <a:pPr algn="ctr" defTabSz="673100" fontAlgn="t">
                <a:defRPr/>
              </a:pPr>
              <a:r>
                <a:rPr lang="en-US" altLang="zh-CN" sz="1400" dirty="0">
                  <a:solidFill>
                    <a:srgbClr val="000000"/>
                  </a:solidFill>
                  <a:latin typeface="+mn-lt"/>
                  <a:ea typeface="+mn-ea"/>
                  <a:cs typeface="Arial Unicode MS" pitchFamily="34" charset="-122"/>
                </a:rPr>
                <a:t>VDC</a:t>
              </a:r>
              <a:endParaRPr lang="zh-CN" altLang="en-US" sz="1400" dirty="0">
                <a:solidFill>
                  <a:srgbClr val="000000"/>
                </a:solidFill>
                <a:latin typeface="+mn-lt"/>
                <a:ea typeface="+mn-ea"/>
                <a:cs typeface="Arial Unicode MS" pitchFamily="34" charset="-122"/>
              </a:endParaRPr>
            </a:p>
          </p:txBody>
        </p:sp>
        <p:sp>
          <p:nvSpPr>
            <p:cNvPr id="114" name="圆角矩形 175"/>
            <p:cNvSpPr>
              <a:spLocks noChangeArrowheads="1"/>
            </p:cNvSpPr>
            <p:nvPr/>
          </p:nvSpPr>
          <p:spPr bwMode="auto">
            <a:xfrm>
              <a:off x="3167296" y="5121024"/>
              <a:ext cx="828332" cy="324334"/>
            </a:xfrm>
            <a:prstGeom prst="roundRect">
              <a:avLst>
                <a:gd name="adj" fmla="val 16667"/>
              </a:avLst>
            </a:prstGeom>
            <a:solidFill>
              <a:srgbClr val="3399FF"/>
            </a:solidFill>
            <a:ln w="9525" algn="ctr">
              <a:solidFill>
                <a:schemeClr val="tx1"/>
              </a:solidFill>
              <a:round/>
              <a:headEnd/>
              <a:tailEnd/>
            </a:ln>
          </p:spPr>
          <p:txBody>
            <a:bodyPr anchor="ctr"/>
            <a:lstStyle/>
            <a:p>
              <a:pPr algn="ctr" defTabSz="673100" fontAlgn="t">
                <a:defRPr/>
              </a:pPr>
              <a:r>
                <a:rPr lang="en-US" altLang="zh-CN" sz="1400" dirty="0">
                  <a:solidFill>
                    <a:srgbClr val="000000"/>
                  </a:solidFill>
                  <a:latin typeface="+mn-lt"/>
                  <a:ea typeface="+mn-ea"/>
                  <a:cs typeface="Arial Unicode MS" pitchFamily="34" charset="-122"/>
                </a:rPr>
                <a:t>VDC</a:t>
              </a:r>
              <a:r>
                <a:rPr lang="zh-CN" altLang="en-US" sz="1400" dirty="0">
                  <a:solidFill>
                    <a:srgbClr val="000000"/>
                  </a:solidFill>
                  <a:latin typeface="+mn-lt"/>
                  <a:ea typeface="+mn-ea"/>
                  <a:cs typeface="Arial Unicode MS" pitchFamily="34" charset="-122"/>
                </a:rPr>
                <a:t>配额</a:t>
              </a:r>
            </a:p>
          </p:txBody>
        </p:sp>
        <p:cxnSp>
          <p:nvCxnSpPr>
            <p:cNvPr id="38920" name="直接箭头连接符 189"/>
            <p:cNvCxnSpPr>
              <a:cxnSpLocks noChangeShapeType="1"/>
              <a:stCxn id="112" idx="2"/>
              <a:endCxn id="113" idx="0"/>
            </p:cNvCxnSpPr>
            <p:nvPr/>
          </p:nvCxnSpPr>
          <p:spPr bwMode="auto">
            <a:xfrm>
              <a:off x="3581844" y="3823792"/>
              <a:ext cx="0" cy="469340"/>
            </a:xfrm>
            <a:prstGeom prst="straightConnector1">
              <a:avLst/>
            </a:prstGeom>
            <a:noFill/>
            <a:ln w="15875" algn="ctr">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8921" name="直接箭头连接符 191"/>
            <p:cNvCxnSpPr>
              <a:cxnSpLocks noChangeShapeType="1"/>
              <a:stCxn id="113" idx="2"/>
              <a:endCxn id="114" idx="0"/>
            </p:cNvCxnSpPr>
            <p:nvPr/>
          </p:nvCxnSpPr>
          <p:spPr bwMode="auto">
            <a:xfrm>
              <a:off x="3581844" y="4617132"/>
              <a:ext cx="0" cy="504092"/>
            </a:xfrm>
            <a:prstGeom prst="straightConnector1">
              <a:avLst/>
            </a:prstGeom>
            <a:noFill/>
            <a:ln w="15875" algn="ctr">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8922" name="形状 269"/>
            <p:cNvCxnSpPr>
              <a:cxnSpLocks noChangeShapeType="1"/>
              <a:stCxn id="27" idx="1"/>
              <a:endCxn id="112" idx="3"/>
            </p:cNvCxnSpPr>
            <p:nvPr/>
          </p:nvCxnSpPr>
          <p:spPr bwMode="auto">
            <a:xfrm flipH="1" flipV="1">
              <a:off x="3995844" y="3661792"/>
              <a:ext cx="972200" cy="8645"/>
            </a:xfrm>
            <a:prstGeom prst="straightConnector1">
              <a:avLst/>
            </a:prstGeom>
            <a:noFill/>
            <a:ln w="12700" algn="ctr">
              <a:solidFill>
                <a:schemeClr val="tx1"/>
              </a:solidFill>
              <a:prstDash val="sysDash"/>
              <a:round/>
              <a:headEnd type="triangle" w="med" len="med"/>
              <a:tailEnd type="triangle" w="med" len="med"/>
            </a:ln>
            <a:extLst>
              <a:ext uri="{909E8E84-426E-40DD-AFC4-6F175D3DCCD1}">
                <a14:hiddenFill xmlns:a14="http://schemas.microsoft.com/office/drawing/2010/main">
                  <a:noFill/>
                </a14:hiddenFill>
              </a:ext>
            </a:extLst>
          </p:spPr>
        </p:cxnSp>
        <p:sp>
          <p:nvSpPr>
            <p:cNvPr id="38923" name="矩形 20"/>
            <p:cNvSpPr>
              <a:spLocks noChangeArrowheads="1"/>
            </p:cNvSpPr>
            <p:nvPr/>
          </p:nvSpPr>
          <p:spPr bwMode="auto">
            <a:xfrm>
              <a:off x="2051720" y="3104964"/>
              <a:ext cx="2304256" cy="2529805"/>
            </a:xfrm>
            <a:prstGeom prst="rect">
              <a:avLst/>
            </a:prstGeom>
            <a:noFill/>
            <a:ln w="12700" algn="ctr">
              <a:solidFill>
                <a:schemeClr val="tx1"/>
              </a:solidFill>
              <a:prstDash val="sysDash"/>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1000">
                  <a:solidFill>
                    <a:schemeClr val="tx1"/>
                  </a:solidFill>
                  <a:latin typeface="FrutigerNext LT Regular" panose="020B0503040504020204" pitchFamily="34" charset="0"/>
                  <a:ea typeface="宋体" panose="02010600030101010101" pitchFamily="2" charset="-122"/>
                </a:defRPr>
              </a:lvl1pPr>
              <a:lvl2pPr marL="742950" indent="-285750" eaLnBrk="0" hangingPunct="0">
                <a:defRPr sz="1000">
                  <a:solidFill>
                    <a:schemeClr val="tx1"/>
                  </a:solidFill>
                  <a:latin typeface="FrutigerNext LT Regular" panose="020B0503040504020204" pitchFamily="34" charset="0"/>
                  <a:ea typeface="宋体" panose="02010600030101010101" pitchFamily="2" charset="-122"/>
                </a:defRPr>
              </a:lvl2pPr>
              <a:lvl3pPr marL="1143000" indent="-228600" eaLnBrk="0" hangingPunct="0">
                <a:defRPr sz="1000">
                  <a:solidFill>
                    <a:schemeClr val="tx1"/>
                  </a:solidFill>
                  <a:latin typeface="FrutigerNext LT Regular" panose="020B0503040504020204" pitchFamily="34" charset="0"/>
                  <a:ea typeface="宋体" panose="02010600030101010101" pitchFamily="2" charset="-122"/>
                </a:defRPr>
              </a:lvl3pPr>
              <a:lvl4pPr marL="1600200" indent="-228600" eaLnBrk="0" hangingPunct="0">
                <a:defRPr sz="1000">
                  <a:solidFill>
                    <a:schemeClr val="tx1"/>
                  </a:solidFill>
                  <a:latin typeface="FrutigerNext LT Regular" panose="020B0503040504020204" pitchFamily="34" charset="0"/>
                  <a:ea typeface="宋体" panose="02010600030101010101" pitchFamily="2" charset="-122"/>
                </a:defRPr>
              </a:lvl4pPr>
              <a:lvl5pPr marL="2057400" indent="-228600" eaLnBrk="0" hangingPunct="0">
                <a:defRPr sz="1000">
                  <a:solidFill>
                    <a:schemeClr val="tx1"/>
                  </a:solidFill>
                  <a:latin typeface="FrutigerNext LT Regular" panose="020B0503040504020204" pitchFamily="34" charset="0"/>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9pPr>
            </a:lstStyle>
            <a:p>
              <a:pPr algn="ctr" eaLnBrk="1" fontAlgn="t" hangingPunct="1"/>
              <a:r>
                <a:rPr lang="en-US" altLang="zh-CN" sz="1800" dirty="0">
                  <a:latin typeface="+mn-lt"/>
                  <a:ea typeface="+mn-ea"/>
                </a:rPr>
                <a:t>ServiceCenter</a:t>
              </a:r>
              <a:endParaRPr lang="zh-CN" altLang="en-US" sz="1800" dirty="0">
                <a:latin typeface="+mn-lt"/>
                <a:ea typeface="+mn-ea"/>
              </a:endParaRPr>
            </a:p>
          </p:txBody>
        </p:sp>
        <p:sp>
          <p:nvSpPr>
            <p:cNvPr id="22" name="圆角矩形 175"/>
            <p:cNvSpPr>
              <a:spLocks noChangeArrowheads="1"/>
            </p:cNvSpPr>
            <p:nvPr/>
          </p:nvSpPr>
          <p:spPr bwMode="auto">
            <a:xfrm>
              <a:off x="2196010" y="4256998"/>
              <a:ext cx="828332" cy="324334"/>
            </a:xfrm>
            <a:prstGeom prst="roundRect">
              <a:avLst>
                <a:gd name="adj" fmla="val 16667"/>
              </a:avLst>
            </a:prstGeom>
            <a:solidFill>
              <a:srgbClr val="3399FF"/>
            </a:solidFill>
            <a:ln w="9525" algn="ctr">
              <a:solidFill>
                <a:schemeClr val="tx1"/>
              </a:solidFill>
              <a:round/>
              <a:headEnd/>
              <a:tailEnd/>
            </a:ln>
          </p:spPr>
          <p:txBody>
            <a:bodyPr anchor="ctr"/>
            <a:lstStyle/>
            <a:p>
              <a:pPr algn="ctr" defTabSz="673100" fontAlgn="t">
                <a:defRPr/>
              </a:pPr>
              <a:r>
                <a:rPr lang="zh-CN" altLang="en-US" sz="1400" dirty="0">
                  <a:solidFill>
                    <a:srgbClr val="000000"/>
                  </a:solidFill>
                  <a:latin typeface="+mn-lt"/>
                  <a:ea typeface="+mn-ea"/>
                  <a:cs typeface="Arial Unicode MS" pitchFamily="34" charset="-122"/>
                </a:rPr>
                <a:t>组织配额</a:t>
              </a:r>
            </a:p>
          </p:txBody>
        </p:sp>
        <p:sp>
          <p:nvSpPr>
            <p:cNvPr id="27" name="圆角矩形 173"/>
            <p:cNvSpPr>
              <a:spLocks noChangeArrowheads="1"/>
            </p:cNvSpPr>
            <p:nvPr/>
          </p:nvSpPr>
          <p:spPr bwMode="auto">
            <a:xfrm>
              <a:off x="4968250" y="3508436"/>
              <a:ext cx="828332" cy="324334"/>
            </a:xfrm>
            <a:prstGeom prst="roundRect">
              <a:avLst>
                <a:gd name="adj" fmla="val 16667"/>
              </a:avLst>
            </a:prstGeom>
            <a:solidFill>
              <a:srgbClr val="3399FF"/>
            </a:solidFill>
            <a:ln w="9525" algn="ctr">
              <a:solidFill>
                <a:schemeClr val="tx1"/>
              </a:solidFill>
              <a:round/>
              <a:headEnd/>
              <a:tailEnd/>
            </a:ln>
          </p:spPr>
          <p:txBody>
            <a:bodyPr anchor="ctr"/>
            <a:lstStyle/>
            <a:p>
              <a:pPr algn="ctr" defTabSz="673100" fontAlgn="t">
                <a:defRPr/>
              </a:pPr>
              <a:r>
                <a:rPr lang="en-US" altLang="zh-CN" sz="1400" dirty="0">
                  <a:solidFill>
                    <a:srgbClr val="000000"/>
                  </a:solidFill>
                  <a:latin typeface="+mn-lt"/>
                  <a:ea typeface="+mn-ea"/>
                  <a:cs typeface="Arial Unicode MS" pitchFamily="34" charset="-122"/>
                </a:rPr>
                <a:t>Domain</a:t>
              </a:r>
              <a:endParaRPr lang="zh-CN" altLang="en-US" sz="1400" dirty="0">
                <a:solidFill>
                  <a:srgbClr val="000000"/>
                </a:solidFill>
                <a:latin typeface="+mn-lt"/>
                <a:ea typeface="+mn-ea"/>
                <a:cs typeface="Arial Unicode MS" pitchFamily="34" charset="-122"/>
              </a:endParaRPr>
            </a:p>
          </p:txBody>
        </p:sp>
        <p:sp>
          <p:nvSpPr>
            <p:cNvPr id="28" name="圆角矩形 174"/>
            <p:cNvSpPr>
              <a:spLocks noChangeArrowheads="1"/>
            </p:cNvSpPr>
            <p:nvPr/>
          </p:nvSpPr>
          <p:spPr bwMode="auto">
            <a:xfrm>
              <a:off x="4968250" y="4301108"/>
              <a:ext cx="828332" cy="323037"/>
            </a:xfrm>
            <a:prstGeom prst="roundRect">
              <a:avLst>
                <a:gd name="adj" fmla="val 16667"/>
              </a:avLst>
            </a:prstGeom>
            <a:solidFill>
              <a:srgbClr val="3399FF"/>
            </a:solidFill>
            <a:ln w="9525" algn="ctr">
              <a:solidFill>
                <a:schemeClr val="tx1"/>
              </a:solidFill>
              <a:round/>
              <a:headEnd/>
              <a:tailEnd/>
            </a:ln>
          </p:spPr>
          <p:txBody>
            <a:bodyPr anchor="ctr"/>
            <a:lstStyle/>
            <a:p>
              <a:pPr algn="ctr" defTabSz="673100" fontAlgn="t">
                <a:defRPr/>
              </a:pPr>
              <a:r>
                <a:rPr lang="en-US" altLang="zh-CN" sz="1400" dirty="0">
                  <a:solidFill>
                    <a:srgbClr val="000000"/>
                  </a:solidFill>
                  <a:latin typeface="+mn-lt"/>
                  <a:ea typeface="+mn-ea"/>
                  <a:cs typeface="Arial Unicode MS" pitchFamily="34" charset="-122"/>
                </a:rPr>
                <a:t>Project</a:t>
              </a:r>
              <a:endParaRPr lang="zh-CN" altLang="en-US" sz="1400" dirty="0">
                <a:solidFill>
                  <a:srgbClr val="000000"/>
                </a:solidFill>
                <a:latin typeface="+mn-lt"/>
                <a:ea typeface="+mn-ea"/>
                <a:cs typeface="Arial Unicode MS" pitchFamily="34" charset="-122"/>
              </a:endParaRPr>
            </a:p>
          </p:txBody>
        </p:sp>
        <p:sp>
          <p:nvSpPr>
            <p:cNvPr id="29" name="圆角矩形 175"/>
            <p:cNvSpPr>
              <a:spLocks noChangeArrowheads="1"/>
            </p:cNvSpPr>
            <p:nvPr/>
          </p:nvSpPr>
          <p:spPr bwMode="auto">
            <a:xfrm>
              <a:off x="4968250" y="5128808"/>
              <a:ext cx="828332" cy="324334"/>
            </a:xfrm>
            <a:prstGeom prst="roundRect">
              <a:avLst>
                <a:gd name="adj" fmla="val 16667"/>
              </a:avLst>
            </a:prstGeom>
            <a:solidFill>
              <a:srgbClr val="3399FF"/>
            </a:solidFill>
            <a:ln w="9525" algn="ctr">
              <a:solidFill>
                <a:schemeClr val="tx1"/>
              </a:solidFill>
              <a:round/>
              <a:headEnd/>
              <a:tailEnd/>
            </a:ln>
          </p:spPr>
          <p:txBody>
            <a:bodyPr anchor="ctr"/>
            <a:lstStyle/>
            <a:p>
              <a:pPr algn="ctr" defTabSz="673100" fontAlgn="t">
                <a:defRPr/>
              </a:pPr>
              <a:r>
                <a:rPr lang="zh-CN" altLang="en-US" sz="1400" dirty="0">
                  <a:solidFill>
                    <a:srgbClr val="000000"/>
                  </a:solidFill>
                  <a:latin typeface="+mn-lt"/>
                  <a:ea typeface="+mn-ea"/>
                  <a:cs typeface="Arial Unicode MS" pitchFamily="34" charset="-122"/>
                </a:rPr>
                <a:t>配额</a:t>
              </a:r>
            </a:p>
          </p:txBody>
        </p:sp>
        <p:cxnSp>
          <p:nvCxnSpPr>
            <p:cNvPr id="38928" name="直接箭头连接符 189"/>
            <p:cNvCxnSpPr>
              <a:cxnSpLocks noChangeShapeType="1"/>
              <a:stCxn id="27" idx="2"/>
              <a:endCxn id="28" idx="0"/>
            </p:cNvCxnSpPr>
            <p:nvPr/>
          </p:nvCxnSpPr>
          <p:spPr bwMode="auto">
            <a:xfrm>
              <a:off x="5382044" y="3832437"/>
              <a:ext cx="0" cy="468124"/>
            </a:xfrm>
            <a:prstGeom prst="straightConnector1">
              <a:avLst/>
            </a:prstGeom>
            <a:noFill/>
            <a:ln w="15875" algn="ctr">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8929" name="直接箭头连接符 191"/>
            <p:cNvCxnSpPr>
              <a:cxnSpLocks noChangeShapeType="1"/>
              <a:stCxn id="28" idx="2"/>
              <a:endCxn id="29" idx="0"/>
            </p:cNvCxnSpPr>
            <p:nvPr/>
          </p:nvCxnSpPr>
          <p:spPr bwMode="auto">
            <a:xfrm>
              <a:off x="5382044" y="4624561"/>
              <a:ext cx="0" cy="504092"/>
            </a:xfrm>
            <a:prstGeom prst="straightConnector1">
              <a:avLst/>
            </a:prstGeom>
            <a:noFill/>
            <a:ln w="15875" algn="ctr">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8930" name="矩形 34"/>
            <p:cNvSpPr>
              <a:spLocks noChangeArrowheads="1"/>
            </p:cNvSpPr>
            <p:nvPr/>
          </p:nvSpPr>
          <p:spPr bwMode="auto">
            <a:xfrm>
              <a:off x="4608004" y="3114489"/>
              <a:ext cx="1656184" cy="2520280"/>
            </a:xfrm>
            <a:prstGeom prst="rect">
              <a:avLst/>
            </a:prstGeom>
            <a:noFill/>
            <a:ln w="12700" algn="ctr">
              <a:solidFill>
                <a:schemeClr val="tx1"/>
              </a:solidFill>
              <a:prstDash val="sysDash"/>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1000">
                  <a:solidFill>
                    <a:schemeClr val="tx1"/>
                  </a:solidFill>
                  <a:latin typeface="FrutigerNext LT Regular" panose="020B0503040504020204" pitchFamily="34" charset="0"/>
                  <a:ea typeface="宋体" panose="02010600030101010101" pitchFamily="2" charset="-122"/>
                </a:defRPr>
              </a:lvl1pPr>
              <a:lvl2pPr marL="742950" indent="-285750" eaLnBrk="0" hangingPunct="0">
                <a:defRPr sz="1000">
                  <a:solidFill>
                    <a:schemeClr val="tx1"/>
                  </a:solidFill>
                  <a:latin typeface="FrutigerNext LT Regular" panose="020B0503040504020204" pitchFamily="34" charset="0"/>
                  <a:ea typeface="宋体" panose="02010600030101010101" pitchFamily="2" charset="-122"/>
                </a:defRPr>
              </a:lvl2pPr>
              <a:lvl3pPr marL="1143000" indent="-228600" eaLnBrk="0" hangingPunct="0">
                <a:defRPr sz="1000">
                  <a:solidFill>
                    <a:schemeClr val="tx1"/>
                  </a:solidFill>
                  <a:latin typeface="FrutigerNext LT Regular" panose="020B0503040504020204" pitchFamily="34" charset="0"/>
                  <a:ea typeface="宋体" panose="02010600030101010101" pitchFamily="2" charset="-122"/>
                </a:defRPr>
              </a:lvl3pPr>
              <a:lvl4pPr marL="1600200" indent="-228600" eaLnBrk="0" hangingPunct="0">
                <a:defRPr sz="1000">
                  <a:solidFill>
                    <a:schemeClr val="tx1"/>
                  </a:solidFill>
                  <a:latin typeface="FrutigerNext LT Regular" panose="020B0503040504020204" pitchFamily="34" charset="0"/>
                  <a:ea typeface="宋体" panose="02010600030101010101" pitchFamily="2" charset="-122"/>
                </a:defRPr>
              </a:lvl4pPr>
              <a:lvl5pPr marL="2057400" indent="-228600" eaLnBrk="0" hangingPunct="0">
                <a:defRPr sz="1000">
                  <a:solidFill>
                    <a:schemeClr val="tx1"/>
                  </a:solidFill>
                  <a:latin typeface="FrutigerNext LT Regular" panose="020B0503040504020204" pitchFamily="34" charset="0"/>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9pPr>
            </a:lstStyle>
            <a:p>
              <a:pPr algn="ctr" eaLnBrk="1" fontAlgn="t" hangingPunct="1"/>
              <a:r>
                <a:rPr lang="en-US" altLang="zh-CN" sz="1800">
                  <a:latin typeface="+mn-lt"/>
                  <a:ea typeface="+mn-ea"/>
                </a:rPr>
                <a:t>OpenStack</a:t>
              </a:r>
            </a:p>
          </p:txBody>
        </p:sp>
        <p:cxnSp>
          <p:nvCxnSpPr>
            <p:cNvPr id="38931" name="形状 269"/>
            <p:cNvCxnSpPr>
              <a:cxnSpLocks noChangeShapeType="1"/>
              <a:stCxn id="28" idx="1"/>
              <a:endCxn id="113" idx="3"/>
            </p:cNvCxnSpPr>
            <p:nvPr/>
          </p:nvCxnSpPr>
          <p:spPr bwMode="auto">
            <a:xfrm flipH="1" flipV="1">
              <a:off x="3995844" y="4455132"/>
              <a:ext cx="972200" cy="7429"/>
            </a:xfrm>
            <a:prstGeom prst="straightConnector1">
              <a:avLst/>
            </a:prstGeom>
            <a:noFill/>
            <a:ln w="12700" algn="ctr">
              <a:solidFill>
                <a:schemeClr val="tx1"/>
              </a:solidFill>
              <a:prstDash val="sysDash"/>
              <a:round/>
              <a:headEnd type="triangle" w="med" len="med"/>
              <a:tailEnd type="triangle" w="med" len="med"/>
            </a:ln>
            <a:extLst>
              <a:ext uri="{909E8E84-426E-40DD-AFC4-6F175D3DCCD1}">
                <a14:hiddenFill xmlns:a14="http://schemas.microsoft.com/office/drawing/2010/main">
                  <a:noFill/>
                </a14:hiddenFill>
              </a:ext>
            </a:extLst>
          </p:spPr>
        </p:cxnSp>
        <p:cxnSp>
          <p:nvCxnSpPr>
            <p:cNvPr id="38932" name="形状 269"/>
            <p:cNvCxnSpPr>
              <a:cxnSpLocks noChangeShapeType="1"/>
              <a:stCxn id="29" idx="1"/>
              <a:endCxn id="114" idx="3"/>
            </p:cNvCxnSpPr>
            <p:nvPr/>
          </p:nvCxnSpPr>
          <p:spPr bwMode="auto">
            <a:xfrm flipH="1" flipV="1">
              <a:off x="3995844" y="5283224"/>
              <a:ext cx="972200" cy="7429"/>
            </a:xfrm>
            <a:prstGeom prst="straightConnector1">
              <a:avLst/>
            </a:prstGeom>
            <a:noFill/>
            <a:ln w="12700" algn="ctr">
              <a:solidFill>
                <a:schemeClr val="tx1"/>
              </a:solidFill>
              <a:prstDash val="sysDash"/>
              <a:round/>
              <a:headEnd type="triangle" w="med" len="med"/>
              <a:tailEnd type="triangle" w="med" len="med"/>
            </a:ln>
            <a:extLst>
              <a:ext uri="{909E8E84-426E-40DD-AFC4-6F175D3DCCD1}">
                <a14:hiddenFill xmlns:a14="http://schemas.microsoft.com/office/drawing/2010/main">
                  <a:noFill/>
                </a14:hiddenFill>
              </a:ext>
            </a:extLst>
          </p:spPr>
        </p:cxnSp>
        <p:cxnSp>
          <p:nvCxnSpPr>
            <p:cNvPr id="38933" name="直接箭头连接符 189"/>
            <p:cNvCxnSpPr>
              <a:cxnSpLocks noChangeShapeType="1"/>
              <a:stCxn id="112" idx="2"/>
              <a:endCxn id="22" idx="0"/>
            </p:cNvCxnSpPr>
            <p:nvPr/>
          </p:nvCxnSpPr>
          <p:spPr bwMode="auto">
            <a:xfrm flipH="1">
              <a:off x="2609736" y="3823792"/>
              <a:ext cx="972108" cy="433300"/>
            </a:xfrm>
            <a:prstGeom prst="straightConnector1">
              <a:avLst/>
            </a:prstGeom>
            <a:noFill/>
            <a:ln w="15875" algn="ctr">
              <a:solidFill>
                <a:schemeClr val="tx1"/>
              </a:solidFill>
              <a:round/>
              <a:headEnd/>
              <a:tailEnd type="triangle" w="med" len="med"/>
            </a:ln>
            <a:extLst>
              <a:ext uri="{909E8E84-426E-40DD-AFC4-6F175D3DCCD1}">
                <a14:hiddenFill xmlns:a14="http://schemas.microsoft.com/office/drawing/2010/main">
                  <a:noFill/>
                </a14:hiddenFill>
              </a:ext>
            </a:extLst>
          </p:spPr>
        </p:cxnSp>
      </p:grpSp>
    </p:spTree>
    <p:extLst>
      <p:ext uri="{BB962C8B-B14F-4D97-AF65-F5344CB8AC3E}">
        <p14:creationId xmlns:p14="http://schemas.microsoft.com/office/powerpoint/2010/main" val="345688521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标题 1"/>
          <p:cNvSpPr>
            <a:spLocks noGrp="1"/>
          </p:cNvSpPr>
          <p:nvPr>
            <p:ph type="title"/>
          </p:nvPr>
        </p:nvSpPr>
        <p:spPr/>
        <p:txBody>
          <a:bodyPr/>
          <a:lstStyle/>
          <a:p>
            <a:r>
              <a:rPr lang="zh-CN" altLang="en-US" dirty="0" smtClean="0"/>
              <a:t>组织管理</a:t>
            </a:r>
            <a:r>
              <a:rPr lang="en-US" altLang="zh-CN" dirty="0" smtClean="0"/>
              <a:t>-</a:t>
            </a:r>
            <a:r>
              <a:rPr lang="zh-CN" altLang="en-US" dirty="0" smtClean="0"/>
              <a:t>配额</a:t>
            </a:r>
          </a:p>
        </p:txBody>
      </p:sp>
      <p:sp>
        <p:nvSpPr>
          <p:cNvPr id="39939" name="文本占位符 2"/>
          <p:cNvSpPr>
            <a:spLocks noGrp="1"/>
          </p:cNvSpPr>
          <p:nvPr>
            <p:ph type="body" sz="quarter" idx="10"/>
          </p:nvPr>
        </p:nvSpPr>
        <p:spPr/>
        <p:txBody>
          <a:bodyPr/>
          <a:lstStyle/>
          <a:p>
            <a:r>
              <a:rPr lang="zh-CN" altLang="en-US" smtClean="0"/>
              <a:t>特性配置</a:t>
            </a:r>
            <a:endParaRPr lang="en-US" altLang="zh-CN" smtClean="0"/>
          </a:p>
          <a:p>
            <a:pPr lvl="1"/>
            <a:r>
              <a:rPr lang="zh-CN" altLang="en-US" smtClean="0"/>
              <a:t>管理配额：组织的资源配额分为限制、不限制两种。当限制资源配额时，组织下所有的</a:t>
            </a:r>
            <a:r>
              <a:rPr lang="en-US" altLang="zh-CN" smtClean="0"/>
              <a:t>VDC</a:t>
            </a:r>
            <a:r>
              <a:rPr lang="zh-CN" altLang="en-US" smtClean="0"/>
              <a:t>必须限制配额。</a:t>
            </a:r>
            <a:endParaRPr lang="en-US" altLang="zh-CN" smtClean="0"/>
          </a:p>
        </p:txBody>
      </p:sp>
      <p:pic>
        <p:nvPicPr>
          <p:cNvPr id="3994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0518" y="2931212"/>
            <a:ext cx="5707424" cy="3312344"/>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277379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标题 1"/>
          <p:cNvSpPr>
            <a:spLocks noGrp="1"/>
          </p:cNvSpPr>
          <p:nvPr>
            <p:ph type="title"/>
          </p:nvPr>
        </p:nvSpPr>
        <p:spPr/>
        <p:txBody>
          <a:bodyPr/>
          <a:lstStyle/>
          <a:p>
            <a:r>
              <a:rPr lang="zh-CN" altLang="en-US" dirty="0" smtClean="0"/>
              <a:t>组织管理</a:t>
            </a:r>
            <a:r>
              <a:rPr lang="en-US" altLang="zh-CN" dirty="0" smtClean="0"/>
              <a:t>-</a:t>
            </a:r>
            <a:r>
              <a:rPr lang="zh-CN" altLang="en-US" dirty="0" smtClean="0"/>
              <a:t>可用分区</a:t>
            </a:r>
          </a:p>
        </p:txBody>
      </p:sp>
      <p:sp>
        <p:nvSpPr>
          <p:cNvPr id="40963" name="文本占位符 2"/>
          <p:cNvSpPr>
            <a:spLocks noGrp="1"/>
          </p:cNvSpPr>
          <p:nvPr>
            <p:ph type="body" sz="quarter" idx="10"/>
          </p:nvPr>
        </p:nvSpPr>
        <p:spPr/>
        <p:txBody>
          <a:bodyPr/>
          <a:lstStyle/>
          <a:p>
            <a:r>
              <a:rPr lang="zh-CN" altLang="en-US" smtClean="0"/>
              <a:t>特性配置</a:t>
            </a:r>
            <a:endParaRPr lang="en-US" altLang="zh-CN" smtClean="0"/>
          </a:p>
          <a:p>
            <a:pPr lvl="1"/>
            <a:r>
              <a:rPr lang="zh-CN" altLang="en-US" smtClean="0"/>
              <a:t>管理可用分区：组织创建好后，可以添加或删除组织中关联的云资源池可用分区。如果关联的可用分区中已申请资源，则不允许删除。</a:t>
            </a:r>
            <a:endParaRPr lang="en-US" altLang="zh-CN" smtClean="0"/>
          </a:p>
        </p:txBody>
      </p:sp>
      <p:pic>
        <p:nvPicPr>
          <p:cNvPr id="4096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20042" y="3320988"/>
            <a:ext cx="6048375" cy="29163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8872143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标题 1"/>
          <p:cNvSpPr>
            <a:spLocks noGrp="1"/>
          </p:cNvSpPr>
          <p:nvPr>
            <p:ph type="title"/>
          </p:nvPr>
        </p:nvSpPr>
        <p:spPr/>
        <p:txBody>
          <a:bodyPr/>
          <a:lstStyle/>
          <a:p>
            <a:r>
              <a:rPr lang="zh-CN" altLang="en-US" dirty="0" smtClean="0"/>
              <a:t>组织管理</a:t>
            </a:r>
            <a:r>
              <a:rPr lang="en-US" altLang="zh-CN" dirty="0" smtClean="0"/>
              <a:t>-</a:t>
            </a:r>
            <a:r>
              <a:rPr lang="zh-CN" altLang="en-US" dirty="0" smtClean="0"/>
              <a:t>计量</a:t>
            </a:r>
          </a:p>
        </p:txBody>
      </p:sp>
      <p:sp>
        <p:nvSpPr>
          <p:cNvPr id="41987" name="文本占位符 2"/>
          <p:cNvSpPr>
            <a:spLocks noGrp="1"/>
          </p:cNvSpPr>
          <p:nvPr>
            <p:ph type="body" sz="quarter" idx="10"/>
          </p:nvPr>
        </p:nvSpPr>
        <p:spPr/>
        <p:txBody>
          <a:bodyPr/>
          <a:lstStyle/>
          <a:p>
            <a:r>
              <a:rPr lang="zh-CN" altLang="en-US" smtClean="0"/>
              <a:t>特性配置</a:t>
            </a:r>
            <a:endParaRPr lang="en-US" altLang="zh-CN" smtClean="0"/>
          </a:p>
          <a:p>
            <a:pPr lvl="1"/>
            <a:r>
              <a:rPr lang="zh-CN" altLang="en-US" smtClean="0"/>
              <a:t>组织计量：支持按配额已使用量对组织各项资源进行计量，并统计出累计的计量结果，用于系统管理员和组织之间结算使用。</a:t>
            </a:r>
            <a:endParaRPr lang="en-US" altLang="zh-CN" dirty="0" smtClean="0"/>
          </a:p>
        </p:txBody>
      </p:sp>
      <p:grpSp>
        <p:nvGrpSpPr>
          <p:cNvPr id="41988" name="组合 37"/>
          <p:cNvGrpSpPr>
            <a:grpSpLocks/>
          </p:cNvGrpSpPr>
          <p:nvPr/>
        </p:nvGrpSpPr>
        <p:grpSpPr bwMode="auto">
          <a:xfrm>
            <a:off x="1079612" y="3249613"/>
            <a:ext cx="7344816" cy="2051050"/>
            <a:chOff x="699281" y="3248980"/>
            <a:chExt cx="7811927" cy="1714500"/>
          </a:xfrm>
        </p:grpSpPr>
        <p:pic>
          <p:nvPicPr>
            <p:cNvPr id="41989"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9281" y="3248980"/>
              <a:ext cx="7811927" cy="171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990" name="矩形 35"/>
            <p:cNvSpPr>
              <a:spLocks noChangeArrowheads="1"/>
            </p:cNvSpPr>
            <p:nvPr/>
          </p:nvSpPr>
          <p:spPr bwMode="auto">
            <a:xfrm>
              <a:off x="7560332" y="3320988"/>
              <a:ext cx="828092" cy="1332148"/>
            </a:xfrm>
            <a:prstGeom prst="rect">
              <a:avLst/>
            </a:prstGeom>
            <a:solidFill>
              <a:schemeClr val="bg1"/>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eaLnBrk="0" hangingPunct="0">
                <a:defRPr sz="1000">
                  <a:solidFill>
                    <a:schemeClr val="tx1"/>
                  </a:solidFill>
                  <a:latin typeface="FrutigerNext LT Regular" panose="020B0503040504020204" pitchFamily="34" charset="0"/>
                  <a:ea typeface="宋体" panose="02010600030101010101" pitchFamily="2" charset="-122"/>
                </a:defRPr>
              </a:lvl1pPr>
              <a:lvl2pPr marL="742950" indent="-285750" eaLnBrk="0" hangingPunct="0">
                <a:defRPr sz="1000">
                  <a:solidFill>
                    <a:schemeClr val="tx1"/>
                  </a:solidFill>
                  <a:latin typeface="FrutigerNext LT Regular" panose="020B0503040504020204" pitchFamily="34" charset="0"/>
                  <a:ea typeface="宋体" panose="02010600030101010101" pitchFamily="2" charset="-122"/>
                </a:defRPr>
              </a:lvl2pPr>
              <a:lvl3pPr marL="1143000" indent="-228600" eaLnBrk="0" hangingPunct="0">
                <a:defRPr sz="1000">
                  <a:solidFill>
                    <a:schemeClr val="tx1"/>
                  </a:solidFill>
                  <a:latin typeface="FrutigerNext LT Regular" panose="020B0503040504020204" pitchFamily="34" charset="0"/>
                  <a:ea typeface="宋体" panose="02010600030101010101" pitchFamily="2" charset="-122"/>
                </a:defRPr>
              </a:lvl3pPr>
              <a:lvl4pPr marL="1600200" indent="-228600" eaLnBrk="0" hangingPunct="0">
                <a:defRPr sz="1000">
                  <a:solidFill>
                    <a:schemeClr val="tx1"/>
                  </a:solidFill>
                  <a:latin typeface="FrutigerNext LT Regular" panose="020B0503040504020204" pitchFamily="34" charset="0"/>
                  <a:ea typeface="宋体" panose="02010600030101010101" pitchFamily="2" charset="-122"/>
                </a:defRPr>
              </a:lvl4pPr>
              <a:lvl5pPr marL="2057400" indent="-228600" eaLnBrk="0" hangingPunct="0">
                <a:defRPr sz="1000">
                  <a:solidFill>
                    <a:schemeClr val="tx1"/>
                  </a:solidFill>
                  <a:latin typeface="FrutigerNext LT Regular" panose="020B0503040504020204" pitchFamily="34" charset="0"/>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9pPr>
            </a:lstStyle>
            <a:p>
              <a:pPr eaLnBrk="1" fontAlgn="t" hangingPunct="1"/>
              <a:endParaRPr lang="zh-CN" altLang="en-US">
                <a:latin typeface="+mn-lt"/>
                <a:ea typeface="+mn-ea"/>
              </a:endParaRPr>
            </a:p>
          </p:txBody>
        </p:sp>
        <p:sp>
          <p:nvSpPr>
            <p:cNvPr id="41991" name="矩形 36"/>
            <p:cNvSpPr>
              <a:spLocks noChangeArrowheads="1"/>
            </p:cNvSpPr>
            <p:nvPr/>
          </p:nvSpPr>
          <p:spPr bwMode="auto">
            <a:xfrm>
              <a:off x="7128284" y="4185084"/>
              <a:ext cx="828092" cy="396044"/>
            </a:xfrm>
            <a:prstGeom prst="rect">
              <a:avLst/>
            </a:prstGeom>
            <a:solidFill>
              <a:schemeClr val="bg1"/>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eaLnBrk="0" hangingPunct="0">
                <a:defRPr sz="1000">
                  <a:solidFill>
                    <a:schemeClr val="tx1"/>
                  </a:solidFill>
                  <a:latin typeface="FrutigerNext LT Regular" panose="020B0503040504020204" pitchFamily="34" charset="0"/>
                  <a:ea typeface="宋体" panose="02010600030101010101" pitchFamily="2" charset="-122"/>
                </a:defRPr>
              </a:lvl1pPr>
              <a:lvl2pPr marL="742950" indent="-285750" eaLnBrk="0" hangingPunct="0">
                <a:defRPr sz="1000">
                  <a:solidFill>
                    <a:schemeClr val="tx1"/>
                  </a:solidFill>
                  <a:latin typeface="FrutigerNext LT Regular" panose="020B0503040504020204" pitchFamily="34" charset="0"/>
                  <a:ea typeface="宋体" panose="02010600030101010101" pitchFamily="2" charset="-122"/>
                </a:defRPr>
              </a:lvl2pPr>
              <a:lvl3pPr marL="1143000" indent="-228600" eaLnBrk="0" hangingPunct="0">
                <a:defRPr sz="1000">
                  <a:solidFill>
                    <a:schemeClr val="tx1"/>
                  </a:solidFill>
                  <a:latin typeface="FrutigerNext LT Regular" panose="020B0503040504020204" pitchFamily="34" charset="0"/>
                  <a:ea typeface="宋体" panose="02010600030101010101" pitchFamily="2" charset="-122"/>
                </a:defRPr>
              </a:lvl3pPr>
              <a:lvl4pPr marL="1600200" indent="-228600" eaLnBrk="0" hangingPunct="0">
                <a:defRPr sz="1000">
                  <a:solidFill>
                    <a:schemeClr val="tx1"/>
                  </a:solidFill>
                  <a:latin typeface="FrutigerNext LT Regular" panose="020B0503040504020204" pitchFamily="34" charset="0"/>
                  <a:ea typeface="宋体" panose="02010600030101010101" pitchFamily="2" charset="-122"/>
                </a:defRPr>
              </a:lvl4pPr>
              <a:lvl5pPr marL="2057400" indent="-228600" eaLnBrk="0" hangingPunct="0">
                <a:defRPr sz="1000">
                  <a:solidFill>
                    <a:schemeClr val="tx1"/>
                  </a:solidFill>
                  <a:latin typeface="FrutigerNext LT Regular" panose="020B0503040504020204" pitchFamily="34" charset="0"/>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9pPr>
            </a:lstStyle>
            <a:p>
              <a:pPr eaLnBrk="1" fontAlgn="t" hangingPunct="1"/>
              <a:endParaRPr lang="zh-CN" altLang="en-US">
                <a:latin typeface="+mn-lt"/>
                <a:ea typeface="+mn-ea"/>
              </a:endParaRPr>
            </a:p>
          </p:txBody>
        </p:sp>
      </p:grpSp>
    </p:spTree>
    <p:extLst>
      <p:ext uri="{BB962C8B-B14F-4D97-AF65-F5344CB8AC3E}">
        <p14:creationId xmlns:p14="http://schemas.microsoft.com/office/powerpoint/2010/main" val="98355963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标题 1"/>
          <p:cNvSpPr>
            <a:spLocks noGrp="1"/>
          </p:cNvSpPr>
          <p:nvPr>
            <p:ph type="title"/>
          </p:nvPr>
        </p:nvSpPr>
        <p:spPr/>
        <p:txBody>
          <a:bodyPr/>
          <a:lstStyle/>
          <a:p>
            <a:r>
              <a:rPr lang="zh-CN" altLang="en-US" dirty="0" smtClean="0"/>
              <a:t>组织管理</a:t>
            </a:r>
            <a:r>
              <a:rPr lang="en-US" altLang="zh-CN" dirty="0" smtClean="0"/>
              <a:t>-</a:t>
            </a:r>
            <a:r>
              <a:rPr lang="zh-CN" altLang="en-US" dirty="0" smtClean="0"/>
              <a:t>规格</a:t>
            </a:r>
          </a:p>
        </p:txBody>
      </p:sp>
      <p:sp>
        <p:nvSpPr>
          <p:cNvPr id="43011" name="内容占位符 2"/>
          <p:cNvSpPr>
            <a:spLocks noGrp="1"/>
          </p:cNvSpPr>
          <p:nvPr>
            <p:ph type="body" sz="quarter" idx="10"/>
          </p:nvPr>
        </p:nvSpPr>
        <p:spPr/>
        <p:txBody>
          <a:bodyPr/>
          <a:lstStyle/>
          <a:p>
            <a:r>
              <a:rPr lang="zh-CN" altLang="en-US" smtClean="0"/>
              <a:t>特性约束</a:t>
            </a:r>
            <a:endParaRPr lang="en-US" altLang="zh-CN" smtClean="0"/>
          </a:p>
          <a:p>
            <a:endParaRPr lang="en-US" altLang="zh-CN" smtClean="0"/>
          </a:p>
        </p:txBody>
      </p:sp>
      <p:graphicFrame>
        <p:nvGraphicFramePr>
          <p:cNvPr id="5" name="表格 4"/>
          <p:cNvGraphicFramePr>
            <a:graphicFrameLocks noGrp="1"/>
          </p:cNvGraphicFramePr>
          <p:nvPr>
            <p:extLst>
              <p:ext uri="{D42A27DB-BD31-4B8C-83A1-F6EECF244321}">
                <p14:modId xmlns:p14="http://schemas.microsoft.com/office/powerpoint/2010/main" val="767151844"/>
              </p:ext>
            </p:extLst>
          </p:nvPr>
        </p:nvGraphicFramePr>
        <p:xfrm>
          <a:off x="738230" y="1939405"/>
          <a:ext cx="7847934" cy="4284000"/>
        </p:xfrm>
        <a:graphic>
          <a:graphicData uri="http://schemas.openxmlformats.org/drawingml/2006/table">
            <a:tbl>
              <a:tblPr/>
              <a:tblGrid>
                <a:gridCol w="792000"/>
                <a:gridCol w="4643934"/>
                <a:gridCol w="2412000"/>
              </a:tblGrid>
              <a:tr h="540000">
                <a:tc>
                  <a:txBody>
                    <a:bodyPr/>
                    <a:lstStyle/>
                    <a:p>
                      <a:pPr algn="ctr" fontAlgn="ctr"/>
                      <a:r>
                        <a:rPr lang="zh-CN" altLang="en-US" sz="1800" b="1" u="none" strike="noStrike" dirty="0" smtClean="0"/>
                        <a:t>序号</a:t>
                      </a:r>
                      <a:endParaRPr lang="zh-CN" altLang="en-US" sz="1800" b="1" i="0" u="none" strike="noStrike" dirty="0">
                        <a:solidFill>
                          <a:srgbClr val="000000"/>
                        </a:solidFill>
                        <a:latin typeface="+mn-lt"/>
                        <a:ea typeface="+mn-ea"/>
                      </a:endParaRPr>
                    </a:p>
                  </a:txBody>
                  <a:tcPr marL="72000" marR="72000" marT="0" marB="0" anchor="ct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fontAlgn="ctr"/>
                      <a:r>
                        <a:rPr lang="zh-CN" altLang="en-US" sz="1800" b="1" u="none" strike="noStrike" dirty="0" smtClean="0"/>
                        <a:t>约束</a:t>
                      </a:r>
                      <a:endParaRPr lang="zh-CN" altLang="en-US" sz="1800" b="1" i="0" u="none" strike="noStrike" dirty="0">
                        <a:solidFill>
                          <a:srgbClr val="000000"/>
                        </a:solidFill>
                        <a:latin typeface="+mn-lt"/>
                        <a:ea typeface="+mn-ea"/>
                      </a:endParaRPr>
                    </a:p>
                  </a:txBody>
                  <a:tcPr marL="72000" marR="72000" marT="0" marB="0" anchor="ctr">
                    <a:lnT w="28575"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fontAlgn="ctr"/>
                      <a:r>
                        <a:rPr lang="zh-CN" altLang="en-US" sz="1800" b="1" u="none" strike="noStrike" dirty="0" smtClean="0"/>
                        <a:t>备注</a:t>
                      </a:r>
                      <a:endParaRPr lang="zh-CN" altLang="en-US" sz="1800" b="1" i="0" u="none" strike="noStrike" dirty="0">
                        <a:solidFill>
                          <a:srgbClr val="000000"/>
                        </a:solidFill>
                        <a:latin typeface="+mn-lt"/>
                        <a:ea typeface="+mn-ea"/>
                      </a:endParaRPr>
                    </a:p>
                  </a:txBody>
                  <a:tcPr marL="72000" marR="72000" marT="0" marB="0" anchor="ct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solidFill>
                      <a:schemeClr val="bg1">
                        <a:lumMod val="85000"/>
                      </a:schemeClr>
                    </a:solidFill>
                  </a:tcPr>
                </a:tc>
              </a:tr>
              <a:tr h="1008000">
                <a:tc>
                  <a:txBody>
                    <a:bodyPr/>
                    <a:lstStyle/>
                    <a:p>
                      <a:pPr algn="ctr" fontAlgn="ctr"/>
                      <a:r>
                        <a:rPr lang="en-US" altLang="zh-CN" sz="1600" u="none" strike="noStrike" dirty="0" smtClean="0"/>
                        <a:t>1</a:t>
                      </a:r>
                      <a:endParaRPr lang="zh-CN" altLang="en-US" sz="1600" b="0" i="0" u="none" strike="noStrike" dirty="0">
                        <a:solidFill>
                          <a:srgbClr val="000000"/>
                        </a:solidFill>
                        <a:latin typeface="+mn-lt"/>
                        <a:ea typeface="+mn-ea"/>
                      </a:endParaRPr>
                    </a:p>
                  </a:txBody>
                  <a:tcPr marL="72000" marR="72000" marT="0" marB="0" anchor="ctr">
                    <a:lnL w="28575" cap="flat" cmpd="sng" algn="ctr">
                      <a:solidFill>
                        <a:schemeClr val="tx1"/>
                      </a:solidFill>
                      <a:prstDash val="solid"/>
                      <a:round/>
                      <a:headEnd type="none" w="med" len="med"/>
                      <a:tailEnd type="none" w="med" len="med"/>
                    </a:lnL>
                  </a:tcPr>
                </a:tc>
                <a:tc>
                  <a:txBody>
                    <a:bodyPr/>
                    <a:lstStyle/>
                    <a:p>
                      <a:pPr algn="l" fontAlgn="ctr"/>
                      <a:r>
                        <a:rPr lang="zh-CN" altLang="en-US" sz="1600" dirty="0" smtClean="0"/>
                        <a:t>系统最大支持管理的组织数量</a:t>
                      </a:r>
                      <a:endParaRPr lang="en-US" altLang="zh-CN" sz="1600" b="0" i="0" u="none" strike="noStrike" dirty="0">
                        <a:solidFill>
                          <a:srgbClr val="000000"/>
                        </a:solidFill>
                        <a:latin typeface="+mn-lt"/>
                        <a:ea typeface="+mn-ea"/>
                      </a:endParaRPr>
                    </a:p>
                  </a:txBody>
                  <a:tcPr marL="72000" marR="72000" marT="0" marB="0" anchor="ctr"/>
                </a:tc>
                <a:tc>
                  <a:txBody>
                    <a:bodyPr/>
                    <a:lstStyle/>
                    <a:p>
                      <a:pPr algn="l" fontAlgn="ctr"/>
                      <a:r>
                        <a:rPr lang="zh-CN" altLang="en-US" sz="1600" u="none" strike="noStrike" dirty="0" smtClean="0"/>
                        <a:t>系统规格：</a:t>
                      </a:r>
                      <a:endParaRPr lang="en-US" altLang="zh-CN" sz="1600" u="none" strike="noStrike" dirty="0" smtClean="0"/>
                    </a:p>
                    <a:p>
                      <a:pPr algn="l" fontAlgn="ctr"/>
                      <a:r>
                        <a:rPr lang="zh-CN" altLang="en-US" sz="1600" u="none" strike="noStrike" dirty="0" smtClean="0"/>
                        <a:t>小规模：</a:t>
                      </a:r>
                      <a:r>
                        <a:rPr lang="en-US" altLang="zh-CN" sz="1600" u="none" strike="noStrike" dirty="0" smtClean="0"/>
                        <a:t>32</a:t>
                      </a:r>
                    </a:p>
                    <a:p>
                      <a:pPr algn="l" fontAlgn="ctr"/>
                      <a:r>
                        <a:rPr lang="zh-CN" altLang="en-US" sz="1600" u="none" strike="noStrike" dirty="0" smtClean="0"/>
                        <a:t>标准规格：</a:t>
                      </a:r>
                      <a:r>
                        <a:rPr lang="en-US" altLang="zh-CN" sz="1600" u="none" strike="noStrike" dirty="0" smtClean="0"/>
                        <a:t>64</a:t>
                      </a:r>
                    </a:p>
                    <a:p>
                      <a:pPr algn="l" fontAlgn="ctr"/>
                      <a:r>
                        <a:rPr lang="zh-CN" altLang="en-US" sz="1600" u="none" strike="noStrike" dirty="0" smtClean="0"/>
                        <a:t>大规模：</a:t>
                      </a:r>
                      <a:r>
                        <a:rPr lang="en-US" altLang="zh-CN" sz="1600" u="none" strike="noStrike" dirty="0" smtClean="0"/>
                        <a:t>128</a:t>
                      </a:r>
                      <a:endParaRPr lang="en-US" altLang="zh-CN" sz="1600" b="0" i="0" u="none" strike="noStrike" dirty="0" smtClean="0">
                        <a:solidFill>
                          <a:srgbClr val="000000"/>
                        </a:solidFill>
                        <a:latin typeface="+mn-lt"/>
                        <a:ea typeface="+mn-ea"/>
                      </a:endParaRPr>
                    </a:p>
                  </a:txBody>
                  <a:tcPr marL="72000" marR="72000" marT="0" marB="0" anchor="ctr">
                    <a:lnR w="28575" cap="flat" cmpd="sng" algn="ctr">
                      <a:solidFill>
                        <a:schemeClr val="tx1"/>
                      </a:solidFill>
                      <a:prstDash val="solid"/>
                      <a:round/>
                      <a:headEnd type="none" w="med" len="med"/>
                      <a:tailEnd type="none" w="med" len="med"/>
                    </a:lnR>
                  </a:tcPr>
                </a:tc>
              </a:tr>
              <a:tr h="1008000">
                <a:tc>
                  <a:txBody>
                    <a:bodyPr/>
                    <a:lstStyle/>
                    <a:p>
                      <a:pPr algn="ctr" fontAlgn="ctr"/>
                      <a:r>
                        <a:rPr lang="en-US" altLang="zh-CN" sz="1600" u="none" strike="noStrike" dirty="0" smtClean="0"/>
                        <a:t>2</a:t>
                      </a:r>
                      <a:endParaRPr lang="zh-CN" altLang="en-US" sz="1600" b="0" i="0" u="none" strike="noStrike" dirty="0">
                        <a:solidFill>
                          <a:srgbClr val="000000"/>
                        </a:solidFill>
                        <a:latin typeface="+mn-lt"/>
                        <a:ea typeface="+mn-ea"/>
                      </a:endParaRPr>
                    </a:p>
                  </a:txBody>
                  <a:tcPr marL="72000" marR="72000" marT="0" marB="0" anchor="ctr">
                    <a:lnL w="28575" cap="flat" cmpd="sng" algn="ctr">
                      <a:solidFill>
                        <a:schemeClr val="tx1"/>
                      </a:solidFill>
                      <a:prstDash val="solid"/>
                      <a:round/>
                      <a:headEnd type="none" w="med" len="med"/>
                      <a:tailEnd type="none" w="med" len="med"/>
                    </a:lnL>
                  </a:tcPr>
                </a:tc>
                <a:tc>
                  <a:txBody>
                    <a:bodyPr/>
                    <a:lstStyle/>
                    <a:p>
                      <a:pPr algn="l" fontAlgn="ctr"/>
                      <a:r>
                        <a:rPr lang="zh-CN" altLang="en-US" sz="1600" u="none" strike="noStrike" dirty="0" smtClean="0"/>
                        <a:t>支持数据中心</a:t>
                      </a:r>
                      <a:r>
                        <a:rPr lang="en-US" altLang="zh-CN" sz="1600" u="none" strike="noStrike" dirty="0" smtClean="0"/>
                        <a:t>(region)</a:t>
                      </a:r>
                      <a:r>
                        <a:rPr lang="zh-CN" altLang="en-US" sz="1600" u="none" strike="noStrike" dirty="0" smtClean="0"/>
                        <a:t>个数</a:t>
                      </a:r>
                      <a:endParaRPr lang="en-US" altLang="zh-CN" sz="1600" b="0" i="0" u="none" strike="noStrike" dirty="0">
                        <a:solidFill>
                          <a:srgbClr val="000000"/>
                        </a:solidFill>
                        <a:latin typeface="+mn-lt"/>
                        <a:ea typeface="+mn-ea"/>
                      </a:endParaRPr>
                    </a:p>
                  </a:txBody>
                  <a:tcPr marL="72000" marR="72000" marT="0" marB="0" anchor="ctr"/>
                </a:tc>
                <a:tc>
                  <a:txBody>
                    <a:bodyPr/>
                    <a:lstStyle/>
                    <a:p>
                      <a:pPr algn="l" fontAlgn="ctr"/>
                      <a:r>
                        <a:rPr lang="zh-CN" altLang="en-US" sz="1600" u="none" strike="noStrike" dirty="0" smtClean="0"/>
                        <a:t>系统规格：</a:t>
                      </a:r>
                      <a:endParaRPr lang="en-US" altLang="zh-CN" sz="1600" u="none" strike="noStrike" dirty="0" smtClean="0"/>
                    </a:p>
                    <a:p>
                      <a:pPr algn="l" fontAlgn="ctr"/>
                      <a:r>
                        <a:rPr lang="zh-CN" altLang="en-US" sz="1600" u="none" strike="noStrike" dirty="0" smtClean="0"/>
                        <a:t>小规模：</a:t>
                      </a:r>
                      <a:r>
                        <a:rPr lang="en-US" altLang="zh-CN" sz="1600" u="none" strike="noStrike" dirty="0" smtClean="0"/>
                        <a:t>5</a:t>
                      </a:r>
                    </a:p>
                    <a:p>
                      <a:pPr algn="l" fontAlgn="ctr"/>
                      <a:r>
                        <a:rPr lang="zh-CN" altLang="en-US" sz="1600" u="none" strike="noStrike" dirty="0" smtClean="0"/>
                        <a:t>标准规格：</a:t>
                      </a:r>
                      <a:r>
                        <a:rPr lang="en-US" altLang="zh-CN" sz="1600" u="none" strike="noStrike" dirty="0" smtClean="0"/>
                        <a:t>10</a:t>
                      </a:r>
                    </a:p>
                    <a:p>
                      <a:pPr algn="l" fontAlgn="ctr"/>
                      <a:r>
                        <a:rPr lang="zh-CN" altLang="en-US" sz="1600" u="none" strike="noStrike" dirty="0" smtClean="0"/>
                        <a:t>大规模：</a:t>
                      </a:r>
                      <a:r>
                        <a:rPr lang="en-US" altLang="zh-CN" sz="1600" u="none" strike="noStrike" dirty="0" smtClean="0"/>
                        <a:t>64</a:t>
                      </a:r>
                      <a:endParaRPr lang="en-US" altLang="zh-CN" sz="1600" b="0" i="0" u="none" strike="noStrike" dirty="0" smtClean="0">
                        <a:solidFill>
                          <a:srgbClr val="000000"/>
                        </a:solidFill>
                        <a:latin typeface="+mn-lt"/>
                        <a:ea typeface="+mn-ea"/>
                      </a:endParaRPr>
                    </a:p>
                  </a:txBody>
                  <a:tcPr marL="72000" marR="72000" marT="0" marB="0" anchor="ctr">
                    <a:lnR w="28575" cap="flat" cmpd="sng" algn="ctr">
                      <a:solidFill>
                        <a:schemeClr val="tx1"/>
                      </a:solidFill>
                      <a:prstDash val="solid"/>
                      <a:round/>
                      <a:headEnd type="none" w="med" len="med"/>
                      <a:tailEnd type="none" w="med" len="med"/>
                    </a:lnR>
                  </a:tcPr>
                </a:tc>
              </a:tr>
              <a:tr h="1008000">
                <a:tc>
                  <a:txBody>
                    <a:bodyPr/>
                    <a:lstStyle/>
                    <a:p>
                      <a:pPr algn="ctr" fontAlgn="ctr"/>
                      <a:r>
                        <a:rPr lang="en-US" altLang="zh-CN" sz="1600" u="none" strike="noStrike" dirty="0" smtClean="0"/>
                        <a:t>3</a:t>
                      </a:r>
                      <a:endParaRPr lang="zh-CN" altLang="en-US" sz="1600" b="0" i="0" u="none" strike="noStrike" dirty="0">
                        <a:solidFill>
                          <a:srgbClr val="000000"/>
                        </a:solidFill>
                        <a:latin typeface="+mn-lt"/>
                        <a:ea typeface="+mn-ea"/>
                      </a:endParaRPr>
                    </a:p>
                  </a:txBody>
                  <a:tcPr marL="72000" marR="72000" marT="0" marB="0" anchor="ctr">
                    <a:lnL w="28575" cap="flat" cmpd="sng" algn="ctr">
                      <a:solidFill>
                        <a:schemeClr val="tx1"/>
                      </a:solidFill>
                      <a:prstDash val="solid"/>
                      <a:round/>
                      <a:headEnd type="none" w="med" len="med"/>
                      <a:tailEnd type="none" w="med" len="med"/>
                    </a:lnL>
                  </a:tcPr>
                </a:tc>
                <a:tc>
                  <a:txBody>
                    <a:bodyPr/>
                    <a:lstStyle/>
                    <a:p>
                      <a:pPr algn="l" fontAlgn="ctr"/>
                      <a:r>
                        <a:rPr lang="zh-CN" altLang="en-US" sz="1600" u="none" strike="noStrike" dirty="0" smtClean="0"/>
                        <a:t>单个组织最大支持的</a:t>
                      </a:r>
                      <a:r>
                        <a:rPr lang="en-US" altLang="zh-CN" sz="1600" u="none" strike="noStrike" dirty="0" smtClean="0"/>
                        <a:t>VDC</a:t>
                      </a:r>
                      <a:r>
                        <a:rPr lang="zh-CN" altLang="en-US" sz="1600" u="none" strike="noStrike" dirty="0" smtClean="0"/>
                        <a:t>数量</a:t>
                      </a:r>
                      <a:endParaRPr lang="en-US" altLang="zh-CN" sz="1600" b="0" i="0" u="none" strike="noStrike" dirty="0">
                        <a:solidFill>
                          <a:srgbClr val="000000"/>
                        </a:solidFill>
                        <a:latin typeface="+mn-lt"/>
                        <a:ea typeface="+mn-ea"/>
                      </a:endParaRPr>
                    </a:p>
                  </a:txBody>
                  <a:tcPr marL="72000" marR="72000" marT="0" marB="0" anchor="ctr"/>
                </a:tc>
                <a:tc>
                  <a:txBody>
                    <a:bodyPr/>
                    <a:lstStyle/>
                    <a:p>
                      <a:pPr algn="l" fontAlgn="ctr"/>
                      <a:r>
                        <a:rPr lang="zh-CN" altLang="en-US" sz="1600" u="none" strike="noStrike" dirty="0" smtClean="0"/>
                        <a:t>系统规格：</a:t>
                      </a:r>
                      <a:endParaRPr lang="en-US" altLang="zh-CN" sz="1600" u="none" strike="noStrike" dirty="0" smtClean="0"/>
                    </a:p>
                    <a:p>
                      <a:pPr algn="l" fontAlgn="ctr"/>
                      <a:r>
                        <a:rPr lang="zh-CN" altLang="en-US" sz="1600" u="none" strike="noStrike" dirty="0" smtClean="0"/>
                        <a:t>小规模：</a:t>
                      </a:r>
                      <a:r>
                        <a:rPr lang="en-US" altLang="zh-CN" sz="1600" u="none" strike="noStrike" dirty="0" smtClean="0"/>
                        <a:t>64</a:t>
                      </a:r>
                    </a:p>
                    <a:p>
                      <a:pPr algn="l" fontAlgn="ctr"/>
                      <a:r>
                        <a:rPr lang="zh-CN" altLang="en-US" sz="1600" u="none" strike="noStrike" dirty="0" smtClean="0"/>
                        <a:t>标准规格：</a:t>
                      </a:r>
                      <a:r>
                        <a:rPr lang="en-US" altLang="zh-CN" sz="1600" u="none" strike="noStrike" dirty="0" smtClean="0"/>
                        <a:t>128</a:t>
                      </a:r>
                    </a:p>
                    <a:p>
                      <a:pPr algn="l" fontAlgn="ctr"/>
                      <a:r>
                        <a:rPr lang="zh-CN" altLang="en-US" sz="1600" u="none" strike="noStrike" dirty="0" smtClean="0"/>
                        <a:t>大规模：</a:t>
                      </a:r>
                      <a:r>
                        <a:rPr lang="en-US" altLang="zh-CN" sz="1600" u="none" strike="noStrike" dirty="0" smtClean="0"/>
                        <a:t>256</a:t>
                      </a:r>
                      <a:endParaRPr lang="en-US" altLang="zh-CN" sz="1600" b="0" i="0" u="none" strike="noStrike" dirty="0" smtClean="0">
                        <a:solidFill>
                          <a:srgbClr val="000000"/>
                        </a:solidFill>
                        <a:latin typeface="+mn-lt"/>
                        <a:ea typeface="+mn-ea"/>
                      </a:endParaRPr>
                    </a:p>
                  </a:txBody>
                  <a:tcPr marL="72000" marR="72000" marT="0" marB="0" anchor="ctr">
                    <a:lnR w="28575" cap="flat" cmpd="sng" algn="ctr">
                      <a:solidFill>
                        <a:schemeClr val="tx1"/>
                      </a:solidFill>
                      <a:prstDash val="solid"/>
                      <a:round/>
                      <a:headEnd type="none" w="med" len="med"/>
                      <a:tailEnd type="none" w="med" len="med"/>
                    </a:lnR>
                  </a:tcPr>
                </a:tc>
              </a:tr>
              <a:tr h="720000">
                <a:tc>
                  <a:txBody>
                    <a:bodyPr/>
                    <a:lstStyle/>
                    <a:p>
                      <a:pPr algn="ctr" fontAlgn="ctr"/>
                      <a:r>
                        <a:rPr lang="en-US" altLang="zh-CN" sz="1600" u="none" strike="noStrike" dirty="0" smtClean="0"/>
                        <a:t>4</a:t>
                      </a:r>
                      <a:endParaRPr lang="zh-CN" altLang="en-US" sz="1600" b="0" i="0" u="none" strike="noStrike" dirty="0">
                        <a:solidFill>
                          <a:srgbClr val="000000"/>
                        </a:solidFill>
                        <a:latin typeface="+mn-lt"/>
                        <a:ea typeface="+mn-ea"/>
                      </a:endParaRPr>
                    </a:p>
                  </a:txBody>
                  <a:tcPr marL="72000" marR="72000" marT="0" marB="0" anchor="ctr">
                    <a:lnL w="28575"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tcPr>
                </a:tc>
                <a:tc>
                  <a:txBody>
                    <a:bodyPr/>
                    <a:lstStyle/>
                    <a:p>
                      <a:pPr marL="0" marR="0" indent="0" algn="l" defTabSz="914400" rtl="0" eaLnBrk="1" fontAlgn="ctr" latinLnBrk="0" hangingPunct="1">
                        <a:lnSpc>
                          <a:spcPct val="100000"/>
                        </a:lnSpc>
                        <a:spcBef>
                          <a:spcPts val="0"/>
                        </a:spcBef>
                        <a:spcAft>
                          <a:spcPts val="0"/>
                        </a:spcAft>
                        <a:buClrTx/>
                        <a:buSzTx/>
                        <a:buFontTx/>
                        <a:buNone/>
                        <a:tabLst/>
                        <a:defRPr/>
                      </a:pPr>
                      <a:r>
                        <a:rPr lang="zh-CN" altLang="en-US" sz="1600" u="none" strike="noStrike" dirty="0" smtClean="0"/>
                        <a:t>当客户只使用一级租户时，新增一个可用分区，需要系统管理员把新增的可用分区指定到该组织下</a:t>
                      </a:r>
                      <a:endParaRPr lang="en-US" altLang="zh-CN" sz="1600" b="0" i="0" u="none" strike="noStrike" dirty="0">
                        <a:solidFill>
                          <a:srgbClr val="000000"/>
                        </a:solidFill>
                        <a:latin typeface="+mn-lt"/>
                        <a:ea typeface="+mn-ea"/>
                      </a:endParaRPr>
                    </a:p>
                  </a:txBody>
                  <a:tcPr marL="72000" marR="72000" marT="0" marB="0" anchor="ctr">
                    <a:lnB w="28575" cap="flat" cmpd="sng" algn="ctr">
                      <a:solidFill>
                        <a:schemeClr val="tx1"/>
                      </a:solidFill>
                      <a:prstDash val="solid"/>
                      <a:round/>
                      <a:headEnd type="none" w="med" len="med"/>
                      <a:tailEnd type="none" w="med" len="med"/>
                    </a:lnB>
                  </a:tcPr>
                </a:tc>
                <a:tc>
                  <a:txBody>
                    <a:bodyPr/>
                    <a:lstStyle/>
                    <a:p>
                      <a:pPr algn="l" fontAlgn="ctr"/>
                      <a:endParaRPr lang="en-US" altLang="zh-CN" sz="1600" b="0" i="0" u="none" strike="noStrike" dirty="0" smtClean="0">
                        <a:solidFill>
                          <a:srgbClr val="000000"/>
                        </a:solidFill>
                        <a:latin typeface="+mn-lt"/>
                        <a:ea typeface="+mn-ea"/>
                      </a:endParaRPr>
                    </a:p>
                  </a:txBody>
                  <a:tcPr marL="72000" marR="72000" marT="0" marB="0" anchor="ctr">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4249347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pPr>
              <a:buClr>
                <a:schemeClr val="bg1">
                  <a:lumMod val="50000"/>
                </a:schemeClr>
              </a:buClr>
            </a:pPr>
            <a:r>
              <a:rPr lang="en-US" altLang="zh-CN" dirty="0" smtClean="0">
                <a:solidFill>
                  <a:schemeClr val="bg1">
                    <a:lumMod val="50000"/>
                  </a:schemeClr>
                </a:solidFill>
              </a:rPr>
              <a:t>ServiceCenter</a:t>
            </a:r>
            <a:r>
              <a:rPr lang="zh-CN" altLang="en-US" dirty="0" smtClean="0">
                <a:solidFill>
                  <a:schemeClr val="bg1">
                    <a:lumMod val="50000"/>
                  </a:schemeClr>
                </a:solidFill>
              </a:rPr>
              <a:t>介绍</a:t>
            </a:r>
            <a:endParaRPr lang="en-US" altLang="zh-CN" dirty="0" smtClean="0">
              <a:solidFill>
                <a:schemeClr val="bg1">
                  <a:lumMod val="50000"/>
                </a:schemeClr>
              </a:solidFill>
            </a:endParaRPr>
          </a:p>
          <a:p>
            <a:r>
              <a:rPr lang="en-US" altLang="zh-CN" b="1" dirty="0" smtClean="0"/>
              <a:t>ServiceCenter</a:t>
            </a:r>
            <a:r>
              <a:rPr lang="zh-CN" altLang="en-US" b="1" dirty="0" smtClean="0"/>
              <a:t>功能特性</a:t>
            </a:r>
            <a:endParaRPr lang="en-US" altLang="zh-CN" b="1" dirty="0" smtClean="0"/>
          </a:p>
          <a:p>
            <a:pPr lvl="1">
              <a:lnSpc>
                <a:spcPct val="120000"/>
              </a:lnSpc>
              <a:buClr>
                <a:schemeClr val="bg1">
                  <a:lumMod val="50000"/>
                </a:schemeClr>
              </a:buClr>
            </a:pPr>
            <a:r>
              <a:rPr lang="zh-CN" altLang="en-US" dirty="0">
                <a:solidFill>
                  <a:schemeClr val="bg1">
                    <a:lumMod val="50000"/>
                  </a:schemeClr>
                </a:solidFill>
              </a:rPr>
              <a:t>用户管理</a:t>
            </a:r>
            <a:endParaRPr lang="en-US" altLang="zh-CN" dirty="0">
              <a:solidFill>
                <a:schemeClr val="bg1">
                  <a:lumMod val="50000"/>
                </a:schemeClr>
              </a:solidFill>
            </a:endParaRPr>
          </a:p>
          <a:p>
            <a:pPr lvl="1">
              <a:lnSpc>
                <a:spcPct val="120000"/>
              </a:lnSpc>
              <a:buClr>
                <a:schemeClr val="bg1">
                  <a:lumMod val="50000"/>
                </a:schemeClr>
              </a:buClr>
            </a:pPr>
            <a:r>
              <a:rPr lang="zh-CN" altLang="en-US" dirty="0">
                <a:solidFill>
                  <a:schemeClr val="bg1">
                    <a:lumMod val="50000"/>
                  </a:schemeClr>
                </a:solidFill>
              </a:rPr>
              <a:t>服务管理</a:t>
            </a:r>
            <a:endParaRPr lang="en-US" altLang="zh-CN" dirty="0">
              <a:solidFill>
                <a:schemeClr val="bg1">
                  <a:lumMod val="50000"/>
                </a:schemeClr>
              </a:solidFill>
            </a:endParaRPr>
          </a:p>
          <a:p>
            <a:pPr lvl="1">
              <a:lnSpc>
                <a:spcPct val="120000"/>
              </a:lnSpc>
              <a:buClr>
                <a:schemeClr val="bg1">
                  <a:lumMod val="50000"/>
                </a:schemeClr>
              </a:buClr>
            </a:pPr>
            <a:r>
              <a:rPr lang="zh-CN" altLang="en-US" dirty="0">
                <a:solidFill>
                  <a:schemeClr val="bg1">
                    <a:lumMod val="50000"/>
                  </a:schemeClr>
                </a:solidFill>
              </a:rPr>
              <a:t>组织管理</a:t>
            </a:r>
            <a:endParaRPr lang="en-US" altLang="zh-CN" dirty="0">
              <a:solidFill>
                <a:schemeClr val="bg1">
                  <a:lumMod val="50000"/>
                </a:schemeClr>
              </a:solidFill>
            </a:endParaRPr>
          </a:p>
          <a:p>
            <a:pPr lvl="1">
              <a:lnSpc>
                <a:spcPct val="120000"/>
              </a:lnSpc>
            </a:pPr>
            <a:r>
              <a:rPr lang="en-US" altLang="zh-CN" dirty="0"/>
              <a:t>VDC</a:t>
            </a:r>
            <a:r>
              <a:rPr lang="zh-CN" altLang="en-US" dirty="0"/>
              <a:t>服务</a:t>
            </a:r>
            <a:endParaRPr lang="en-US" altLang="zh-CN" dirty="0"/>
          </a:p>
          <a:p>
            <a:pPr lvl="1">
              <a:lnSpc>
                <a:spcPct val="120000"/>
              </a:lnSpc>
              <a:buClr>
                <a:schemeClr val="bg1">
                  <a:lumMod val="50000"/>
                </a:schemeClr>
              </a:buClr>
            </a:pPr>
            <a:r>
              <a:rPr lang="zh-CN" altLang="en-US" dirty="0" smtClean="0">
                <a:solidFill>
                  <a:schemeClr val="bg1">
                    <a:lumMod val="50000"/>
                  </a:schemeClr>
                </a:solidFill>
              </a:rPr>
              <a:t>计算服务</a:t>
            </a:r>
            <a:endParaRPr lang="en-US" altLang="zh-CN" dirty="0" smtClean="0">
              <a:solidFill>
                <a:schemeClr val="bg1">
                  <a:lumMod val="50000"/>
                </a:schemeClr>
              </a:solidFill>
            </a:endParaRPr>
          </a:p>
          <a:p>
            <a:pPr lvl="1">
              <a:lnSpc>
                <a:spcPct val="120000"/>
              </a:lnSpc>
              <a:buClr>
                <a:schemeClr val="bg1">
                  <a:lumMod val="50000"/>
                </a:schemeClr>
              </a:buClr>
            </a:pPr>
            <a:r>
              <a:rPr lang="zh-CN" altLang="en-US" dirty="0" smtClean="0">
                <a:solidFill>
                  <a:schemeClr val="bg1">
                    <a:lumMod val="50000"/>
                  </a:schemeClr>
                </a:solidFill>
              </a:rPr>
              <a:t>存储服务</a:t>
            </a:r>
            <a:endParaRPr lang="en-US" altLang="zh-CN" dirty="0" smtClean="0">
              <a:solidFill>
                <a:schemeClr val="bg1">
                  <a:lumMod val="50000"/>
                </a:schemeClr>
              </a:solidFill>
            </a:endParaRPr>
          </a:p>
          <a:p>
            <a:pPr lvl="1">
              <a:lnSpc>
                <a:spcPct val="120000"/>
              </a:lnSpc>
              <a:buClr>
                <a:schemeClr val="bg1">
                  <a:lumMod val="50000"/>
                </a:schemeClr>
              </a:buClr>
            </a:pPr>
            <a:r>
              <a:rPr lang="zh-CN" altLang="en-US" dirty="0" smtClean="0">
                <a:solidFill>
                  <a:schemeClr val="bg1">
                    <a:lumMod val="50000"/>
                  </a:schemeClr>
                </a:solidFill>
              </a:rPr>
              <a:t>网络服务</a:t>
            </a:r>
            <a:endParaRPr lang="en-US" altLang="zh-CN" dirty="0" smtClean="0">
              <a:solidFill>
                <a:schemeClr val="bg1">
                  <a:lumMod val="50000"/>
                </a:schemeClr>
              </a:solidFill>
            </a:endParaRPr>
          </a:p>
          <a:p>
            <a:pPr>
              <a:buClr>
                <a:schemeClr val="bg1">
                  <a:lumMod val="50000"/>
                </a:schemeClr>
              </a:buClr>
            </a:pPr>
            <a:r>
              <a:rPr lang="en-US" altLang="zh-CN" dirty="0">
                <a:solidFill>
                  <a:schemeClr val="bg1">
                    <a:lumMod val="50000"/>
                  </a:schemeClr>
                </a:solidFill>
              </a:rPr>
              <a:t>ServiceCenter</a:t>
            </a:r>
            <a:r>
              <a:rPr lang="zh-CN" altLang="en-US" dirty="0">
                <a:solidFill>
                  <a:schemeClr val="bg1">
                    <a:lumMod val="50000"/>
                  </a:schemeClr>
                </a:solidFill>
              </a:rPr>
              <a:t>安装</a:t>
            </a:r>
            <a:endParaRPr lang="en-US" altLang="zh-CN" dirty="0">
              <a:solidFill>
                <a:schemeClr val="bg1">
                  <a:lumMod val="50000"/>
                </a:schemeClr>
              </a:solidFill>
            </a:endParaRPr>
          </a:p>
        </p:txBody>
      </p:sp>
    </p:spTree>
    <p:extLst>
      <p:ext uri="{BB962C8B-B14F-4D97-AF65-F5344CB8AC3E}">
        <p14:creationId xmlns:p14="http://schemas.microsoft.com/office/powerpoint/2010/main" val="76170142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标题 1"/>
          <p:cNvSpPr>
            <a:spLocks noGrp="1"/>
          </p:cNvSpPr>
          <p:nvPr>
            <p:ph type="title"/>
          </p:nvPr>
        </p:nvSpPr>
        <p:spPr/>
        <p:txBody>
          <a:bodyPr/>
          <a:lstStyle/>
          <a:p>
            <a:r>
              <a:rPr lang="en-US" altLang="zh-CN" dirty="0" smtClean="0"/>
              <a:t>VDC</a:t>
            </a:r>
            <a:r>
              <a:rPr lang="zh-CN" altLang="en-US" dirty="0" smtClean="0"/>
              <a:t>服务</a:t>
            </a:r>
            <a:r>
              <a:rPr lang="en-US" altLang="zh-CN" dirty="0" smtClean="0"/>
              <a:t>(1/9)</a:t>
            </a:r>
            <a:endParaRPr lang="zh-CN" altLang="en-US" dirty="0" smtClean="0"/>
          </a:p>
        </p:txBody>
      </p:sp>
      <p:sp>
        <p:nvSpPr>
          <p:cNvPr id="45059" name="内容占位符 2"/>
          <p:cNvSpPr>
            <a:spLocks noGrp="1"/>
          </p:cNvSpPr>
          <p:nvPr>
            <p:ph type="body" sz="quarter" idx="10"/>
          </p:nvPr>
        </p:nvSpPr>
        <p:spPr/>
        <p:txBody>
          <a:bodyPr/>
          <a:lstStyle/>
          <a:p>
            <a:pPr>
              <a:lnSpc>
                <a:spcPct val="130000"/>
              </a:lnSpc>
            </a:pPr>
            <a:r>
              <a:rPr lang="zh-CN" altLang="en-US" sz="1800" dirty="0" smtClean="0"/>
              <a:t>特性原理</a:t>
            </a:r>
            <a:endParaRPr lang="en-US" altLang="zh-CN" sz="1800" dirty="0" smtClean="0"/>
          </a:p>
          <a:p>
            <a:pPr lvl="1">
              <a:lnSpc>
                <a:spcPct val="130000"/>
              </a:lnSpc>
            </a:pPr>
            <a:r>
              <a:rPr lang="en-US" altLang="zh-CN" sz="1600" dirty="0" smtClean="0"/>
              <a:t>VDC</a:t>
            </a:r>
            <a:r>
              <a:rPr lang="zh-CN" altLang="zh-CN" sz="1600" dirty="0" smtClean="0"/>
              <a:t>（</a:t>
            </a:r>
            <a:r>
              <a:rPr lang="en-US" altLang="zh-CN" sz="1600" dirty="0" smtClean="0"/>
              <a:t>Virtual Data Center</a:t>
            </a:r>
            <a:r>
              <a:rPr lang="zh-CN" altLang="zh-CN" sz="1600" dirty="0" smtClean="0"/>
              <a:t>）是对部门所使用的虚拟资源的封装和边界定义，特指虚拟资源的集合对象，一般包括计算、存储和网络资源。</a:t>
            </a:r>
            <a:r>
              <a:rPr lang="en-US" altLang="zh-CN" sz="1600" dirty="0" smtClean="0"/>
              <a:t>VDC</a:t>
            </a:r>
            <a:r>
              <a:rPr lang="zh-CN" altLang="zh-CN" sz="1600" dirty="0" smtClean="0"/>
              <a:t>在形式和内容上类似于一个物理数据中心，是物理数据中心在虚拟化层的形式表现。</a:t>
            </a:r>
            <a:endParaRPr lang="en-US" altLang="zh-CN" sz="1600" dirty="0" smtClean="0"/>
          </a:p>
          <a:p>
            <a:pPr lvl="1">
              <a:lnSpc>
                <a:spcPct val="130000"/>
              </a:lnSpc>
            </a:pPr>
            <a:r>
              <a:rPr lang="en-US" altLang="zh-CN" sz="1600" dirty="0" smtClean="0"/>
              <a:t>VDC</a:t>
            </a:r>
            <a:r>
              <a:rPr lang="zh-CN" altLang="zh-CN" sz="1600" dirty="0" smtClean="0"/>
              <a:t>和物理</a:t>
            </a:r>
            <a:r>
              <a:rPr lang="en-US" altLang="zh-CN" sz="1600" dirty="0" smtClean="0"/>
              <a:t>DC</a:t>
            </a:r>
            <a:r>
              <a:rPr lang="zh-CN" altLang="zh-CN" sz="1600" dirty="0" smtClean="0"/>
              <a:t>资源的映射关系如下图：</a:t>
            </a:r>
            <a:endParaRPr lang="en-US" altLang="zh-CN" sz="1600" dirty="0" smtClean="0"/>
          </a:p>
          <a:p>
            <a:endParaRPr lang="en-US" altLang="zh-CN" sz="1800" dirty="0" smtClean="0"/>
          </a:p>
        </p:txBody>
      </p:sp>
      <p:grpSp>
        <p:nvGrpSpPr>
          <p:cNvPr id="45060" name="组合 24"/>
          <p:cNvGrpSpPr>
            <a:grpSpLocks/>
          </p:cNvGrpSpPr>
          <p:nvPr/>
        </p:nvGrpSpPr>
        <p:grpSpPr bwMode="auto">
          <a:xfrm>
            <a:off x="1943100" y="3284538"/>
            <a:ext cx="5329238" cy="2916237"/>
            <a:chOff x="1943708" y="3501008"/>
            <a:chExt cx="4752528" cy="2448272"/>
          </a:xfrm>
        </p:grpSpPr>
        <p:sp>
          <p:nvSpPr>
            <p:cNvPr id="40" name="矩形 39"/>
            <p:cNvSpPr/>
            <p:nvPr/>
          </p:nvSpPr>
          <p:spPr bwMode="auto">
            <a:xfrm>
              <a:off x="2088110" y="4220696"/>
              <a:ext cx="935783" cy="287875"/>
            </a:xfrm>
            <a:prstGeom prst="rect">
              <a:avLst/>
            </a:prstGeom>
            <a:noFill/>
            <a:ln>
              <a:solidFill>
                <a:schemeClr val="tx1"/>
              </a:solidFill>
            </a:ln>
            <a:effectLst/>
            <a:extLst/>
          </p:spPr>
          <p:txBody>
            <a:bodyPr anchor="ctr"/>
            <a:lstStyle/>
            <a:p>
              <a:pPr algn="ctr" fontAlgn="t">
                <a:buClr>
                  <a:srgbClr val="CC9900"/>
                </a:buClr>
                <a:defRPr/>
              </a:pPr>
              <a:r>
                <a:rPr lang="en-US" altLang="zh-CN" sz="1600">
                  <a:latin typeface="+mn-lt"/>
                  <a:ea typeface="+mn-ea"/>
                </a:rPr>
                <a:t>VDC1</a:t>
              </a:r>
              <a:endParaRPr lang="zh-CN" altLang="en-US" sz="1600">
                <a:latin typeface="+mn-lt"/>
                <a:ea typeface="+mn-ea"/>
              </a:endParaRPr>
            </a:p>
          </p:txBody>
        </p:sp>
        <p:sp>
          <p:nvSpPr>
            <p:cNvPr id="69" name="矩形 68"/>
            <p:cNvSpPr/>
            <p:nvPr/>
          </p:nvSpPr>
          <p:spPr bwMode="auto">
            <a:xfrm>
              <a:off x="3240495" y="4220696"/>
              <a:ext cx="1727162" cy="287875"/>
            </a:xfrm>
            <a:prstGeom prst="rect">
              <a:avLst/>
            </a:prstGeom>
            <a:noFill/>
            <a:ln>
              <a:solidFill>
                <a:srgbClr val="0000FF"/>
              </a:solidFill>
            </a:ln>
            <a:effectLst/>
            <a:extLst/>
          </p:spPr>
          <p:txBody>
            <a:bodyPr anchor="ctr"/>
            <a:lstStyle/>
            <a:p>
              <a:pPr algn="ctr" fontAlgn="t">
                <a:buClr>
                  <a:srgbClr val="CC9900"/>
                </a:buClr>
                <a:defRPr/>
              </a:pPr>
              <a:r>
                <a:rPr lang="en-US" altLang="zh-CN" sz="1600">
                  <a:solidFill>
                    <a:srgbClr val="0000FF"/>
                  </a:solidFill>
                  <a:latin typeface="+mn-lt"/>
                  <a:ea typeface="+mn-ea"/>
                </a:rPr>
                <a:t>VDC2</a:t>
              </a:r>
              <a:endParaRPr lang="zh-CN" altLang="en-US" sz="1600">
                <a:solidFill>
                  <a:srgbClr val="0000FF"/>
                </a:solidFill>
                <a:latin typeface="+mn-lt"/>
                <a:ea typeface="+mn-ea"/>
              </a:endParaRPr>
            </a:p>
          </p:txBody>
        </p:sp>
        <p:sp>
          <p:nvSpPr>
            <p:cNvPr id="70" name="矩形 69"/>
            <p:cNvSpPr/>
            <p:nvPr/>
          </p:nvSpPr>
          <p:spPr bwMode="auto">
            <a:xfrm>
              <a:off x="5184261" y="4220696"/>
              <a:ext cx="1295371" cy="287875"/>
            </a:xfrm>
            <a:prstGeom prst="rect">
              <a:avLst/>
            </a:prstGeom>
            <a:noFill/>
            <a:ln>
              <a:solidFill>
                <a:srgbClr val="FF0000"/>
              </a:solidFill>
            </a:ln>
            <a:effectLst/>
            <a:extLst/>
          </p:spPr>
          <p:txBody>
            <a:bodyPr anchor="ctr"/>
            <a:lstStyle/>
            <a:p>
              <a:pPr algn="ctr" fontAlgn="t">
                <a:buClr>
                  <a:srgbClr val="CC9900"/>
                </a:buClr>
                <a:defRPr/>
              </a:pPr>
              <a:r>
                <a:rPr lang="en-US" altLang="zh-CN" sz="1600" dirty="0">
                  <a:solidFill>
                    <a:srgbClr val="FF0000"/>
                  </a:solidFill>
                  <a:latin typeface="+mn-lt"/>
                  <a:ea typeface="+mn-ea"/>
                </a:rPr>
                <a:t>VDC3</a:t>
              </a:r>
              <a:endParaRPr lang="zh-CN" altLang="en-US" sz="1600" dirty="0">
                <a:solidFill>
                  <a:srgbClr val="FF0000"/>
                </a:solidFill>
                <a:latin typeface="+mn-lt"/>
                <a:ea typeface="+mn-ea"/>
              </a:endParaRPr>
            </a:p>
          </p:txBody>
        </p:sp>
        <p:sp>
          <p:nvSpPr>
            <p:cNvPr id="71" name="矩形 70"/>
            <p:cNvSpPr/>
            <p:nvPr/>
          </p:nvSpPr>
          <p:spPr bwMode="auto">
            <a:xfrm>
              <a:off x="1943708" y="4652509"/>
              <a:ext cx="2304771" cy="1296771"/>
            </a:xfrm>
            <a:prstGeom prst="rect">
              <a:avLst/>
            </a:prstGeom>
            <a:noFill/>
            <a:ln>
              <a:solidFill>
                <a:schemeClr val="tx1"/>
              </a:solidFill>
            </a:ln>
            <a:effectLst/>
            <a:extLst/>
          </p:spPr>
          <p:txBody>
            <a:bodyPr tIns="10800"/>
            <a:lstStyle/>
            <a:p>
              <a:pPr algn="ctr" fontAlgn="t">
                <a:buClr>
                  <a:srgbClr val="CC9900"/>
                </a:buClr>
                <a:defRPr/>
              </a:pPr>
              <a:r>
                <a:rPr lang="en-US" altLang="zh-CN" sz="1600">
                  <a:latin typeface="+mn-lt"/>
                  <a:ea typeface="+mn-ea"/>
                </a:rPr>
                <a:t>DC1</a:t>
              </a:r>
              <a:endParaRPr lang="zh-CN" altLang="en-US" sz="1600">
                <a:latin typeface="+mn-lt"/>
                <a:ea typeface="+mn-ea"/>
              </a:endParaRPr>
            </a:p>
          </p:txBody>
        </p:sp>
        <p:sp>
          <p:nvSpPr>
            <p:cNvPr id="72" name="矩形 71"/>
            <p:cNvSpPr/>
            <p:nvPr/>
          </p:nvSpPr>
          <p:spPr bwMode="auto">
            <a:xfrm>
              <a:off x="4463666" y="4652509"/>
              <a:ext cx="2232570" cy="1296771"/>
            </a:xfrm>
            <a:prstGeom prst="rect">
              <a:avLst/>
            </a:prstGeom>
            <a:noFill/>
            <a:ln>
              <a:solidFill>
                <a:schemeClr val="tx1"/>
              </a:solidFill>
            </a:ln>
            <a:effectLst/>
            <a:extLst/>
          </p:spPr>
          <p:txBody>
            <a:bodyPr tIns="10800"/>
            <a:lstStyle/>
            <a:p>
              <a:pPr algn="ctr" fontAlgn="t">
                <a:buClr>
                  <a:srgbClr val="CC9900"/>
                </a:buClr>
                <a:defRPr/>
              </a:pPr>
              <a:r>
                <a:rPr lang="en-US" altLang="zh-CN" sz="1600">
                  <a:latin typeface="+mn-lt"/>
                  <a:ea typeface="+mn-ea"/>
                </a:rPr>
                <a:t>DC2</a:t>
              </a:r>
              <a:endParaRPr lang="zh-CN" altLang="en-US" sz="1600">
                <a:latin typeface="+mn-lt"/>
                <a:ea typeface="+mn-ea"/>
              </a:endParaRPr>
            </a:p>
          </p:txBody>
        </p:sp>
        <p:sp>
          <p:nvSpPr>
            <p:cNvPr id="73" name="矩形 72"/>
            <p:cNvSpPr/>
            <p:nvPr/>
          </p:nvSpPr>
          <p:spPr bwMode="auto">
            <a:xfrm>
              <a:off x="2160312" y="4941717"/>
              <a:ext cx="791380" cy="719688"/>
            </a:xfrm>
            <a:prstGeom prst="rect">
              <a:avLst/>
            </a:prstGeom>
            <a:noFill/>
            <a:ln>
              <a:solidFill>
                <a:schemeClr val="tx1"/>
              </a:solidFill>
            </a:ln>
            <a:effectLst/>
            <a:extLst/>
          </p:spPr>
          <p:txBody>
            <a:bodyPr anchor="ctr"/>
            <a:lstStyle/>
            <a:p>
              <a:pPr algn="ctr" fontAlgn="t">
                <a:buClr>
                  <a:srgbClr val="CC9900"/>
                </a:buClr>
                <a:defRPr/>
              </a:pPr>
              <a:r>
                <a:rPr lang="en-US" altLang="zh-CN" sz="1600">
                  <a:latin typeface="+mn-lt"/>
                  <a:ea typeface="+mn-ea"/>
                </a:rPr>
                <a:t>AZ1</a:t>
              </a:r>
              <a:endParaRPr lang="zh-CN" altLang="en-US" sz="1600">
                <a:latin typeface="+mn-lt"/>
                <a:ea typeface="+mn-ea"/>
              </a:endParaRPr>
            </a:p>
          </p:txBody>
        </p:sp>
        <p:sp>
          <p:nvSpPr>
            <p:cNvPr id="74" name="矩形 73"/>
            <p:cNvSpPr/>
            <p:nvPr/>
          </p:nvSpPr>
          <p:spPr bwMode="auto">
            <a:xfrm>
              <a:off x="3240495" y="4941717"/>
              <a:ext cx="791381" cy="719688"/>
            </a:xfrm>
            <a:prstGeom prst="rect">
              <a:avLst/>
            </a:prstGeom>
            <a:noFill/>
            <a:ln>
              <a:solidFill>
                <a:schemeClr val="tx1"/>
              </a:solidFill>
            </a:ln>
            <a:effectLst/>
            <a:extLst/>
          </p:spPr>
          <p:txBody>
            <a:bodyPr anchor="ctr"/>
            <a:lstStyle/>
            <a:p>
              <a:pPr algn="ctr" fontAlgn="t">
                <a:buClr>
                  <a:srgbClr val="CC9900"/>
                </a:buClr>
                <a:defRPr/>
              </a:pPr>
              <a:r>
                <a:rPr lang="en-US" altLang="zh-CN" sz="1600">
                  <a:latin typeface="+mn-lt"/>
                  <a:ea typeface="+mn-ea"/>
                </a:rPr>
                <a:t>AZ2</a:t>
              </a:r>
              <a:endParaRPr lang="zh-CN" altLang="en-US" sz="1600">
                <a:latin typeface="+mn-lt"/>
                <a:ea typeface="+mn-ea"/>
              </a:endParaRPr>
            </a:p>
          </p:txBody>
        </p:sp>
        <p:sp>
          <p:nvSpPr>
            <p:cNvPr id="75" name="矩形 74"/>
            <p:cNvSpPr/>
            <p:nvPr/>
          </p:nvSpPr>
          <p:spPr bwMode="auto">
            <a:xfrm>
              <a:off x="4608068" y="4941717"/>
              <a:ext cx="791381" cy="719688"/>
            </a:xfrm>
            <a:prstGeom prst="rect">
              <a:avLst/>
            </a:prstGeom>
            <a:noFill/>
            <a:ln>
              <a:solidFill>
                <a:schemeClr val="tx1"/>
              </a:solidFill>
            </a:ln>
            <a:effectLst/>
            <a:extLst/>
          </p:spPr>
          <p:txBody>
            <a:bodyPr anchor="ctr"/>
            <a:lstStyle/>
            <a:p>
              <a:pPr algn="ctr" fontAlgn="t">
                <a:buClr>
                  <a:srgbClr val="CC9900"/>
                </a:buClr>
                <a:defRPr/>
              </a:pPr>
              <a:r>
                <a:rPr lang="en-US" altLang="zh-CN" sz="1600">
                  <a:latin typeface="+mn-lt"/>
                  <a:ea typeface="+mn-ea"/>
                </a:rPr>
                <a:t>AZ3</a:t>
              </a:r>
              <a:endParaRPr lang="zh-CN" altLang="en-US" sz="1600">
                <a:latin typeface="+mn-lt"/>
                <a:ea typeface="+mn-ea"/>
              </a:endParaRPr>
            </a:p>
          </p:txBody>
        </p:sp>
        <p:sp>
          <p:nvSpPr>
            <p:cNvPr id="76" name="矩形 75"/>
            <p:cNvSpPr/>
            <p:nvPr/>
          </p:nvSpPr>
          <p:spPr bwMode="auto">
            <a:xfrm>
              <a:off x="5688253" y="4941717"/>
              <a:ext cx="791380" cy="719688"/>
            </a:xfrm>
            <a:prstGeom prst="rect">
              <a:avLst/>
            </a:prstGeom>
            <a:noFill/>
            <a:ln>
              <a:solidFill>
                <a:schemeClr val="tx1"/>
              </a:solidFill>
            </a:ln>
            <a:effectLst/>
            <a:extLst/>
          </p:spPr>
          <p:txBody>
            <a:bodyPr anchor="ctr"/>
            <a:lstStyle/>
            <a:p>
              <a:pPr algn="ctr" fontAlgn="t">
                <a:buClr>
                  <a:srgbClr val="CC9900"/>
                </a:buClr>
                <a:defRPr/>
              </a:pPr>
              <a:r>
                <a:rPr lang="en-US" altLang="zh-CN" sz="1600">
                  <a:latin typeface="+mn-lt"/>
                  <a:ea typeface="+mn-ea"/>
                </a:rPr>
                <a:t>AZ4</a:t>
              </a:r>
              <a:endParaRPr lang="zh-CN" altLang="en-US" sz="1600">
                <a:latin typeface="+mn-lt"/>
                <a:ea typeface="+mn-ea"/>
              </a:endParaRPr>
            </a:p>
          </p:txBody>
        </p:sp>
        <p:sp>
          <p:nvSpPr>
            <p:cNvPr id="77" name="矩形 76"/>
            <p:cNvSpPr/>
            <p:nvPr/>
          </p:nvSpPr>
          <p:spPr bwMode="auto">
            <a:xfrm>
              <a:off x="2015909" y="3501008"/>
              <a:ext cx="1080184" cy="2304334"/>
            </a:xfrm>
            <a:prstGeom prst="rect">
              <a:avLst/>
            </a:prstGeom>
            <a:noFill/>
            <a:ln>
              <a:solidFill>
                <a:schemeClr val="tx1"/>
              </a:solidFill>
              <a:prstDash val="dash"/>
            </a:ln>
            <a:effectLst/>
            <a:extLst/>
          </p:spPr>
          <p:txBody>
            <a:bodyPr anchor="ctr"/>
            <a:lstStyle/>
            <a:p>
              <a:pPr algn="ctr" fontAlgn="t">
                <a:buClr>
                  <a:srgbClr val="CC9900"/>
                </a:buClr>
                <a:defRPr/>
              </a:pPr>
              <a:endParaRPr lang="zh-CN" altLang="en-US" sz="1600">
                <a:latin typeface="+mn-lt"/>
                <a:ea typeface="+mn-ea"/>
              </a:endParaRPr>
            </a:p>
          </p:txBody>
        </p:sp>
        <p:sp>
          <p:nvSpPr>
            <p:cNvPr id="78" name="矩形 77"/>
            <p:cNvSpPr/>
            <p:nvPr/>
          </p:nvSpPr>
          <p:spPr bwMode="auto">
            <a:xfrm>
              <a:off x="3168295" y="3501008"/>
              <a:ext cx="1871564" cy="2304334"/>
            </a:xfrm>
            <a:prstGeom prst="rect">
              <a:avLst/>
            </a:prstGeom>
            <a:noFill/>
            <a:ln>
              <a:solidFill>
                <a:srgbClr val="0000FF"/>
              </a:solidFill>
              <a:prstDash val="dash"/>
            </a:ln>
            <a:effectLst/>
            <a:extLst/>
          </p:spPr>
          <p:txBody>
            <a:bodyPr anchor="ctr"/>
            <a:lstStyle/>
            <a:p>
              <a:pPr algn="ctr" fontAlgn="t">
                <a:buClr>
                  <a:srgbClr val="CC9900"/>
                </a:buClr>
                <a:defRPr/>
              </a:pPr>
              <a:endParaRPr lang="zh-CN" altLang="en-US" sz="1600">
                <a:latin typeface="+mn-lt"/>
                <a:ea typeface="+mn-ea"/>
              </a:endParaRPr>
            </a:p>
          </p:txBody>
        </p:sp>
        <p:sp>
          <p:nvSpPr>
            <p:cNvPr id="79" name="矩形 78"/>
            <p:cNvSpPr/>
            <p:nvPr/>
          </p:nvSpPr>
          <p:spPr bwMode="auto">
            <a:xfrm>
              <a:off x="5112060" y="3501008"/>
              <a:ext cx="1439774" cy="2304334"/>
            </a:xfrm>
            <a:prstGeom prst="rect">
              <a:avLst/>
            </a:prstGeom>
            <a:noFill/>
            <a:ln>
              <a:solidFill>
                <a:srgbClr val="FF0000"/>
              </a:solidFill>
              <a:prstDash val="dash"/>
            </a:ln>
            <a:effectLst/>
            <a:extLst/>
          </p:spPr>
          <p:txBody>
            <a:bodyPr anchor="ctr"/>
            <a:lstStyle/>
            <a:p>
              <a:pPr algn="ctr" fontAlgn="t">
                <a:buClr>
                  <a:srgbClr val="CC9900"/>
                </a:buClr>
                <a:defRPr/>
              </a:pPr>
              <a:endParaRPr lang="zh-CN" altLang="en-US" sz="1600">
                <a:latin typeface="+mn-lt"/>
                <a:ea typeface="+mn-ea"/>
              </a:endParaRPr>
            </a:p>
          </p:txBody>
        </p:sp>
        <p:grpSp>
          <p:nvGrpSpPr>
            <p:cNvPr id="45073" name="组合 3"/>
            <p:cNvGrpSpPr>
              <a:grpSpLocks/>
            </p:cNvGrpSpPr>
            <p:nvPr/>
          </p:nvGrpSpPr>
          <p:grpSpPr bwMode="auto">
            <a:xfrm>
              <a:off x="2233481" y="3576162"/>
              <a:ext cx="645083" cy="620161"/>
              <a:chOff x="2527485" y="-269999"/>
              <a:chExt cx="852455" cy="880447"/>
            </a:xfrm>
          </p:grpSpPr>
          <p:pic>
            <p:nvPicPr>
              <p:cNvPr id="81" name="Picture 4" descr="C:\Users\l00193410\Desktop\角色\4资源管理员.png"/>
              <p:cNvPicPr>
                <a:picLocks noChangeArrowheads="1"/>
              </p:cNvPicPr>
              <p:nvPr/>
            </p:nvPicPr>
            <p:blipFill>
              <a:blip r:embed="rId3"/>
              <a:srcRect/>
              <a:stretch>
                <a:fillRect/>
              </a:stretch>
            </p:blipFill>
            <p:spPr bwMode="auto">
              <a:xfrm>
                <a:off x="2698319" y="-270737"/>
                <a:ext cx="540664" cy="541147"/>
              </a:xfrm>
              <a:prstGeom prst="rect">
                <a:avLst/>
              </a:prstGeom>
              <a:noFill/>
              <a:effectLst>
                <a:outerShdw blurRad="50800" dist="38100" dir="5400000" algn="t" rotWithShape="0">
                  <a:prstClr val="black">
                    <a:alpha val="40000"/>
                  </a:prstClr>
                </a:outerShdw>
              </a:effectLst>
            </p:spPr>
          </p:pic>
          <p:sp>
            <p:nvSpPr>
              <p:cNvPr id="82" name="TextBox 81"/>
              <p:cNvSpPr txBox="1"/>
              <p:nvPr/>
            </p:nvSpPr>
            <p:spPr>
              <a:xfrm>
                <a:off x="2528077" y="308253"/>
                <a:ext cx="851216" cy="302740"/>
              </a:xfrm>
              <a:prstGeom prst="rect">
                <a:avLst/>
              </a:prstGeom>
              <a:noFill/>
            </p:spPr>
            <p:txBody>
              <a:bodyPr wrap="none">
                <a:spAutoFit/>
              </a:bodyPr>
              <a:lstStyle/>
              <a:p>
                <a:pPr fontAlgn="t">
                  <a:defRPr/>
                </a:pPr>
                <a:r>
                  <a:rPr lang="zh-CN" altLang="en-US" sz="1050" dirty="0">
                    <a:latin typeface="+mn-lt"/>
                    <a:ea typeface="+mn-ea"/>
                  </a:rPr>
                  <a:t>业务用户</a:t>
                </a:r>
              </a:p>
            </p:txBody>
          </p:sp>
        </p:grpSp>
        <p:grpSp>
          <p:nvGrpSpPr>
            <p:cNvPr id="45074" name="组合 3"/>
            <p:cNvGrpSpPr>
              <a:grpSpLocks/>
            </p:cNvGrpSpPr>
            <p:nvPr/>
          </p:nvGrpSpPr>
          <p:grpSpPr bwMode="auto">
            <a:xfrm>
              <a:off x="3745649" y="3573016"/>
              <a:ext cx="645083" cy="623306"/>
              <a:chOff x="2527485" y="-269999"/>
              <a:chExt cx="852455" cy="884912"/>
            </a:xfrm>
          </p:grpSpPr>
          <p:pic>
            <p:nvPicPr>
              <p:cNvPr id="84" name="Picture 4" descr="C:\Users\l00193410\Desktop\角色\4资源管理员.png"/>
              <p:cNvPicPr>
                <a:picLocks noChangeArrowheads="1"/>
              </p:cNvPicPr>
              <p:nvPr/>
            </p:nvPicPr>
            <p:blipFill>
              <a:blip r:embed="rId3"/>
              <a:srcRect/>
              <a:stretch>
                <a:fillRect/>
              </a:stretch>
            </p:blipFill>
            <p:spPr bwMode="auto">
              <a:xfrm>
                <a:off x="2698064" y="-270055"/>
                <a:ext cx="540664" cy="541147"/>
              </a:xfrm>
              <a:prstGeom prst="rect">
                <a:avLst/>
              </a:prstGeom>
              <a:noFill/>
              <a:effectLst>
                <a:outerShdw blurRad="50800" dist="38100" dir="5400000" algn="t" rotWithShape="0">
                  <a:prstClr val="black">
                    <a:alpha val="40000"/>
                  </a:prstClr>
                </a:outerShdw>
              </a:effectLst>
            </p:spPr>
          </p:pic>
          <p:sp>
            <p:nvSpPr>
              <p:cNvPr id="85" name="TextBox 84"/>
              <p:cNvSpPr txBox="1"/>
              <p:nvPr/>
            </p:nvSpPr>
            <p:spPr>
              <a:xfrm>
                <a:off x="2527821" y="312719"/>
                <a:ext cx="851216" cy="302740"/>
              </a:xfrm>
              <a:prstGeom prst="rect">
                <a:avLst/>
              </a:prstGeom>
              <a:noFill/>
            </p:spPr>
            <p:txBody>
              <a:bodyPr wrap="none">
                <a:spAutoFit/>
              </a:bodyPr>
              <a:lstStyle/>
              <a:p>
                <a:pPr fontAlgn="t">
                  <a:defRPr/>
                </a:pPr>
                <a:r>
                  <a:rPr lang="zh-CN" altLang="en-US" sz="1050" dirty="0">
                    <a:latin typeface="+mn-lt"/>
                    <a:ea typeface="+mn-ea"/>
                  </a:rPr>
                  <a:t>业务用户</a:t>
                </a:r>
              </a:p>
            </p:txBody>
          </p:sp>
        </p:grpSp>
        <p:grpSp>
          <p:nvGrpSpPr>
            <p:cNvPr id="45075" name="组合 3"/>
            <p:cNvGrpSpPr>
              <a:grpSpLocks/>
            </p:cNvGrpSpPr>
            <p:nvPr/>
          </p:nvGrpSpPr>
          <p:grpSpPr bwMode="auto">
            <a:xfrm>
              <a:off x="5473841" y="3573016"/>
              <a:ext cx="645083" cy="623306"/>
              <a:chOff x="2527485" y="-269999"/>
              <a:chExt cx="852455" cy="884912"/>
            </a:xfrm>
          </p:grpSpPr>
          <p:pic>
            <p:nvPicPr>
              <p:cNvPr id="87" name="Picture 4" descr="C:\Users\l00193410\Desktop\角色\4资源管理员.png"/>
              <p:cNvPicPr>
                <a:picLocks noChangeArrowheads="1"/>
              </p:cNvPicPr>
              <p:nvPr/>
            </p:nvPicPr>
            <p:blipFill>
              <a:blip r:embed="rId3"/>
              <a:srcRect/>
              <a:stretch>
                <a:fillRect/>
              </a:stretch>
            </p:blipFill>
            <p:spPr bwMode="auto">
              <a:xfrm>
                <a:off x="2698574" y="-270055"/>
                <a:ext cx="540663" cy="541147"/>
              </a:xfrm>
              <a:prstGeom prst="rect">
                <a:avLst/>
              </a:prstGeom>
              <a:noFill/>
              <a:effectLst>
                <a:outerShdw blurRad="50800" dist="38100" dir="5400000" algn="t" rotWithShape="0">
                  <a:prstClr val="black">
                    <a:alpha val="40000"/>
                  </a:prstClr>
                </a:outerShdw>
              </a:effectLst>
            </p:spPr>
          </p:pic>
          <p:sp>
            <p:nvSpPr>
              <p:cNvPr id="88" name="TextBox 87"/>
              <p:cNvSpPr txBox="1"/>
              <p:nvPr/>
            </p:nvSpPr>
            <p:spPr>
              <a:xfrm>
                <a:off x="2528330" y="312719"/>
                <a:ext cx="851218" cy="302740"/>
              </a:xfrm>
              <a:prstGeom prst="rect">
                <a:avLst/>
              </a:prstGeom>
              <a:noFill/>
            </p:spPr>
            <p:txBody>
              <a:bodyPr wrap="none">
                <a:spAutoFit/>
              </a:bodyPr>
              <a:lstStyle/>
              <a:p>
                <a:pPr fontAlgn="t">
                  <a:defRPr/>
                </a:pPr>
                <a:r>
                  <a:rPr lang="zh-CN" altLang="en-US" sz="1050" dirty="0">
                    <a:latin typeface="+mn-lt"/>
                    <a:ea typeface="+mn-ea"/>
                  </a:rPr>
                  <a:t>业务用户</a:t>
                </a:r>
              </a:p>
            </p:txBody>
          </p:sp>
        </p:grpSp>
      </p:grpSp>
    </p:spTree>
    <p:extLst>
      <p:ext uri="{BB962C8B-B14F-4D97-AF65-F5344CB8AC3E}">
        <p14:creationId xmlns:p14="http://schemas.microsoft.com/office/powerpoint/2010/main" val="40159223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矩形 125"/>
          <p:cNvSpPr/>
          <p:nvPr/>
        </p:nvSpPr>
        <p:spPr bwMode="auto">
          <a:xfrm>
            <a:off x="3382963" y="3195638"/>
            <a:ext cx="2592387" cy="1223962"/>
          </a:xfrm>
          <a:prstGeom prst="rect">
            <a:avLst/>
          </a:prstGeom>
          <a:solidFill>
            <a:schemeClr val="accent3">
              <a:lumMod val="85000"/>
            </a:schemeClr>
          </a:solidFill>
          <a:ln>
            <a:solidFill>
              <a:schemeClr val="tx1"/>
            </a:solidFill>
            <a:prstDash val="dash"/>
          </a:ln>
          <a:effectLst/>
          <a:extLst/>
        </p:spPr>
        <p:txBody>
          <a:bodyPr tIns="72000"/>
          <a:lstStyle/>
          <a:p>
            <a:pPr algn="ctr" fontAlgn="t">
              <a:buClr>
                <a:srgbClr val="CC9900"/>
              </a:buClr>
              <a:defRPr/>
            </a:pPr>
            <a:r>
              <a:rPr lang="en-US" altLang="zh-CN" sz="1200" dirty="0">
                <a:latin typeface="+mn-lt"/>
                <a:ea typeface="+mn-ea"/>
              </a:rPr>
              <a:t>SC</a:t>
            </a:r>
            <a:endParaRPr lang="zh-CN" altLang="en-US" sz="1200" dirty="0">
              <a:latin typeface="+mn-lt"/>
              <a:ea typeface="+mn-ea"/>
            </a:endParaRPr>
          </a:p>
        </p:txBody>
      </p:sp>
      <p:sp>
        <p:nvSpPr>
          <p:cNvPr id="153" name="矩形 152"/>
          <p:cNvSpPr/>
          <p:nvPr/>
        </p:nvSpPr>
        <p:spPr bwMode="auto">
          <a:xfrm>
            <a:off x="925513" y="5004263"/>
            <a:ext cx="2546349" cy="1163781"/>
          </a:xfrm>
          <a:prstGeom prst="rect">
            <a:avLst/>
          </a:prstGeom>
          <a:solidFill>
            <a:srgbClr val="FFC1C1"/>
          </a:solidFill>
          <a:ln>
            <a:solidFill>
              <a:schemeClr val="tx1"/>
            </a:solidFill>
            <a:prstDash val="dash"/>
          </a:ln>
          <a:effectLst/>
          <a:extLst/>
        </p:spPr>
        <p:txBody>
          <a:bodyPr tIns="72000"/>
          <a:lstStyle/>
          <a:p>
            <a:pPr algn="ctr" fontAlgn="t">
              <a:buClr>
                <a:srgbClr val="CC9900"/>
              </a:buClr>
              <a:defRPr/>
            </a:pPr>
            <a:r>
              <a:rPr lang="en-US" altLang="zh-CN" sz="1200" dirty="0">
                <a:latin typeface="+mn-lt"/>
                <a:ea typeface="+mn-ea"/>
              </a:rPr>
              <a:t>Keystone</a:t>
            </a:r>
            <a:endParaRPr lang="zh-CN" altLang="en-US" sz="1200" dirty="0">
              <a:latin typeface="+mn-lt"/>
              <a:ea typeface="+mn-ea"/>
            </a:endParaRPr>
          </a:p>
        </p:txBody>
      </p:sp>
      <p:sp>
        <p:nvSpPr>
          <p:cNvPr id="46084" name="标题 1"/>
          <p:cNvSpPr>
            <a:spLocks noGrp="1"/>
          </p:cNvSpPr>
          <p:nvPr>
            <p:ph type="title"/>
          </p:nvPr>
        </p:nvSpPr>
        <p:spPr/>
        <p:txBody>
          <a:bodyPr/>
          <a:lstStyle/>
          <a:p>
            <a:r>
              <a:rPr lang="en-US" altLang="zh-CN" dirty="0" smtClean="0"/>
              <a:t>VDC</a:t>
            </a:r>
            <a:r>
              <a:rPr lang="zh-CN" altLang="en-US" dirty="0" smtClean="0"/>
              <a:t>服务</a:t>
            </a:r>
            <a:r>
              <a:rPr lang="en-US" altLang="zh-CN" dirty="0" smtClean="0"/>
              <a:t>(2/9</a:t>
            </a:r>
            <a:r>
              <a:rPr lang="en-US" altLang="zh-CN" dirty="0"/>
              <a:t>)</a:t>
            </a:r>
            <a:endParaRPr lang="zh-CN" altLang="en-US" dirty="0" smtClean="0"/>
          </a:p>
        </p:txBody>
      </p:sp>
      <p:sp>
        <p:nvSpPr>
          <p:cNvPr id="46085" name="内容占位符 2"/>
          <p:cNvSpPr>
            <a:spLocks noGrp="1"/>
          </p:cNvSpPr>
          <p:nvPr>
            <p:ph type="body" sz="quarter" idx="10"/>
          </p:nvPr>
        </p:nvSpPr>
        <p:spPr/>
        <p:txBody>
          <a:bodyPr/>
          <a:lstStyle/>
          <a:p>
            <a:pPr>
              <a:lnSpc>
                <a:spcPct val="130000"/>
              </a:lnSpc>
            </a:pPr>
            <a:r>
              <a:rPr lang="en-US" altLang="zh-CN" sz="1800" dirty="0" smtClean="0"/>
              <a:t>VDC</a:t>
            </a:r>
            <a:r>
              <a:rPr lang="zh-CN" altLang="zh-CN" sz="1800" dirty="0" smtClean="0"/>
              <a:t>和</a:t>
            </a:r>
            <a:r>
              <a:rPr lang="en-US" altLang="zh-CN" sz="1800" dirty="0" err="1" smtClean="0"/>
              <a:t>OpenStack</a:t>
            </a:r>
            <a:r>
              <a:rPr lang="zh-CN" altLang="en-US" sz="1800" dirty="0" smtClean="0"/>
              <a:t>的逻辑</a:t>
            </a:r>
            <a:r>
              <a:rPr lang="zh-CN" altLang="zh-CN" sz="1800" dirty="0" smtClean="0"/>
              <a:t>映射关系如下图：</a:t>
            </a:r>
            <a:endParaRPr lang="en-US" altLang="zh-CN" sz="1800" dirty="0" smtClean="0"/>
          </a:p>
          <a:p>
            <a:pPr lvl="1">
              <a:lnSpc>
                <a:spcPct val="130000"/>
              </a:lnSpc>
            </a:pPr>
            <a:r>
              <a:rPr lang="en-US" altLang="zh-CN" sz="1600" dirty="0" smtClean="0"/>
              <a:t>VDC</a:t>
            </a:r>
            <a:r>
              <a:rPr lang="zh-CN" altLang="en-US" sz="1600" dirty="0" smtClean="0"/>
              <a:t>对应</a:t>
            </a:r>
            <a:r>
              <a:rPr lang="en-US" altLang="zh-CN" sz="1600" dirty="0" err="1" smtClean="0"/>
              <a:t>KeyStone</a:t>
            </a:r>
            <a:r>
              <a:rPr lang="zh-CN" altLang="en-US" sz="1600" dirty="0" smtClean="0"/>
              <a:t>里的</a:t>
            </a:r>
            <a:r>
              <a:rPr lang="en-US" altLang="zh-CN" sz="1600" dirty="0" smtClean="0"/>
              <a:t>project</a:t>
            </a:r>
            <a:r>
              <a:rPr lang="zh-CN" altLang="en-US" sz="1600" dirty="0" smtClean="0"/>
              <a:t>，</a:t>
            </a:r>
            <a:r>
              <a:rPr lang="en-US" altLang="zh-CN" sz="1600" dirty="0" smtClean="0"/>
              <a:t>VDC</a:t>
            </a:r>
            <a:r>
              <a:rPr lang="zh-CN" altLang="en-US" sz="1600" dirty="0" smtClean="0"/>
              <a:t>管理员</a:t>
            </a:r>
            <a:r>
              <a:rPr lang="en-US" altLang="zh-CN" sz="1600" dirty="0" smtClean="0"/>
              <a:t>/</a:t>
            </a:r>
            <a:r>
              <a:rPr lang="zh-CN" altLang="en-US" sz="1600" dirty="0" smtClean="0"/>
              <a:t>用户对应</a:t>
            </a:r>
            <a:r>
              <a:rPr lang="en-US" altLang="zh-CN" sz="1600" dirty="0" err="1" smtClean="0"/>
              <a:t>KeyStone</a:t>
            </a:r>
            <a:r>
              <a:rPr lang="zh-CN" altLang="en-US" sz="1600" dirty="0" smtClean="0"/>
              <a:t>的</a:t>
            </a:r>
            <a:r>
              <a:rPr lang="en-US" altLang="zh-CN" sz="1600" dirty="0" smtClean="0"/>
              <a:t>user</a:t>
            </a:r>
            <a:r>
              <a:rPr lang="zh-CN" altLang="en-US" sz="1600" dirty="0" smtClean="0"/>
              <a:t>，</a:t>
            </a:r>
            <a:r>
              <a:rPr lang="en-US" altLang="zh-CN" sz="1600" dirty="0" smtClean="0"/>
              <a:t>user</a:t>
            </a:r>
            <a:r>
              <a:rPr lang="zh-CN" altLang="en-US" sz="1600" dirty="0" smtClean="0"/>
              <a:t>通过</a:t>
            </a:r>
            <a:r>
              <a:rPr lang="en-US" altLang="zh-CN" sz="1600" dirty="0" err="1" smtClean="0"/>
              <a:t>userGroup</a:t>
            </a:r>
            <a:r>
              <a:rPr lang="zh-CN" altLang="en-US" sz="1600" dirty="0" smtClean="0"/>
              <a:t>和</a:t>
            </a:r>
            <a:r>
              <a:rPr lang="en-US" altLang="zh-CN" sz="1600" dirty="0" smtClean="0"/>
              <a:t>project</a:t>
            </a:r>
            <a:r>
              <a:rPr lang="zh-CN" altLang="en-US" sz="1600" dirty="0" smtClean="0"/>
              <a:t>关联在一起</a:t>
            </a:r>
            <a:r>
              <a:rPr lang="zh-CN" altLang="en-US" sz="1600" dirty="0"/>
              <a:t>。</a:t>
            </a:r>
            <a:endParaRPr lang="en-US" altLang="zh-CN" sz="1600" dirty="0" smtClean="0"/>
          </a:p>
          <a:p>
            <a:pPr lvl="1">
              <a:lnSpc>
                <a:spcPct val="130000"/>
              </a:lnSpc>
            </a:pPr>
            <a:r>
              <a:rPr lang="en-US" altLang="zh-CN" sz="1600" dirty="0" smtClean="0"/>
              <a:t>VDC</a:t>
            </a:r>
            <a:r>
              <a:rPr lang="zh-CN" altLang="en-US" sz="1600" dirty="0" smtClean="0"/>
              <a:t>配额对应</a:t>
            </a:r>
            <a:r>
              <a:rPr lang="en-US" altLang="zh-CN" sz="1600" dirty="0" smtClean="0"/>
              <a:t>nova</a:t>
            </a:r>
            <a:r>
              <a:rPr lang="zh-CN" altLang="en-US" sz="1600" dirty="0" smtClean="0"/>
              <a:t>、</a:t>
            </a:r>
            <a:r>
              <a:rPr lang="en-US" altLang="zh-CN" sz="1600" dirty="0" smtClean="0"/>
              <a:t>cinder</a:t>
            </a:r>
            <a:r>
              <a:rPr lang="zh-CN" altLang="en-US" sz="1600" dirty="0" smtClean="0"/>
              <a:t>、</a:t>
            </a:r>
            <a:r>
              <a:rPr lang="en-US" altLang="zh-CN" sz="1600" dirty="0" smtClean="0"/>
              <a:t>neutron</a:t>
            </a:r>
            <a:r>
              <a:rPr lang="zh-CN" altLang="en-US" sz="1600" dirty="0" smtClean="0"/>
              <a:t>中的配额，这三个组件都提供了区分</a:t>
            </a:r>
            <a:r>
              <a:rPr lang="en-US" altLang="zh-CN" sz="1600" dirty="0" smtClean="0"/>
              <a:t>project</a:t>
            </a:r>
            <a:r>
              <a:rPr lang="zh-CN" altLang="en-US" sz="1600" dirty="0" smtClean="0"/>
              <a:t>的配额管理接口。</a:t>
            </a:r>
            <a:endParaRPr lang="en-US" altLang="zh-CN" sz="1600" dirty="0" smtClean="0"/>
          </a:p>
          <a:p>
            <a:endParaRPr lang="en-US" altLang="zh-CN" sz="1800" dirty="0" smtClean="0"/>
          </a:p>
        </p:txBody>
      </p:sp>
      <p:sp>
        <p:nvSpPr>
          <p:cNvPr id="125" name="矩形 124"/>
          <p:cNvSpPr/>
          <p:nvPr/>
        </p:nvSpPr>
        <p:spPr bwMode="auto">
          <a:xfrm>
            <a:off x="4283075" y="3519488"/>
            <a:ext cx="757238" cy="252412"/>
          </a:xfrm>
          <a:prstGeom prst="rect">
            <a:avLst/>
          </a:prstGeom>
          <a:solidFill>
            <a:schemeClr val="accent1"/>
          </a:solidFill>
          <a:ln w="9525" cap="flat" cmpd="sng" algn="ctr">
            <a:solidFill>
              <a:schemeClr val="tx1"/>
            </a:solidFill>
            <a:prstDash val="sysDot"/>
            <a:round/>
            <a:headEnd type="none" w="med" len="med"/>
            <a:tailEnd type="none" w="med" len="med"/>
          </a:ln>
          <a:effectLst/>
          <a:extLst/>
        </p:spPr>
        <p:txBody>
          <a:bodyPr anchor="ctr"/>
          <a:lstStyle/>
          <a:p>
            <a:pPr algn="ctr" fontAlgn="t">
              <a:buClr>
                <a:srgbClr val="CC9900"/>
              </a:buClr>
              <a:defRPr/>
            </a:pPr>
            <a:r>
              <a:rPr lang="en-US" altLang="zh-CN" sz="1200">
                <a:latin typeface="+mn-lt"/>
                <a:ea typeface="+mn-ea"/>
              </a:rPr>
              <a:t>VDC</a:t>
            </a:r>
            <a:endParaRPr lang="zh-CN" altLang="en-US" sz="1200">
              <a:latin typeface="+mn-lt"/>
              <a:ea typeface="+mn-ea"/>
            </a:endParaRPr>
          </a:p>
        </p:txBody>
      </p:sp>
      <p:sp>
        <p:nvSpPr>
          <p:cNvPr id="127" name="矩形 126"/>
          <p:cNvSpPr/>
          <p:nvPr/>
        </p:nvSpPr>
        <p:spPr bwMode="auto">
          <a:xfrm>
            <a:off x="4787900" y="4060825"/>
            <a:ext cx="720725" cy="250825"/>
          </a:xfrm>
          <a:prstGeom prst="rect">
            <a:avLst/>
          </a:prstGeom>
          <a:solidFill>
            <a:schemeClr val="accent1"/>
          </a:solidFill>
          <a:ln w="9525" cap="flat" cmpd="sng" algn="ctr">
            <a:solidFill>
              <a:schemeClr val="tx1"/>
            </a:solidFill>
            <a:prstDash val="sysDot"/>
            <a:round/>
            <a:headEnd type="none" w="med" len="med"/>
            <a:tailEnd type="none" w="med" len="med"/>
          </a:ln>
          <a:effectLst/>
          <a:extLst/>
        </p:spPr>
        <p:txBody>
          <a:bodyPr anchor="ctr"/>
          <a:lstStyle/>
          <a:p>
            <a:pPr algn="ctr" fontAlgn="t">
              <a:buClr>
                <a:srgbClr val="CC9900"/>
              </a:buClr>
              <a:defRPr/>
            </a:pPr>
            <a:r>
              <a:rPr lang="en-US" altLang="zh-CN" sz="1100" dirty="0">
                <a:latin typeface="+mn-lt"/>
                <a:ea typeface="+mn-ea"/>
              </a:rPr>
              <a:t>VDC</a:t>
            </a:r>
            <a:r>
              <a:rPr lang="zh-CN" altLang="en-US" sz="1100" dirty="0">
                <a:latin typeface="+mn-lt"/>
                <a:ea typeface="+mn-ea"/>
              </a:rPr>
              <a:t>配额</a:t>
            </a:r>
          </a:p>
        </p:txBody>
      </p:sp>
      <p:sp>
        <p:nvSpPr>
          <p:cNvPr id="128" name="矩形 127"/>
          <p:cNvSpPr/>
          <p:nvPr/>
        </p:nvSpPr>
        <p:spPr bwMode="auto">
          <a:xfrm>
            <a:off x="3851275" y="4060825"/>
            <a:ext cx="720725" cy="250825"/>
          </a:xfrm>
          <a:prstGeom prst="rect">
            <a:avLst/>
          </a:prstGeom>
          <a:solidFill>
            <a:schemeClr val="accent1"/>
          </a:solidFill>
          <a:ln w="9525" cap="flat" cmpd="sng" algn="ctr">
            <a:solidFill>
              <a:schemeClr val="tx1"/>
            </a:solidFill>
            <a:prstDash val="sysDot"/>
            <a:round/>
            <a:headEnd type="none" w="med" len="med"/>
            <a:tailEnd type="none" w="med" len="med"/>
          </a:ln>
          <a:effectLst/>
          <a:extLst/>
        </p:spPr>
        <p:txBody>
          <a:bodyPr anchor="ctr"/>
          <a:lstStyle/>
          <a:p>
            <a:pPr algn="ctr" fontAlgn="t">
              <a:defRPr/>
            </a:pPr>
            <a:r>
              <a:rPr lang="zh-CN" altLang="en-US" sz="1200">
                <a:latin typeface="+mn-lt"/>
                <a:ea typeface="+mn-ea"/>
              </a:rPr>
              <a:t>用户</a:t>
            </a:r>
          </a:p>
        </p:txBody>
      </p:sp>
      <p:cxnSp>
        <p:nvCxnSpPr>
          <p:cNvPr id="129" name="肘形连接符 128"/>
          <p:cNvCxnSpPr>
            <a:stCxn id="125" idx="2"/>
            <a:endCxn id="128" idx="0"/>
          </p:cNvCxnSpPr>
          <p:nvPr/>
        </p:nvCxnSpPr>
        <p:spPr bwMode="auto">
          <a:xfrm flipH="1">
            <a:off x="4211638" y="3771900"/>
            <a:ext cx="450850" cy="288925"/>
          </a:xfrm>
          <a:prstGeom prst="straightConnector1">
            <a:avLst/>
          </a:prstGeom>
          <a:ln w="15875">
            <a:headEnd type="none"/>
            <a:tailEnd type="triangle"/>
          </a:ln>
          <a:extLst/>
        </p:spPr>
        <p:style>
          <a:lnRef idx="1">
            <a:schemeClr val="dk1"/>
          </a:lnRef>
          <a:fillRef idx="0">
            <a:schemeClr val="dk1"/>
          </a:fillRef>
          <a:effectRef idx="0">
            <a:schemeClr val="dk1"/>
          </a:effectRef>
          <a:fontRef idx="minor">
            <a:schemeClr val="tx1"/>
          </a:fontRef>
        </p:style>
      </p:cxnSp>
      <p:cxnSp>
        <p:nvCxnSpPr>
          <p:cNvPr id="130" name="肘形连接符 129"/>
          <p:cNvCxnSpPr>
            <a:stCxn id="125" idx="2"/>
            <a:endCxn id="127" idx="0"/>
          </p:cNvCxnSpPr>
          <p:nvPr/>
        </p:nvCxnSpPr>
        <p:spPr bwMode="auto">
          <a:xfrm>
            <a:off x="4662488" y="3771900"/>
            <a:ext cx="485775" cy="288925"/>
          </a:xfrm>
          <a:prstGeom prst="straightConnector1">
            <a:avLst/>
          </a:prstGeom>
          <a:ln w="15875">
            <a:headEnd type="none"/>
            <a:tailEnd type="triangle"/>
          </a:ln>
          <a:extLst/>
        </p:spPr>
        <p:style>
          <a:lnRef idx="1">
            <a:schemeClr val="dk1"/>
          </a:lnRef>
          <a:fillRef idx="0">
            <a:schemeClr val="dk1"/>
          </a:fillRef>
          <a:effectRef idx="0">
            <a:schemeClr val="dk1"/>
          </a:effectRef>
          <a:fontRef idx="minor">
            <a:schemeClr val="tx1"/>
          </a:fontRef>
        </p:style>
      </p:cxnSp>
      <p:sp>
        <p:nvSpPr>
          <p:cNvPr id="152" name="矩形 151"/>
          <p:cNvSpPr/>
          <p:nvPr/>
        </p:nvSpPr>
        <p:spPr bwMode="auto">
          <a:xfrm>
            <a:off x="2735263" y="5453148"/>
            <a:ext cx="689581" cy="263439"/>
          </a:xfrm>
          <a:prstGeom prst="rect">
            <a:avLst/>
          </a:prstGeom>
          <a:noFill/>
          <a:ln>
            <a:solidFill>
              <a:schemeClr val="tx1"/>
            </a:solidFill>
          </a:ln>
          <a:effectLst/>
          <a:extLst/>
        </p:spPr>
        <p:txBody>
          <a:bodyPr anchor="ctr"/>
          <a:lstStyle/>
          <a:p>
            <a:pPr algn="ctr" fontAlgn="t">
              <a:buClr>
                <a:srgbClr val="CC9900"/>
              </a:buClr>
              <a:defRPr/>
            </a:pPr>
            <a:r>
              <a:rPr lang="en-US" altLang="zh-CN" sz="1100" dirty="0">
                <a:latin typeface="+mn-lt"/>
                <a:ea typeface="+mn-ea"/>
              </a:rPr>
              <a:t>Project</a:t>
            </a:r>
            <a:endParaRPr lang="zh-CN" altLang="en-US" sz="1100" dirty="0">
              <a:latin typeface="+mn-lt"/>
              <a:ea typeface="+mn-ea"/>
            </a:endParaRPr>
          </a:p>
        </p:txBody>
      </p:sp>
      <p:sp>
        <p:nvSpPr>
          <p:cNvPr id="154" name="矩形 153"/>
          <p:cNvSpPr/>
          <p:nvPr/>
        </p:nvSpPr>
        <p:spPr bwMode="auto">
          <a:xfrm>
            <a:off x="1079500" y="5319713"/>
            <a:ext cx="576263" cy="215900"/>
          </a:xfrm>
          <a:prstGeom prst="rect">
            <a:avLst/>
          </a:prstGeom>
          <a:noFill/>
          <a:ln>
            <a:solidFill>
              <a:schemeClr val="tx1"/>
            </a:solidFill>
          </a:ln>
          <a:effectLst/>
          <a:extLst/>
        </p:spPr>
        <p:txBody>
          <a:bodyPr anchor="ctr"/>
          <a:lstStyle/>
          <a:p>
            <a:pPr algn="ctr" fontAlgn="t">
              <a:buClr>
                <a:srgbClr val="CC9900"/>
              </a:buClr>
              <a:defRPr/>
            </a:pPr>
            <a:r>
              <a:rPr lang="en-US" altLang="zh-CN" sz="1200" dirty="0">
                <a:latin typeface="+mn-lt"/>
                <a:ea typeface="+mn-ea"/>
              </a:rPr>
              <a:t>User</a:t>
            </a:r>
            <a:endParaRPr lang="zh-CN" altLang="en-US" sz="1200" dirty="0">
              <a:latin typeface="+mn-lt"/>
              <a:ea typeface="+mn-ea"/>
            </a:endParaRPr>
          </a:p>
        </p:txBody>
      </p:sp>
      <p:sp>
        <p:nvSpPr>
          <p:cNvPr id="155" name="矩形 154"/>
          <p:cNvSpPr/>
          <p:nvPr/>
        </p:nvSpPr>
        <p:spPr bwMode="auto">
          <a:xfrm>
            <a:off x="1871663" y="5319713"/>
            <a:ext cx="647700" cy="215900"/>
          </a:xfrm>
          <a:prstGeom prst="rect">
            <a:avLst/>
          </a:prstGeom>
          <a:noFill/>
          <a:ln>
            <a:solidFill>
              <a:schemeClr val="tx1"/>
            </a:solidFill>
          </a:ln>
          <a:effectLst/>
          <a:extLst/>
        </p:spPr>
        <p:txBody>
          <a:bodyPr anchor="ctr"/>
          <a:lstStyle/>
          <a:p>
            <a:pPr algn="ctr" fontAlgn="t">
              <a:buClr>
                <a:srgbClr val="CC9900"/>
              </a:buClr>
              <a:defRPr/>
            </a:pPr>
            <a:r>
              <a:rPr lang="en-US" altLang="zh-CN" sz="1200" dirty="0">
                <a:latin typeface="+mn-lt"/>
                <a:ea typeface="+mn-ea"/>
              </a:rPr>
              <a:t>Group</a:t>
            </a:r>
            <a:endParaRPr lang="zh-CN" altLang="en-US" sz="1200" dirty="0">
              <a:latin typeface="+mn-lt"/>
              <a:ea typeface="+mn-ea"/>
            </a:endParaRPr>
          </a:p>
        </p:txBody>
      </p:sp>
      <p:sp>
        <p:nvSpPr>
          <p:cNvPr id="170" name="矩形 169"/>
          <p:cNvSpPr/>
          <p:nvPr/>
        </p:nvSpPr>
        <p:spPr bwMode="auto">
          <a:xfrm>
            <a:off x="1079500" y="5753100"/>
            <a:ext cx="576263" cy="215900"/>
          </a:xfrm>
          <a:prstGeom prst="rect">
            <a:avLst/>
          </a:prstGeom>
          <a:noFill/>
          <a:ln>
            <a:solidFill>
              <a:schemeClr val="tx1"/>
            </a:solidFill>
          </a:ln>
          <a:effectLst/>
          <a:extLst/>
        </p:spPr>
        <p:txBody>
          <a:bodyPr anchor="ctr"/>
          <a:lstStyle/>
          <a:p>
            <a:pPr algn="ctr" fontAlgn="t">
              <a:buClr>
                <a:srgbClr val="CC9900"/>
              </a:buClr>
              <a:defRPr/>
            </a:pPr>
            <a:r>
              <a:rPr lang="en-US" altLang="zh-CN" sz="1200" dirty="0">
                <a:latin typeface="+mn-lt"/>
                <a:ea typeface="+mn-ea"/>
              </a:rPr>
              <a:t>User</a:t>
            </a:r>
            <a:endParaRPr lang="zh-CN" altLang="en-US" sz="1200" dirty="0">
              <a:latin typeface="+mn-lt"/>
              <a:ea typeface="+mn-ea"/>
            </a:endParaRPr>
          </a:p>
        </p:txBody>
      </p:sp>
      <p:sp>
        <p:nvSpPr>
          <p:cNvPr id="181" name="矩形 180"/>
          <p:cNvSpPr/>
          <p:nvPr/>
        </p:nvSpPr>
        <p:spPr bwMode="auto">
          <a:xfrm>
            <a:off x="3517900" y="5004263"/>
            <a:ext cx="2483889" cy="1161588"/>
          </a:xfrm>
          <a:prstGeom prst="rect">
            <a:avLst/>
          </a:prstGeom>
          <a:solidFill>
            <a:schemeClr val="accent2">
              <a:lumMod val="20000"/>
              <a:lumOff val="80000"/>
            </a:schemeClr>
          </a:solidFill>
          <a:ln>
            <a:solidFill>
              <a:schemeClr val="tx1"/>
            </a:solidFill>
            <a:prstDash val="dash"/>
          </a:ln>
          <a:effectLst/>
          <a:extLst/>
        </p:spPr>
        <p:txBody>
          <a:bodyPr tIns="72000"/>
          <a:lstStyle/>
          <a:p>
            <a:pPr algn="ctr" fontAlgn="t">
              <a:buClr>
                <a:srgbClr val="CC9900"/>
              </a:buClr>
              <a:defRPr/>
            </a:pPr>
            <a:r>
              <a:rPr lang="en-US" altLang="zh-CN" sz="1200" dirty="0">
                <a:latin typeface="+mn-lt"/>
                <a:ea typeface="+mn-ea"/>
              </a:rPr>
              <a:t>OpenStack1</a:t>
            </a:r>
            <a:endParaRPr lang="zh-CN" altLang="en-US" sz="1200" dirty="0">
              <a:latin typeface="+mn-lt"/>
              <a:ea typeface="+mn-ea"/>
            </a:endParaRPr>
          </a:p>
        </p:txBody>
      </p:sp>
      <p:sp>
        <p:nvSpPr>
          <p:cNvPr id="182" name="矩形 181"/>
          <p:cNvSpPr/>
          <p:nvPr/>
        </p:nvSpPr>
        <p:spPr bwMode="auto">
          <a:xfrm>
            <a:off x="3660775" y="5337175"/>
            <a:ext cx="576263" cy="215900"/>
          </a:xfrm>
          <a:prstGeom prst="rect">
            <a:avLst/>
          </a:prstGeom>
          <a:noFill/>
          <a:ln>
            <a:solidFill>
              <a:schemeClr val="tx1"/>
            </a:solidFill>
          </a:ln>
          <a:effectLst/>
          <a:extLst/>
        </p:spPr>
        <p:txBody>
          <a:bodyPr anchor="ctr"/>
          <a:lstStyle/>
          <a:p>
            <a:pPr algn="ctr" fontAlgn="t">
              <a:buClr>
                <a:srgbClr val="CC9900"/>
              </a:buClr>
              <a:defRPr/>
            </a:pPr>
            <a:r>
              <a:rPr lang="zh-CN" altLang="en-US" sz="1200">
                <a:latin typeface="+mn-lt"/>
                <a:ea typeface="+mn-ea"/>
              </a:rPr>
              <a:t>配额</a:t>
            </a:r>
          </a:p>
        </p:txBody>
      </p:sp>
      <p:sp>
        <p:nvSpPr>
          <p:cNvPr id="183" name="矩形 182"/>
          <p:cNvSpPr/>
          <p:nvPr/>
        </p:nvSpPr>
        <p:spPr bwMode="auto">
          <a:xfrm>
            <a:off x="3660775" y="5768975"/>
            <a:ext cx="576263" cy="215900"/>
          </a:xfrm>
          <a:prstGeom prst="rect">
            <a:avLst/>
          </a:prstGeom>
          <a:noFill/>
          <a:ln>
            <a:solidFill>
              <a:schemeClr val="tx1"/>
            </a:solidFill>
          </a:ln>
          <a:effectLst/>
          <a:extLst/>
        </p:spPr>
        <p:txBody>
          <a:bodyPr anchor="ctr"/>
          <a:lstStyle/>
          <a:p>
            <a:pPr algn="ctr" fontAlgn="t">
              <a:buClr>
                <a:srgbClr val="CC9900"/>
              </a:buClr>
              <a:defRPr/>
            </a:pPr>
            <a:r>
              <a:rPr lang="en-US" altLang="zh-CN" sz="1200">
                <a:latin typeface="+mn-lt"/>
                <a:ea typeface="+mn-ea"/>
              </a:rPr>
              <a:t>nova</a:t>
            </a:r>
            <a:endParaRPr lang="zh-CN" altLang="en-US" sz="1200">
              <a:latin typeface="+mn-lt"/>
              <a:ea typeface="+mn-ea"/>
            </a:endParaRPr>
          </a:p>
        </p:txBody>
      </p:sp>
      <p:sp>
        <p:nvSpPr>
          <p:cNvPr id="184" name="矩形 183"/>
          <p:cNvSpPr/>
          <p:nvPr/>
        </p:nvSpPr>
        <p:spPr bwMode="auto">
          <a:xfrm>
            <a:off x="4398963" y="5768975"/>
            <a:ext cx="684212" cy="215900"/>
          </a:xfrm>
          <a:prstGeom prst="rect">
            <a:avLst/>
          </a:prstGeom>
          <a:noFill/>
          <a:ln>
            <a:solidFill>
              <a:schemeClr val="tx1"/>
            </a:solidFill>
          </a:ln>
          <a:effectLst/>
          <a:extLst/>
        </p:spPr>
        <p:txBody>
          <a:bodyPr anchor="ctr"/>
          <a:lstStyle/>
          <a:p>
            <a:pPr algn="ctr" fontAlgn="t">
              <a:buClr>
                <a:srgbClr val="CC9900"/>
              </a:buClr>
              <a:defRPr/>
            </a:pPr>
            <a:r>
              <a:rPr lang="en-US" altLang="zh-CN" sz="1200" dirty="0">
                <a:latin typeface="+mn-lt"/>
                <a:ea typeface="+mn-ea"/>
              </a:rPr>
              <a:t>cinder</a:t>
            </a:r>
            <a:endParaRPr lang="zh-CN" altLang="en-US" sz="1200" dirty="0">
              <a:latin typeface="+mn-lt"/>
              <a:ea typeface="+mn-ea"/>
            </a:endParaRPr>
          </a:p>
        </p:txBody>
      </p:sp>
      <p:sp>
        <p:nvSpPr>
          <p:cNvPr id="185" name="矩形 184"/>
          <p:cNvSpPr/>
          <p:nvPr/>
        </p:nvSpPr>
        <p:spPr bwMode="auto">
          <a:xfrm>
            <a:off x="5245100" y="5768975"/>
            <a:ext cx="576263" cy="215900"/>
          </a:xfrm>
          <a:prstGeom prst="rect">
            <a:avLst/>
          </a:prstGeom>
          <a:noFill/>
          <a:ln>
            <a:solidFill>
              <a:schemeClr val="tx1"/>
            </a:solidFill>
          </a:ln>
          <a:effectLst/>
          <a:extLst/>
        </p:spPr>
        <p:txBody>
          <a:bodyPr lIns="18000" rIns="18000" anchor="ctr"/>
          <a:lstStyle/>
          <a:p>
            <a:pPr algn="ctr" fontAlgn="t">
              <a:buClr>
                <a:srgbClr val="CC9900"/>
              </a:buClr>
              <a:defRPr/>
            </a:pPr>
            <a:r>
              <a:rPr lang="en-US" altLang="zh-CN" sz="1200" dirty="0">
                <a:latin typeface="+mn-lt"/>
                <a:ea typeface="+mn-ea"/>
              </a:rPr>
              <a:t>neutron</a:t>
            </a:r>
            <a:endParaRPr lang="zh-CN" altLang="en-US" sz="1200" dirty="0">
              <a:latin typeface="+mn-lt"/>
              <a:ea typeface="+mn-ea"/>
            </a:endParaRPr>
          </a:p>
        </p:txBody>
      </p:sp>
      <p:sp>
        <p:nvSpPr>
          <p:cNvPr id="186" name="矩形 185"/>
          <p:cNvSpPr/>
          <p:nvPr/>
        </p:nvSpPr>
        <p:spPr bwMode="auto">
          <a:xfrm>
            <a:off x="4452938" y="5337175"/>
            <a:ext cx="576262" cy="215900"/>
          </a:xfrm>
          <a:prstGeom prst="rect">
            <a:avLst/>
          </a:prstGeom>
          <a:noFill/>
          <a:ln>
            <a:solidFill>
              <a:schemeClr val="tx1"/>
            </a:solidFill>
          </a:ln>
          <a:effectLst/>
          <a:extLst/>
        </p:spPr>
        <p:txBody>
          <a:bodyPr anchor="ctr"/>
          <a:lstStyle/>
          <a:p>
            <a:pPr algn="ctr" fontAlgn="t">
              <a:buClr>
                <a:srgbClr val="CC9900"/>
              </a:buClr>
              <a:defRPr/>
            </a:pPr>
            <a:r>
              <a:rPr lang="zh-CN" altLang="en-US" sz="1200" dirty="0">
                <a:latin typeface="+mn-lt"/>
                <a:ea typeface="+mn-ea"/>
              </a:rPr>
              <a:t>配额</a:t>
            </a:r>
          </a:p>
        </p:txBody>
      </p:sp>
      <p:sp>
        <p:nvSpPr>
          <p:cNvPr id="187" name="矩形 186"/>
          <p:cNvSpPr/>
          <p:nvPr/>
        </p:nvSpPr>
        <p:spPr bwMode="auto">
          <a:xfrm>
            <a:off x="5245100" y="5337175"/>
            <a:ext cx="576263" cy="215900"/>
          </a:xfrm>
          <a:prstGeom prst="rect">
            <a:avLst/>
          </a:prstGeom>
          <a:noFill/>
          <a:ln>
            <a:solidFill>
              <a:schemeClr val="tx1"/>
            </a:solidFill>
          </a:ln>
          <a:effectLst/>
          <a:extLst/>
        </p:spPr>
        <p:txBody>
          <a:bodyPr anchor="ctr"/>
          <a:lstStyle/>
          <a:p>
            <a:pPr algn="ctr" fontAlgn="t">
              <a:buClr>
                <a:srgbClr val="CC9900"/>
              </a:buClr>
              <a:defRPr/>
            </a:pPr>
            <a:r>
              <a:rPr lang="zh-CN" altLang="en-US" sz="1200">
                <a:latin typeface="+mn-lt"/>
                <a:ea typeface="+mn-ea"/>
              </a:rPr>
              <a:t>配额</a:t>
            </a:r>
          </a:p>
        </p:txBody>
      </p:sp>
      <p:cxnSp>
        <p:nvCxnSpPr>
          <p:cNvPr id="188" name="直接箭头连接符 187"/>
          <p:cNvCxnSpPr>
            <a:stCxn id="183" idx="0"/>
            <a:endCxn id="182" idx="2"/>
          </p:cNvCxnSpPr>
          <p:nvPr/>
        </p:nvCxnSpPr>
        <p:spPr bwMode="auto">
          <a:xfrm flipV="1">
            <a:off x="3949700" y="5553075"/>
            <a:ext cx="0" cy="215900"/>
          </a:xfrm>
          <a:prstGeom prst="straightConnector1">
            <a:avLst/>
          </a:prstGeom>
          <a:ln>
            <a:headEnd type="none"/>
            <a:tailEnd type="arrow"/>
          </a:ln>
          <a:extLst/>
        </p:spPr>
        <p:style>
          <a:lnRef idx="1">
            <a:schemeClr val="dk1"/>
          </a:lnRef>
          <a:fillRef idx="0">
            <a:schemeClr val="dk1"/>
          </a:fillRef>
          <a:effectRef idx="0">
            <a:schemeClr val="dk1"/>
          </a:effectRef>
          <a:fontRef idx="minor">
            <a:schemeClr val="tx1"/>
          </a:fontRef>
        </p:style>
      </p:cxnSp>
      <p:cxnSp>
        <p:nvCxnSpPr>
          <p:cNvPr id="189" name="直接箭头连接符 188"/>
          <p:cNvCxnSpPr>
            <a:stCxn id="184" idx="0"/>
            <a:endCxn id="186" idx="2"/>
          </p:cNvCxnSpPr>
          <p:nvPr/>
        </p:nvCxnSpPr>
        <p:spPr bwMode="auto">
          <a:xfrm flipV="1">
            <a:off x="4741069" y="5553075"/>
            <a:ext cx="0" cy="215900"/>
          </a:xfrm>
          <a:prstGeom prst="straightConnector1">
            <a:avLst/>
          </a:prstGeom>
          <a:ln>
            <a:headEnd type="none"/>
            <a:tailEnd type="arrow"/>
          </a:ln>
          <a:extLst/>
        </p:spPr>
        <p:style>
          <a:lnRef idx="1">
            <a:schemeClr val="dk1"/>
          </a:lnRef>
          <a:fillRef idx="0">
            <a:schemeClr val="dk1"/>
          </a:fillRef>
          <a:effectRef idx="0">
            <a:schemeClr val="dk1"/>
          </a:effectRef>
          <a:fontRef idx="minor">
            <a:schemeClr val="tx1"/>
          </a:fontRef>
        </p:style>
      </p:cxnSp>
      <p:cxnSp>
        <p:nvCxnSpPr>
          <p:cNvPr id="190" name="直接箭头连接符 189"/>
          <p:cNvCxnSpPr>
            <a:stCxn id="185" idx="0"/>
            <a:endCxn id="187" idx="2"/>
          </p:cNvCxnSpPr>
          <p:nvPr/>
        </p:nvCxnSpPr>
        <p:spPr bwMode="auto">
          <a:xfrm flipV="1">
            <a:off x="5534025" y="5553075"/>
            <a:ext cx="0" cy="215900"/>
          </a:xfrm>
          <a:prstGeom prst="straightConnector1">
            <a:avLst/>
          </a:prstGeom>
          <a:ln>
            <a:headEnd type="none"/>
            <a:tailEnd type="arrow"/>
          </a:ln>
          <a:extLst/>
        </p:spPr>
        <p:style>
          <a:lnRef idx="1">
            <a:schemeClr val="dk1"/>
          </a:lnRef>
          <a:fillRef idx="0">
            <a:schemeClr val="dk1"/>
          </a:fillRef>
          <a:effectRef idx="0">
            <a:schemeClr val="dk1"/>
          </a:effectRef>
          <a:fontRef idx="minor">
            <a:schemeClr val="tx1"/>
          </a:fontRef>
        </p:style>
      </p:cxnSp>
      <p:sp>
        <p:nvSpPr>
          <p:cNvPr id="203" name="矩形 202"/>
          <p:cNvSpPr/>
          <p:nvPr/>
        </p:nvSpPr>
        <p:spPr bwMode="auto">
          <a:xfrm>
            <a:off x="1871663" y="5753100"/>
            <a:ext cx="647700" cy="215900"/>
          </a:xfrm>
          <a:prstGeom prst="rect">
            <a:avLst/>
          </a:prstGeom>
          <a:noFill/>
          <a:ln>
            <a:solidFill>
              <a:schemeClr val="tx1"/>
            </a:solidFill>
          </a:ln>
          <a:effectLst/>
          <a:extLst/>
        </p:spPr>
        <p:txBody>
          <a:bodyPr anchor="ctr"/>
          <a:lstStyle/>
          <a:p>
            <a:pPr algn="ctr" fontAlgn="t">
              <a:buClr>
                <a:srgbClr val="CC9900"/>
              </a:buClr>
              <a:defRPr/>
            </a:pPr>
            <a:r>
              <a:rPr lang="en-US" altLang="zh-CN" sz="1200" dirty="0">
                <a:latin typeface="+mn-lt"/>
                <a:ea typeface="+mn-ea"/>
              </a:rPr>
              <a:t>Group</a:t>
            </a:r>
            <a:endParaRPr lang="zh-CN" altLang="en-US" sz="1200" dirty="0">
              <a:latin typeface="+mn-lt"/>
              <a:ea typeface="+mn-ea"/>
            </a:endParaRPr>
          </a:p>
        </p:txBody>
      </p:sp>
      <p:sp>
        <p:nvSpPr>
          <p:cNvPr id="204" name="矩形 203"/>
          <p:cNvSpPr/>
          <p:nvPr/>
        </p:nvSpPr>
        <p:spPr bwMode="auto">
          <a:xfrm>
            <a:off x="6048375" y="5005388"/>
            <a:ext cx="2447925" cy="1152525"/>
          </a:xfrm>
          <a:prstGeom prst="rect">
            <a:avLst/>
          </a:prstGeom>
          <a:solidFill>
            <a:schemeClr val="accent2">
              <a:lumMod val="20000"/>
              <a:lumOff val="80000"/>
            </a:schemeClr>
          </a:solidFill>
          <a:ln>
            <a:solidFill>
              <a:schemeClr val="tx1"/>
            </a:solidFill>
            <a:prstDash val="dash"/>
          </a:ln>
          <a:effectLst/>
          <a:extLst/>
        </p:spPr>
        <p:txBody>
          <a:bodyPr tIns="72000"/>
          <a:lstStyle/>
          <a:p>
            <a:pPr algn="ctr" fontAlgn="t">
              <a:buClr>
                <a:srgbClr val="CC9900"/>
              </a:buClr>
              <a:defRPr/>
            </a:pPr>
            <a:r>
              <a:rPr lang="en-US" altLang="zh-CN" sz="1200" dirty="0">
                <a:latin typeface="+mn-lt"/>
                <a:ea typeface="+mn-ea"/>
              </a:rPr>
              <a:t>OpenStack2</a:t>
            </a:r>
            <a:endParaRPr lang="zh-CN" altLang="en-US" sz="1200" dirty="0">
              <a:latin typeface="+mn-lt"/>
              <a:ea typeface="+mn-ea"/>
            </a:endParaRPr>
          </a:p>
        </p:txBody>
      </p:sp>
      <p:sp>
        <p:nvSpPr>
          <p:cNvPr id="205" name="矩形 204"/>
          <p:cNvSpPr/>
          <p:nvPr/>
        </p:nvSpPr>
        <p:spPr bwMode="auto">
          <a:xfrm>
            <a:off x="6191250" y="5329238"/>
            <a:ext cx="576263" cy="215900"/>
          </a:xfrm>
          <a:prstGeom prst="rect">
            <a:avLst/>
          </a:prstGeom>
          <a:noFill/>
          <a:ln>
            <a:solidFill>
              <a:schemeClr val="tx1"/>
            </a:solidFill>
          </a:ln>
          <a:effectLst/>
          <a:extLst/>
        </p:spPr>
        <p:txBody>
          <a:bodyPr anchor="ctr"/>
          <a:lstStyle/>
          <a:p>
            <a:pPr algn="ctr" fontAlgn="t">
              <a:buClr>
                <a:srgbClr val="CC9900"/>
              </a:buClr>
              <a:defRPr/>
            </a:pPr>
            <a:r>
              <a:rPr lang="zh-CN" altLang="en-US" sz="1200">
                <a:latin typeface="+mn-lt"/>
                <a:ea typeface="+mn-ea"/>
              </a:rPr>
              <a:t>配额</a:t>
            </a:r>
          </a:p>
        </p:txBody>
      </p:sp>
      <p:sp>
        <p:nvSpPr>
          <p:cNvPr id="206" name="矩形 205"/>
          <p:cNvSpPr/>
          <p:nvPr/>
        </p:nvSpPr>
        <p:spPr bwMode="auto">
          <a:xfrm>
            <a:off x="6191250" y="5761038"/>
            <a:ext cx="576263" cy="217487"/>
          </a:xfrm>
          <a:prstGeom prst="rect">
            <a:avLst/>
          </a:prstGeom>
          <a:noFill/>
          <a:ln>
            <a:solidFill>
              <a:schemeClr val="tx1"/>
            </a:solidFill>
          </a:ln>
          <a:effectLst/>
          <a:extLst/>
        </p:spPr>
        <p:txBody>
          <a:bodyPr anchor="ctr"/>
          <a:lstStyle/>
          <a:p>
            <a:pPr algn="ctr" fontAlgn="t">
              <a:buClr>
                <a:srgbClr val="CC9900"/>
              </a:buClr>
              <a:defRPr/>
            </a:pPr>
            <a:r>
              <a:rPr lang="en-US" altLang="zh-CN" sz="1200">
                <a:latin typeface="+mn-lt"/>
                <a:ea typeface="+mn-ea"/>
              </a:rPr>
              <a:t>nova</a:t>
            </a:r>
            <a:endParaRPr lang="zh-CN" altLang="en-US" sz="1200">
              <a:latin typeface="+mn-lt"/>
              <a:ea typeface="+mn-ea"/>
            </a:endParaRPr>
          </a:p>
        </p:txBody>
      </p:sp>
      <p:sp>
        <p:nvSpPr>
          <p:cNvPr id="207" name="矩形 206"/>
          <p:cNvSpPr/>
          <p:nvPr/>
        </p:nvSpPr>
        <p:spPr bwMode="auto">
          <a:xfrm>
            <a:off x="6929438" y="5768975"/>
            <a:ext cx="684212" cy="215900"/>
          </a:xfrm>
          <a:prstGeom prst="rect">
            <a:avLst/>
          </a:prstGeom>
          <a:noFill/>
          <a:ln>
            <a:solidFill>
              <a:schemeClr val="tx1"/>
            </a:solidFill>
          </a:ln>
          <a:effectLst/>
          <a:extLst/>
        </p:spPr>
        <p:txBody>
          <a:bodyPr anchor="ctr"/>
          <a:lstStyle/>
          <a:p>
            <a:pPr algn="ctr" fontAlgn="t">
              <a:buClr>
                <a:srgbClr val="CC9900"/>
              </a:buClr>
              <a:defRPr/>
            </a:pPr>
            <a:r>
              <a:rPr lang="en-US" altLang="zh-CN" sz="1200" dirty="0">
                <a:latin typeface="+mn-lt"/>
                <a:ea typeface="+mn-ea"/>
              </a:rPr>
              <a:t>cinder</a:t>
            </a:r>
            <a:endParaRPr lang="zh-CN" altLang="en-US" sz="1200" dirty="0">
              <a:latin typeface="+mn-lt"/>
              <a:ea typeface="+mn-ea"/>
            </a:endParaRPr>
          </a:p>
        </p:txBody>
      </p:sp>
      <p:sp>
        <p:nvSpPr>
          <p:cNvPr id="208" name="矩形 207"/>
          <p:cNvSpPr/>
          <p:nvPr/>
        </p:nvSpPr>
        <p:spPr bwMode="auto">
          <a:xfrm>
            <a:off x="7775575" y="5761038"/>
            <a:ext cx="576263" cy="217487"/>
          </a:xfrm>
          <a:prstGeom prst="rect">
            <a:avLst/>
          </a:prstGeom>
          <a:noFill/>
          <a:ln>
            <a:solidFill>
              <a:schemeClr val="tx1"/>
            </a:solidFill>
          </a:ln>
          <a:effectLst/>
          <a:extLst/>
        </p:spPr>
        <p:txBody>
          <a:bodyPr lIns="18000" rIns="18000" anchor="ctr"/>
          <a:lstStyle/>
          <a:p>
            <a:pPr algn="ctr" fontAlgn="t">
              <a:buClr>
                <a:srgbClr val="CC9900"/>
              </a:buClr>
              <a:defRPr/>
            </a:pPr>
            <a:r>
              <a:rPr lang="en-US" altLang="zh-CN" sz="1200" dirty="0">
                <a:latin typeface="+mn-lt"/>
                <a:ea typeface="+mn-ea"/>
              </a:rPr>
              <a:t>neutron</a:t>
            </a:r>
            <a:endParaRPr lang="zh-CN" altLang="en-US" sz="1200" dirty="0">
              <a:latin typeface="+mn-lt"/>
              <a:ea typeface="+mn-ea"/>
            </a:endParaRPr>
          </a:p>
        </p:txBody>
      </p:sp>
      <p:sp>
        <p:nvSpPr>
          <p:cNvPr id="209" name="矩形 208"/>
          <p:cNvSpPr/>
          <p:nvPr/>
        </p:nvSpPr>
        <p:spPr bwMode="auto">
          <a:xfrm>
            <a:off x="6983413" y="5329238"/>
            <a:ext cx="576262" cy="215900"/>
          </a:xfrm>
          <a:prstGeom prst="rect">
            <a:avLst/>
          </a:prstGeom>
          <a:noFill/>
          <a:ln>
            <a:solidFill>
              <a:schemeClr val="tx1"/>
            </a:solidFill>
          </a:ln>
          <a:effectLst/>
          <a:extLst/>
        </p:spPr>
        <p:txBody>
          <a:bodyPr anchor="ctr"/>
          <a:lstStyle/>
          <a:p>
            <a:pPr algn="ctr" fontAlgn="t">
              <a:buClr>
                <a:srgbClr val="CC9900"/>
              </a:buClr>
              <a:defRPr/>
            </a:pPr>
            <a:r>
              <a:rPr lang="zh-CN" altLang="en-US" sz="1200" dirty="0">
                <a:latin typeface="+mn-lt"/>
                <a:ea typeface="+mn-ea"/>
              </a:rPr>
              <a:t>配额</a:t>
            </a:r>
          </a:p>
        </p:txBody>
      </p:sp>
      <p:sp>
        <p:nvSpPr>
          <p:cNvPr id="210" name="矩形 209"/>
          <p:cNvSpPr/>
          <p:nvPr/>
        </p:nvSpPr>
        <p:spPr bwMode="auto">
          <a:xfrm>
            <a:off x="7775575" y="5329238"/>
            <a:ext cx="576263" cy="215900"/>
          </a:xfrm>
          <a:prstGeom prst="rect">
            <a:avLst/>
          </a:prstGeom>
          <a:noFill/>
          <a:ln>
            <a:solidFill>
              <a:schemeClr val="tx1"/>
            </a:solidFill>
          </a:ln>
          <a:effectLst/>
          <a:extLst/>
        </p:spPr>
        <p:txBody>
          <a:bodyPr anchor="ctr"/>
          <a:lstStyle/>
          <a:p>
            <a:pPr algn="ctr" fontAlgn="t">
              <a:buClr>
                <a:srgbClr val="CC9900"/>
              </a:buClr>
              <a:defRPr/>
            </a:pPr>
            <a:r>
              <a:rPr lang="zh-CN" altLang="en-US" sz="1200">
                <a:latin typeface="+mn-lt"/>
                <a:ea typeface="+mn-ea"/>
              </a:rPr>
              <a:t>配额</a:t>
            </a:r>
          </a:p>
        </p:txBody>
      </p:sp>
      <p:cxnSp>
        <p:nvCxnSpPr>
          <p:cNvPr id="211" name="直接箭头连接符 210"/>
          <p:cNvCxnSpPr>
            <a:stCxn id="206" idx="0"/>
            <a:endCxn id="205" idx="2"/>
          </p:cNvCxnSpPr>
          <p:nvPr/>
        </p:nvCxnSpPr>
        <p:spPr bwMode="auto">
          <a:xfrm flipV="1">
            <a:off x="6480175" y="5545138"/>
            <a:ext cx="0" cy="215900"/>
          </a:xfrm>
          <a:prstGeom prst="straightConnector1">
            <a:avLst/>
          </a:prstGeom>
          <a:ln>
            <a:headEnd type="none"/>
            <a:tailEnd type="arrow"/>
          </a:ln>
          <a:extLst/>
        </p:spPr>
        <p:style>
          <a:lnRef idx="1">
            <a:schemeClr val="dk1"/>
          </a:lnRef>
          <a:fillRef idx="0">
            <a:schemeClr val="dk1"/>
          </a:fillRef>
          <a:effectRef idx="0">
            <a:schemeClr val="dk1"/>
          </a:effectRef>
          <a:fontRef idx="minor">
            <a:schemeClr val="tx1"/>
          </a:fontRef>
        </p:style>
      </p:cxnSp>
      <p:cxnSp>
        <p:nvCxnSpPr>
          <p:cNvPr id="212" name="直接箭头连接符 211"/>
          <p:cNvCxnSpPr>
            <a:stCxn id="207" idx="0"/>
            <a:endCxn id="209" idx="2"/>
          </p:cNvCxnSpPr>
          <p:nvPr/>
        </p:nvCxnSpPr>
        <p:spPr bwMode="auto">
          <a:xfrm flipV="1">
            <a:off x="7271544" y="5545138"/>
            <a:ext cx="0" cy="223837"/>
          </a:xfrm>
          <a:prstGeom prst="straightConnector1">
            <a:avLst/>
          </a:prstGeom>
          <a:ln>
            <a:headEnd type="none"/>
            <a:tailEnd type="arrow"/>
          </a:ln>
          <a:extLst/>
        </p:spPr>
        <p:style>
          <a:lnRef idx="1">
            <a:schemeClr val="dk1"/>
          </a:lnRef>
          <a:fillRef idx="0">
            <a:schemeClr val="dk1"/>
          </a:fillRef>
          <a:effectRef idx="0">
            <a:schemeClr val="dk1"/>
          </a:effectRef>
          <a:fontRef idx="minor">
            <a:schemeClr val="tx1"/>
          </a:fontRef>
        </p:style>
      </p:cxnSp>
      <p:cxnSp>
        <p:nvCxnSpPr>
          <p:cNvPr id="213" name="直接箭头连接符 212"/>
          <p:cNvCxnSpPr>
            <a:stCxn id="208" idx="0"/>
            <a:endCxn id="210" idx="2"/>
          </p:cNvCxnSpPr>
          <p:nvPr/>
        </p:nvCxnSpPr>
        <p:spPr bwMode="auto">
          <a:xfrm flipV="1">
            <a:off x="8064500" y="5545138"/>
            <a:ext cx="0" cy="215900"/>
          </a:xfrm>
          <a:prstGeom prst="straightConnector1">
            <a:avLst/>
          </a:prstGeom>
          <a:ln>
            <a:headEnd type="none"/>
            <a:tailEnd type="arrow"/>
          </a:ln>
          <a:extLst/>
        </p:spPr>
        <p:style>
          <a:lnRef idx="1">
            <a:schemeClr val="dk1"/>
          </a:lnRef>
          <a:fillRef idx="0">
            <a:schemeClr val="dk1"/>
          </a:fillRef>
          <a:effectRef idx="0">
            <a:schemeClr val="dk1"/>
          </a:effectRef>
          <a:fontRef idx="minor">
            <a:schemeClr val="tx1"/>
          </a:fontRef>
        </p:style>
      </p:cxnSp>
      <p:cxnSp>
        <p:nvCxnSpPr>
          <p:cNvPr id="46116" name="形状 219"/>
          <p:cNvCxnSpPr>
            <a:cxnSpLocks noChangeShapeType="1"/>
            <a:stCxn id="125" idx="1"/>
            <a:endCxn id="152" idx="0"/>
          </p:cNvCxnSpPr>
          <p:nvPr/>
        </p:nvCxnSpPr>
        <p:spPr bwMode="auto">
          <a:xfrm rot="10800000" flipV="1">
            <a:off x="3080055" y="3645694"/>
            <a:ext cx="1203021" cy="1807454"/>
          </a:xfrm>
          <a:prstGeom prst="bentConnector2">
            <a:avLst/>
          </a:prstGeom>
          <a:noFill/>
          <a:ln w="12700" algn="ctr">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6117" name="形状 220"/>
          <p:cNvCxnSpPr>
            <a:cxnSpLocks noChangeShapeType="1"/>
            <a:stCxn id="128" idx="1"/>
            <a:endCxn id="154" idx="0"/>
          </p:cNvCxnSpPr>
          <p:nvPr/>
        </p:nvCxnSpPr>
        <p:spPr bwMode="auto">
          <a:xfrm flipH="1">
            <a:off x="1368425" y="4186238"/>
            <a:ext cx="2482850" cy="1133475"/>
          </a:xfrm>
          <a:prstGeom prst="straightConnector1">
            <a:avLst/>
          </a:prstGeom>
          <a:noFill/>
          <a:ln w="12700" algn="ctr">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6118" name="直接箭头连接符 230"/>
          <p:cNvCxnSpPr>
            <a:cxnSpLocks noChangeShapeType="1"/>
            <a:stCxn id="152" idx="1"/>
            <a:endCxn id="155" idx="3"/>
          </p:cNvCxnSpPr>
          <p:nvPr/>
        </p:nvCxnSpPr>
        <p:spPr bwMode="auto">
          <a:xfrm flipH="1" flipV="1">
            <a:off x="2519363" y="5427663"/>
            <a:ext cx="215900" cy="157205"/>
          </a:xfrm>
          <a:prstGeom prst="straightConnector1">
            <a:avLst/>
          </a:prstGeom>
          <a:noFill/>
          <a:ln w="12700" algn="ctr">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6119" name="直接箭头连接符 231"/>
          <p:cNvCxnSpPr>
            <a:cxnSpLocks noChangeShapeType="1"/>
            <a:stCxn id="152" idx="1"/>
            <a:endCxn id="203" idx="3"/>
          </p:cNvCxnSpPr>
          <p:nvPr/>
        </p:nvCxnSpPr>
        <p:spPr bwMode="auto">
          <a:xfrm flipH="1">
            <a:off x="2519363" y="5584868"/>
            <a:ext cx="215900" cy="276182"/>
          </a:xfrm>
          <a:prstGeom prst="straightConnector1">
            <a:avLst/>
          </a:prstGeom>
          <a:noFill/>
          <a:ln w="12700" algn="ctr">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6120" name="直接箭头连接符 234"/>
          <p:cNvCxnSpPr>
            <a:cxnSpLocks noChangeShapeType="1"/>
            <a:stCxn id="170" idx="3"/>
            <a:endCxn id="203" idx="1"/>
          </p:cNvCxnSpPr>
          <p:nvPr/>
        </p:nvCxnSpPr>
        <p:spPr bwMode="auto">
          <a:xfrm>
            <a:off x="1655763" y="5861050"/>
            <a:ext cx="215900" cy="0"/>
          </a:xfrm>
          <a:prstGeom prst="straightConnector1">
            <a:avLst/>
          </a:prstGeom>
          <a:noFill/>
          <a:ln w="12700" algn="ctr">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6121" name="直接箭头连接符 237"/>
          <p:cNvCxnSpPr>
            <a:cxnSpLocks noChangeShapeType="1"/>
            <a:stCxn id="154" idx="3"/>
            <a:endCxn id="155" idx="1"/>
          </p:cNvCxnSpPr>
          <p:nvPr/>
        </p:nvCxnSpPr>
        <p:spPr bwMode="auto">
          <a:xfrm>
            <a:off x="1655763" y="5427663"/>
            <a:ext cx="215900" cy="0"/>
          </a:xfrm>
          <a:prstGeom prst="straightConnector1">
            <a:avLst/>
          </a:prstGeom>
          <a:noFill/>
          <a:ln w="12700" algn="ctr">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6122" name="直接箭头连接符 240"/>
          <p:cNvCxnSpPr>
            <a:cxnSpLocks noChangeShapeType="1"/>
            <a:stCxn id="182" idx="0"/>
            <a:endCxn id="127" idx="2"/>
          </p:cNvCxnSpPr>
          <p:nvPr/>
        </p:nvCxnSpPr>
        <p:spPr bwMode="auto">
          <a:xfrm flipV="1">
            <a:off x="3949700" y="4311650"/>
            <a:ext cx="1198563" cy="1025525"/>
          </a:xfrm>
          <a:prstGeom prst="straightConnector1">
            <a:avLst/>
          </a:prstGeom>
          <a:noFill/>
          <a:ln w="12700" algn="ctr">
            <a:solidFill>
              <a:schemeClr val="tx1"/>
            </a:solidFill>
            <a:round/>
            <a:headEnd type="triangle" w="med" len="med"/>
            <a:tailEnd/>
          </a:ln>
          <a:extLst>
            <a:ext uri="{909E8E84-426E-40DD-AFC4-6F175D3DCCD1}">
              <a14:hiddenFill xmlns:a14="http://schemas.microsoft.com/office/drawing/2010/main">
                <a:noFill/>
              </a14:hiddenFill>
            </a:ext>
          </a:extLst>
        </p:spPr>
      </p:cxnSp>
      <p:cxnSp>
        <p:nvCxnSpPr>
          <p:cNvPr id="46123" name="直接箭头连接符 243"/>
          <p:cNvCxnSpPr>
            <a:cxnSpLocks noChangeShapeType="1"/>
            <a:stCxn id="186" idx="0"/>
            <a:endCxn id="127" idx="2"/>
          </p:cNvCxnSpPr>
          <p:nvPr/>
        </p:nvCxnSpPr>
        <p:spPr bwMode="auto">
          <a:xfrm flipV="1">
            <a:off x="4741863" y="4311650"/>
            <a:ext cx="406400" cy="1025525"/>
          </a:xfrm>
          <a:prstGeom prst="straightConnector1">
            <a:avLst/>
          </a:prstGeom>
          <a:noFill/>
          <a:ln w="12700" algn="ctr">
            <a:solidFill>
              <a:schemeClr val="tx1"/>
            </a:solidFill>
            <a:round/>
            <a:headEnd type="triangle" w="med" len="med"/>
            <a:tailEnd/>
          </a:ln>
          <a:extLst>
            <a:ext uri="{909E8E84-426E-40DD-AFC4-6F175D3DCCD1}">
              <a14:hiddenFill xmlns:a14="http://schemas.microsoft.com/office/drawing/2010/main">
                <a:noFill/>
              </a14:hiddenFill>
            </a:ext>
          </a:extLst>
        </p:spPr>
      </p:cxnSp>
      <p:cxnSp>
        <p:nvCxnSpPr>
          <p:cNvPr id="46124" name="直接箭头连接符 246"/>
          <p:cNvCxnSpPr>
            <a:cxnSpLocks noChangeShapeType="1"/>
            <a:stCxn id="187" idx="0"/>
            <a:endCxn id="127" idx="2"/>
          </p:cNvCxnSpPr>
          <p:nvPr/>
        </p:nvCxnSpPr>
        <p:spPr bwMode="auto">
          <a:xfrm flipH="1" flipV="1">
            <a:off x="5148263" y="4311650"/>
            <a:ext cx="385762" cy="1025525"/>
          </a:xfrm>
          <a:prstGeom prst="straightConnector1">
            <a:avLst/>
          </a:prstGeom>
          <a:noFill/>
          <a:ln w="12700" algn="ctr">
            <a:solidFill>
              <a:schemeClr val="tx1"/>
            </a:solidFill>
            <a:round/>
            <a:headEnd type="triangle" w="med" len="med"/>
            <a:tailEnd/>
          </a:ln>
          <a:extLst>
            <a:ext uri="{909E8E84-426E-40DD-AFC4-6F175D3DCCD1}">
              <a14:hiddenFill xmlns:a14="http://schemas.microsoft.com/office/drawing/2010/main">
                <a:noFill/>
              </a14:hiddenFill>
            </a:ext>
          </a:extLst>
        </p:spPr>
      </p:cxnSp>
      <p:cxnSp>
        <p:nvCxnSpPr>
          <p:cNvPr id="46125" name="直接箭头连接符 249"/>
          <p:cNvCxnSpPr>
            <a:cxnSpLocks noChangeShapeType="1"/>
            <a:stCxn id="205" idx="0"/>
            <a:endCxn id="127" idx="2"/>
          </p:cNvCxnSpPr>
          <p:nvPr/>
        </p:nvCxnSpPr>
        <p:spPr bwMode="auto">
          <a:xfrm flipH="1" flipV="1">
            <a:off x="5148263" y="4311650"/>
            <a:ext cx="1331912" cy="1017588"/>
          </a:xfrm>
          <a:prstGeom prst="straightConnector1">
            <a:avLst/>
          </a:prstGeom>
          <a:noFill/>
          <a:ln w="12700" algn="ctr">
            <a:solidFill>
              <a:schemeClr val="tx1"/>
            </a:solidFill>
            <a:round/>
            <a:headEnd type="triangle" w="med" len="med"/>
            <a:tailEnd/>
          </a:ln>
          <a:extLst>
            <a:ext uri="{909E8E84-426E-40DD-AFC4-6F175D3DCCD1}">
              <a14:hiddenFill xmlns:a14="http://schemas.microsoft.com/office/drawing/2010/main">
                <a:noFill/>
              </a14:hiddenFill>
            </a:ext>
          </a:extLst>
        </p:spPr>
      </p:cxnSp>
      <p:cxnSp>
        <p:nvCxnSpPr>
          <p:cNvPr id="46126" name="直接箭头连接符 250"/>
          <p:cNvCxnSpPr>
            <a:cxnSpLocks noChangeShapeType="1"/>
            <a:stCxn id="209" idx="0"/>
            <a:endCxn id="127" idx="2"/>
          </p:cNvCxnSpPr>
          <p:nvPr/>
        </p:nvCxnSpPr>
        <p:spPr bwMode="auto">
          <a:xfrm flipH="1" flipV="1">
            <a:off x="5148263" y="4311650"/>
            <a:ext cx="2124075" cy="1017588"/>
          </a:xfrm>
          <a:prstGeom prst="straightConnector1">
            <a:avLst/>
          </a:prstGeom>
          <a:noFill/>
          <a:ln w="12700" algn="ctr">
            <a:solidFill>
              <a:schemeClr val="tx1"/>
            </a:solidFill>
            <a:round/>
            <a:headEnd type="triangle" w="med" len="med"/>
            <a:tailEnd/>
          </a:ln>
          <a:extLst>
            <a:ext uri="{909E8E84-426E-40DD-AFC4-6F175D3DCCD1}">
              <a14:hiddenFill xmlns:a14="http://schemas.microsoft.com/office/drawing/2010/main">
                <a:noFill/>
              </a14:hiddenFill>
            </a:ext>
          </a:extLst>
        </p:spPr>
      </p:cxnSp>
      <p:cxnSp>
        <p:nvCxnSpPr>
          <p:cNvPr id="46127" name="直接箭头连接符 251"/>
          <p:cNvCxnSpPr>
            <a:cxnSpLocks noChangeShapeType="1"/>
            <a:stCxn id="210" idx="0"/>
            <a:endCxn id="127" idx="2"/>
          </p:cNvCxnSpPr>
          <p:nvPr/>
        </p:nvCxnSpPr>
        <p:spPr bwMode="auto">
          <a:xfrm flipH="1" flipV="1">
            <a:off x="5148263" y="4311650"/>
            <a:ext cx="2916237" cy="1017588"/>
          </a:xfrm>
          <a:prstGeom prst="straightConnector1">
            <a:avLst/>
          </a:prstGeom>
          <a:noFill/>
          <a:ln w="12700" algn="ctr">
            <a:solidFill>
              <a:schemeClr val="tx1"/>
            </a:solidFill>
            <a:round/>
            <a:headEnd type="triangle" w="med" len="me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7519768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标题 1"/>
          <p:cNvSpPr>
            <a:spLocks noGrp="1"/>
          </p:cNvSpPr>
          <p:nvPr>
            <p:ph type="title"/>
          </p:nvPr>
        </p:nvSpPr>
        <p:spPr/>
        <p:txBody>
          <a:bodyPr/>
          <a:lstStyle/>
          <a:p>
            <a:r>
              <a:rPr lang="en-US" altLang="zh-CN" dirty="0" smtClean="0"/>
              <a:t>VDC</a:t>
            </a:r>
            <a:r>
              <a:rPr lang="zh-CN" altLang="en-US" dirty="0" smtClean="0"/>
              <a:t>服务</a:t>
            </a:r>
            <a:r>
              <a:rPr lang="en-US" altLang="zh-CN" dirty="0" smtClean="0"/>
              <a:t>(3/9</a:t>
            </a:r>
            <a:r>
              <a:rPr lang="en-US" altLang="zh-CN" dirty="0"/>
              <a:t>)</a:t>
            </a:r>
            <a:endParaRPr lang="zh-CN" altLang="en-US" dirty="0" smtClean="0"/>
          </a:p>
        </p:txBody>
      </p:sp>
      <p:sp>
        <p:nvSpPr>
          <p:cNvPr id="47107" name="内容占位符 2"/>
          <p:cNvSpPr>
            <a:spLocks noGrp="1"/>
          </p:cNvSpPr>
          <p:nvPr>
            <p:ph type="body" sz="quarter" idx="10"/>
          </p:nvPr>
        </p:nvSpPr>
        <p:spPr/>
        <p:txBody>
          <a:bodyPr/>
          <a:lstStyle/>
          <a:p>
            <a:pPr>
              <a:lnSpc>
                <a:spcPct val="100000"/>
              </a:lnSpc>
            </a:pPr>
            <a:r>
              <a:rPr lang="zh-CN" altLang="en-US" sz="1600" dirty="0" smtClean="0"/>
              <a:t>一个完整</a:t>
            </a:r>
            <a:r>
              <a:rPr lang="en-US" altLang="zh-CN" sz="1600" dirty="0" smtClean="0"/>
              <a:t>VDC</a:t>
            </a:r>
            <a:r>
              <a:rPr lang="zh-CN" altLang="en-US" sz="1600" dirty="0" smtClean="0"/>
              <a:t>如下图所示包括配额、用户、资源、服务目录、网络、模板</a:t>
            </a:r>
            <a:r>
              <a:rPr lang="zh-CN" altLang="zh-CN" sz="1600" dirty="0" smtClean="0"/>
              <a:t>：</a:t>
            </a:r>
            <a:endParaRPr lang="en-US" altLang="zh-CN" sz="1600" dirty="0" smtClean="0"/>
          </a:p>
          <a:p>
            <a:pPr lvl="1">
              <a:lnSpc>
                <a:spcPct val="100000"/>
              </a:lnSpc>
            </a:pPr>
            <a:r>
              <a:rPr lang="zh-CN" altLang="zh-CN" sz="1400" dirty="0" smtClean="0"/>
              <a:t>配额：配额用于限制</a:t>
            </a:r>
            <a:r>
              <a:rPr lang="en-US" altLang="zh-CN" sz="1400" dirty="0" smtClean="0"/>
              <a:t>VDC</a:t>
            </a:r>
            <a:r>
              <a:rPr lang="zh-CN" altLang="zh-CN" sz="1400" dirty="0" smtClean="0"/>
              <a:t>能够使用最大资源上限，由</a:t>
            </a:r>
            <a:r>
              <a:rPr lang="en-US" altLang="zh-CN" sz="1400" dirty="0" smtClean="0"/>
              <a:t>VDC</a:t>
            </a:r>
            <a:r>
              <a:rPr lang="zh-CN" altLang="zh-CN" sz="1400" dirty="0" smtClean="0"/>
              <a:t>管理员申请</a:t>
            </a:r>
            <a:r>
              <a:rPr lang="en-US" altLang="zh-CN" sz="1400" dirty="0" smtClean="0"/>
              <a:t>VDC</a:t>
            </a:r>
            <a:r>
              <a:rPr lang="zh-CN" altLang="zh-CN" sz="1400" dirty="0" smtClean="0"/>
              <a:t>时指定，也可以由组织管理员创建</a:t>
            </a:r>
            <a:r>
              <a:rPr lang="en-US" altLang="zh-CN" sz="1400" dirty="0" smtClean="0"/>
              <a:t>VDC</a:t>
            </a:r>
            <a:r>
              <a:rPr lang="zh-CN" altLang="zh-CN" sz="1400" dirty="0" smtClean="0"/>
              <a:t>时指定</a:t>
            </a:r>
            <a:r>
              <a:rPr lang="zh-CN" altLang="en-US" sz="1400" dirty="0" smtClean="0"/>
              <a:t>。</a:t>
            </a:r>
            <a:endParaRPr lang="en-US" altLang="zh-CN" sz="1400" dirty="0" smtClean="0"/>
          </a:p>
          <a:p>
            <a:pPr lvl="1">
              <a:lnSpc>
                <a:spcPct val="100000"/>
              </a:lnSpc>
            </a:pPr>
            <a:r>
              <a:rPr lang="zh-CN" altLang="zh-CN" sz="1400" dirty="0" smtClean="0"/>
              <a:t>用户：</a:t>
            </a:r>
            <a:r>
              <a:rPr lang="en-US" altLang="zh-CN" sz="1400" dirty="0" smtClean="0"/>
              <a:t>VDC</a:t>
            </a:r>
            <a:r>
              <a:rPr lang="zh-CN" altLang="zh-CN" sz="1400" dirty="0" smtClean="0"/>
              <a:t>下包含两种角色用户（</a:t>
            </a:r>
            <a:r>
              <a:rPr lang="en-US" altLang="zh-CN" sz="1400" dirty="0" smtClean="0"/>
              <a:t>VDC</a:t>
            </a:r>
            <a:r>
              <a:rPr lang="zh-CN" altLang="zh-CN" sz="1400" dirty="0" smtClean="0"/>
              <a:t>管理员和业务用户），</a:t>
            </a:r>
            <a:r>
              <a:rPr lang="en-US" altLang="zh-CN" sz="1400" dirty="0" smtClean="0"/>
              <a:t>VDC</a:t>
            </a:r>
            <a:r>
              <a:rPr lang="zh-CN" altLang="zh-CN" sz="1400" dirty="0" smtClean="0"/>
              <a:t>管理员负责</a:t>
            </a:r>
            <a:r>
              <a:rPr lang="en-US" altLang="zh-CN" sz="1400" dirty="0" smtClean="0"/>
              <a:t>VDC</a:t>
            </a:r>
            <a:r>
              <a:rPr lang="zh-CN" altLang="zh-CN" sz="1400" dirty="0" smtClean="0"/>
              <a:t>下的用户管理以及服务审批，业务用户是资源的最终使用者</a:t>
            </a:r>
            <a:r>
              <a:rPr lang="zh-CN" altLang="en-US" sz="1400" dirty="0" smtClean="0"/>
              <a:t>。</a:t>
            </a:r>
            <a:endParaRPr lang="en-US" altLang="zh-CN" sz="1400" dirty="0" smtClean="0"/>
          </a:p>
          <a:p>
            <a:pPr lvl="1">
              <a:lnSpc>
                <a:spcPct val="100000"/>
              </a:lnSpc>
            </a:pPr>
            <a:r>
              <a:rPr lang="zh-CN" altLang="zh-CN" sz="1400" dirty="0" smtClean="0"/>
              <a:t>资源： 用户申请的服务资源，包括云主机、云硬盘、弹性</a:t>
            </a:r>
            <a:r>
              <a:rPr lang="en-US" altLang="zh-CN" sz="1400" dirty="0" smtClean="0"/>
              <a:t>IP</a:t>
            </a:r>
            <a:r>
              <a:rPr lang="zh-CN" altLang="zh-CN" sz="1400" dirty="0" smtClean="0"/>
              <a:t>等，用户可以对资源进行维护和监控</a:t>
            </a:r>
            <a:r>
              <a:rPr lang="zh-CN" altLang="en-US" sz="1400" dirty="0" smtClean="0"/>
              <a:t>。</a:t>
            </a:r>
            <a:endParaRPr lang="en-US" altLang="zh-CN" sz="1400" dirty="0" smtClean="0"/>
          </a:p>
          <a:p>
            <a:pPr lvl="1">
              <a:lnSpc>
                <a:spcPct val="100000"/>
              </a:lnSpc>
            </a:pPr>
            <a:r>
              <a:rPr lang="zh-CN" altLang="en-US" sz="1400" dirty="0" smtClean="0"/>
              <a:t>模板：应用模板是</a:t>
            </a:r>
            <a:r>
              <a:rPr lang="en-US" altLang="zh-CN" sz="1400" dirty="0" smtClean="0"/>
              <a:t>POC</a:t>
            </a:r>
            <a:r>
              <a:rPr lang="zh-CN" altLang="en-US" sz="1400" dirty="0" smtClean="0"/>
              <a:t>特性。</a:t>
            </a:r>
            <a:endParaRPr lang="en-US" altLang="zh-CN" sz="1400" dirty="0" smtClean="0"/>
          </a:p>
          <a:p>
            <a:pPr lvl="2">
              <a:lnSpc>
                <a:spcPct val="100000"/>
              </a:lnSpc>
            </a:pPr>
            <a:endParaRPr lang="en-US" altLang="zh-CN" sz="1200" dirty="0" smtClean="0"/>
          </a:p>
          <a:p>
            <a:endParaRPr lang="en-US" altLang="zh-CN" sz="1600" dirty="0" smtClean="0"/>
          </a:p>
        </p:txBody>
      </p:sp>
      <p:pic>
        <p:nvPicPr>
          <p:cNvPr id="47108" name="图片 2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0323" y="3501008"/>
            <a:ext cx="4624677" cy="2699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3" name="表格 22"/>
          <p:cNvGraphicFramePr>
            <a:graphicFrameLocks noGrp="1"/>
          </p:cNvGraphicFramePr>
          <p:nvPr/>
        </p:nvGraphicFramePr>
        <p:xfrm>
          <a:off x="5472113" y="4976813"/>
          <a:ext cx="1404937" cy="1187449"/>
        </p:xfrm>
        <a:graphic>
          <a:graphicData uri="http://schemas.openxmlformats.org/drawingml/2006/table">
            <a:tbl>
              <a:tblPr/>
              <a:tblGrid>
                <a:gridCol w="1404937"/>
              </a:tblGrid>
              <a:tr h="309769">
                <a:tc>
                  <a:txBody>
                    <a:bodyPr/>
                    <a:lstStyle>
                      <a:defPPr>
                        <a:defRPr lang="zh-CN"/>
                      </a:defPPr>
                      <a:lvl1pPr marL="0" algn="l" defTabSz="914306" rtl="0" eaLnBrk="1" latinLnBrk="0" hangingPunct="1">
                        <a:defRPr sz="1800" kern="1200">
                          <a:solidFill>
                            <a:schemeClr val="dk1"/>
                          </a:solidFill>
                          <a:latin typeface="FrutigerNext LT Medium"/>
                          <a:ea typeface="华文细黑"/>
                          <a:cs typeface="宋体"/>
                        </a:defRPr>
                      </a:lvl1pPr>
                      <a:lvl2pPr marL="457154" algn="l" defTabSz="914306" rtl="0" eaLnBrk="1" latinLnBrk="0" hangingPunct="1">
                        <a:defRPr sz="1800" kern="1200">
                          <a:solidFill>
                            <a:schemeClr val="dk1"/>
                          </a:solidFill>
                          <a:latin typeface="FrutigerNext LT Medium"/>
                          <a:ea typeface="华文细黑"/>
                          <a:cs typeface="宋体"/>
                        </a:defRPr>
                      </a:lvl2pPr>
                      <a:lvl3pPr marL="914306" algn="l" defTabSz="914306" rtl="0" eaLnBrk="1" latinLnBrk="0" hangingPunct="1">
                        <a:defRPr sz="1800" kern="1200">
                          <a:solidFill>
                            <a:schemeClr val="dk1"/>
                          </a:solidFill>
                          <a:latin typeface="FrutigerNext LT Medium"/>
                          <a:ea typeface="华文细黑"/>
                          <a:cs typeface="宋体"/>
                        </a:defRPr>
                      </a:lvl3pPr>
                      <a:lvl4pPr marL="1371460" algn="l" defTabSz="914306" rtl="0" eaLnBrk="1" latinLnBrk="0" hangingPunct="1">
                        <a:defRPr sz="1800" kern="1200">
                          <a:solidFill>
                            <a:schemeClr val="dk1"/>
                          </a:solidFill>
                          <a:latin typeface="FrutigerNext LT Medium"/>
                          <a:ea typeface="华文细黑"/>
                          <a:cs typeface="宋体"/>
                        </a:defRPr>
                      </a:lvl4pPr>
                      <a:lvl5pPr marL="1828612" algn="l" defTabSz="914306" rtl="0" eaLnBrk="1" latinLnBrk="0" hangingPunct="1">
                        <a:defRPr sz="1800" kern="1200">
                          <a:solidFill>
                            <a:schemeClr val="dk1"/>
                          </a:solidFill>
                          <a:latin typeface="FrutigerNext LT Medium"/>
                          <a:ea typeface="华文细黑"/>
                          <a:cs typeface="宋体"/>
                        </a:defRPr>
                      </a:lvl5pPr>
                      <a:lvl6pPr marL="2285766" algn="l" defTabSz="914306" rtl="0" eaLnBrk="1" latinLnBrk="0" hangingPunct="1">
                        <a:defRPr sz="1800" kern="1200">
                          <a:solidFill>
                            <a:schemeClr val="dk1"/>
                          </a:solidFill>
                          <a:latin typeface="FrutigerNext LT Medium"/>
                          <a:ea typeface="华文细黑"/>
                          <a:cs typeface="宋体"/>
                        </a:defRPr>
                      </a:lvl6pPr>
                      <a:lvl7pPr marL="2742919" algn="l" defTabSz="914306" rtl="0" eaLnBrk="1" latinLnBrk="0" hangingPunct="1">
                        <a:defRPr sz="1800" kern="1200">
                          <a:solidFill>
                            <a:schemeClr val="dk1"/>
                          </a:solidFill>
                          <a:latin typeface="FrutigerNext LT Medium"/>
                          <a:ea typeface="华文细黑"/>
                          <a:cs typeface="宋体"/>
                        </a:defRPr>
                      </a:lvl7pPr>
                      <a:lvl8pPr marL="3200072" algn="l" defTabSz="914306" rtl="0" eaLnBrk="1" latinLnBrk="0" hangingPunct="1">
                        <a:defRPr sz="1800" kern="1200">
                          <a:solidFill>
                            <a:schemeClr val="dk1"/>
                          </a:solidFill>
                          <a:latin typeface="FrutigerNext LT Medium"/>
                          <a:ea typeface="华文细黑"/>
                          <a:cs typeface="宋体"/>
                        </a:defRPr>
                      </a:lvl8pPr>
                      <a:lvl9pPr marL="3657226" algn="l" defTabSz="914306" rtl="0" eaLnBrk="1" latinLnBrk="0" hangingPunct="1">
                        <a:defRPr sz="1800" kern="1200">
                          <a:solidFill>
                            <a:schemeClr val="dk1"/>
                          </a:solidFill>
                          <a:latin typeface="FrutigerNext LT Medium"/>
                          <a:ea typeface="华文细黑"/>
                          <a:cs typeface="宋体"/>
                        </a:defRPr>
                      </a:lvl9pPr>
                    </a:lstStyle>
                    <a:p>
                      <a:pPr algn="ctr"/>
                      <a:r>
                        <a:rPr lang="zh-CN" altLang="en-US" sz="1100" dirty="0" smtClean="0"/>
                        <a:t>模板</a:t>
                      </a:r>
                      <a:endParaRPr lang="zh-CN" altLang="en-US" sz="1100" dirty="0"/>
                    </a:p>
                  </a:txBody>
                  <a:tcPr marL="91491" marR="91491" marT="45694" marB="45694">
                    <a:lnL w="6350" cap="flat" cmpd="sng" algn="ctr">
                      <a:solidFill>
                        <a:sysClr val="windowText" lastClr="000000"/>
                      </a:solidFill>
                      <a:prstDash val="solid"/>
                      <a:round/>
                      <a:headEnd type="none" w="med" len="med"/>
                      <a:tailEnd type="none" w="med" len="med"/>
                    </a:lnL>
                    <a:lnR w="6350" cap="flat" cmpd="sng" algn="ctr">
                      <a:solidFill>
                        <a:sysClr val="windowText" lastClr="000000"/>
                      </a:solidFill>
                      <a:prstDash val="solid"/>
                      <a:round/>
                      <a:headEnd type="none" w="med" len="med"/>
                      <a:tailEnd type="none" w="med" len="med"/>
                    </a:lnR>
                    <a:lnT w="6350" cap="flat" cmpd="sng" algn="ctr">
                      <a:solidFill>
                        <a:sysClr val="windowText" lastClr="000000"/>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chemeClr val="bg1">
                        <a:lumMod val="75000"/>
                      </a:schemeClr>
                    </a:solidFill>
                  </a:tcPr>
                </a:tc>
              </a:tr>
              <a:tr h="292560">
                <a:tc>
                  <a:txBody>
                    <a:bodyPr/>
                    <a:lstStyle>
                      <a:defPPr>
                        <a:defRPr lang="zh-CN"/>
                      </a:defPPr>
                      <a:lvl1pPr marL="0" algn="l" defTabSz="914306" rtl="0" eaLnBrk="1" latinLnBrk="0" hangingPunct="1">
                        <a:defRPr sz="1800" kern="1200">
                          <a:solidFill>
                            <a:schemeClr val="dk1"/>
                          </a:solidFill>
                          <a:latin typeface="FrutigerNext LT Medium"/>
                          <a:ea typeface="华文细黑"/>
                          <a:cs typeface="宋体"/>
                        </a:defRPr>
                      </a:lvl1pPr>
                      <a:lvl2pPr marL="457154" algn="l" defTabSz="914306" rtl="0" eaLnBrk="1" latinLnBrk="0" hangingPunct="1">
                        <a:defRPr sz="1800" kern="1200">
                          <a:solidFill>
                            <a:schemeClr val="dk1"/>
                          </a:solidFill>
                          <a:latin typeface="FrutigerNext LT Medium"/>
                          <a:ea typeface="华文细黑"/>
                          <a:cs typeface="宋体"/>
                        </a:defRPr>
                      </a:lvl2pPr>
                      <a:lvl3pPr marL="914306" algn="l" defTabSz="914306" rtl="0" eaLnBrk="1" latinLnBrk="0" hangingPunct="1">
                        <a:defRPr sz="1800" kern="1200">
                          <a:solidFill>
                            <a:schemeClr val="dk1"/>
                          </a:solidFill>
                          <a:latin typeface="FrutigerNext LT Medium"/>
                          <a:ea typeface="华文细黑"/>
                          <a:cs typeface="宋体"/>
                        </a:defRPr>
                      </a:lvl3pPr>
                      <a:lvl4pPr marL="1371460" algn="l" defTabSz="914306" rtl="0" eaLnBrk="1" latinLnBrk="0" hangingPunct="1">
                        <a:defRPr sz="1800" kern="1200">
                          <a:solidFill>
                            <a:schemeClr val="dk1"/>
                          </a:solidFill>
                          <a:latin typeface="FrutigerNext LT Medium"/>
                          <a:ea typeface="华文细黑"/>
                          <a:cs typeface="宋体"/>
                        </a:defRPr>
                      </a:lvl4pPr>
                      <a:lvl5pPr marL="1828612" algn="l" defTabSz="914306" rtl="0" eaLnBrk="1" latinLnBrk="0" hangingPunct="1">
                        <a:defRPr sz="1800" kern="1200">
                          <a:solidFill>
                            <a:schemeClr val="dk1"/>
                          </a:solidFill>
                          <a:latin typeface="FrutigerNext LT Medium"/>
                          <a:ea typeface="华文细黑"/>
                          <a:cs typeface="宋体"/>
                        </a:defRPr>
                      </a:lvl5pPr>
                      <a:lvl6pPr marL="2285766" algn="l" defTabSz="914306" rtl="0" eaLnBrk="1" latinLnBrk="0" hangingPunct="1">
                        <a:defRPr sz="1800" kern="1200">
                          <a:solidFill>
                            <a:schemeClr val="dk1"/>
                          </a:solidFill>
                          <a:latin typeface="FrutigerNext LT Medium"/>
                          <a:ea typeface="华文细黑"/>
                          <a:cs typeface="宋体"/>
                        </a:defRPr>
                      </a:lvl6pPr>
                      <a:lvl7pPr marL="2742919" algn="l" defTabSz="914306" rtl="0" eaLnBrk="1" latinLnBrk="0" hangingPunct="1">
                        <a:defRPr sz="1800" kern="1200">
                          <a:solidFill>
                            <a:schemeClr val="dk1"/>
                          </a:solidFill>
                          <a:latin typeface="FrutigerNext LT Medium"/>
                          <a:ea typeface="华文细黑"/>
                          <a:cs typeface="宋体"/>
                        </a:defRPr>
                      </a:lvl7pPr>
                      <a:lvl8pPr marL="3200072" algn="l" defTabSz="914306" rtl="0" eaLnBrk="1" latinLnBrk="0" hangingPunct="1">
                        <a:defRPr sz="1800" kern="1200">
                          <a:solidFill>
                            <a:schemeClr val="dk1"/>
                          </a:solidFill>
                          <a:latin typeface="FrutigerNext LT Medium"/>
                          <a:ea typeface="华文细黑"/>
                          <a:cs typeface="宋体"/>
                        </a:defRPr>
                      </a:lvl8pPr>
                      <a:lvl9pPr marL="3657226" algn="l" defTabSz="914306" rtl="0" eaLnBrk="1" latinLnBrk="0" hangingPunct="1">
                        <a:defRPr sz="1800" kern="1200">
                          <a:solidFill>
                            <a:schemeClr val="dk1"/>
                          </a:solidFill>
                          <a:latin typeface="FrutigerNext LT Medium"/>
                          <a:ea typeface="华文细黑"/>
                          <a:cs typeface="宋体"/>
                        </a:defRPr>
                      </a:lvl9pPr>
                    </a:lstStyle>
                    <a:p>
                      <a:r>
                        <a:rPr lang="zh-CN" altLang="en-US" sz="1100" dirty="0" smtClean="0"/>
                        <a:t>应用模板</a:t>
                      </a:r>
                      <a:endParaRPr lang="zh-CN" altLang="en-US" sz="1100" dirty="0"/>
                    </a:p>
                  </a:txBody>
                  <a:tcPr marL="91491" marR="91491" marT="45694" marB="45694">
                    <a:lnL w="6350" cap="flat" cmpd="sng" algn="ctr">
                      <a:solidFill>
                        <a:sysClr val="windowText" lastClr="000000"/>
                      </a:solidFill>
                      <a:prstDash val="solid"/>
                      <a:round/>
                      <a:headEnd type="none" w="med" len="med"/>
                      <a:tailEnd type="none" w="med" len="med"/>
                    </a:lnL>
                    <a:lnR w="6350" cap="flat" cmpd="sng" algn="ctr">
                      <a:solidFill>
                        <a:sysClr val="windowText" lastClr="000000"/>
                      </a:solidFill>
                      <a:prstDash val="solid"/>
                      <a:round/>
                      <a:headEnd type="none" w="med" len="med"/>
                      <a:tailEnd type="none" w="med" len="med"/>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chemeClr val="bg1">
                        <a:lumMod val="75000"/>
                      </a:schemeClr>
                    </a:solidFill>
                  </a:tcPr>
                </a:tc>
              </a:tr>
              <a:tr h="292560">
                <a:tc>
                  <a:txBody>
                    <a:bodyPr/>
                    <a:lstStyle>
                      <a:defPPr>
                        <a:defRPr lang="zh-CN"/>
                      </a:defPPr>
                      <a:lvl1pPr marL="0" algn="l" defTabSz="914306" rtl="0" eaLnBrk="1" latinLnBrk="0" hangingPunct="1">
                        <a:defRPr sz="1800" kern="1200">
                          <a:solidFill>
                            <a:schemeClr val="dk1"/>
                          </a:solidFill>
                          <a:latin typeface="FrutigerNext LT Medium"/>
                          <a:ea typeface="华文细黑"/>
                          <a:cs typeface="宋体"/>
                        </a:defRPr>
                      </a:lvl1pPr>
                      <a:lvl2pPr marL="457154" algn="l" defTabSz="914306" rtl="0" eaLnBrk="1" latinLnBrk="0" hangingPunct="1">
                        <a:defRPr sz="1800" kern="1200">
                          <a:solidFill>
                            <a:schemeClr val="dk1"/>
                          </a:solidFill>
                          <a:latin typeface="FrutigerNext LT Medium"/>
                          <a:ea typeface="华文细黑"/>
                          <a:cs typeface="宋体"/>
                        </a:defRPr>
                      </a:lvl2pPr>
                      <a:lvl3pPr marL="914306" algn="l" defTabSz="914306" rtl="0" eaLnBrk="1" latinLnBrk="0" hangingPunct="1">
                        <a:defRPr sz="1800" kern="1200">
                          <a:solidFill>
                            <a:schemeClr val="dk1"/>
                          </a:solidFill>
                          <a:latin typeface="FrutigerNext LT Medium"/>
                          <a:ea typeface="华文细黑"/>
                          <a:cs typeface="宋体"/>
                        </a:defRPr>
                      </a:lvl3pPr>
                      <a:lvl4pPr marL="1371460" algn="l" defTabSz="914306" rtl="0" eaLnBrk="1" latinLnBrk="0" hangingPunct="1">
                        <a:defRPr sz="1800" kern="1200">
                          <a:solidFill>
                            <a:schemeClr val="dk1"/>
                          </a:solidFill>
                          <a:latin typeface="FrutigerNext LT Medium"/>
                          <a:ea typeface="华文细黑"/>
                          <a:cs typeface="宋体"/>
                        </a:defRPr>
                      </a:lvl4pPr>
                      <a:lvl5pPr marL="1828612" algn="l" defTabSz="914306" rtl="0" eaLnBrk="1" latinLnBrk="0" hangingPunct="1">
                        <a:defRPr sz="1800" kern="1200">
                          <a:solidFill>
                            <a:schemeClr val="dk1"/>
                          </a:solidFill>
                          <a:latin typeface="FrutigerNext LT Medium"/>
                          <a:ea typeface="华文细黑"/>
                          <a:cs typeface="宋体"/>
                        </a:defRPr>
                      </a:lvl5pPr>
                      <a:lvl6pPr marL="2285766" algn="l" defTabSz="914306" rtl="0" eaLnBrk="1" latinLnBrk="0" hangingPunct="1">
                        <a:defRPr sz="1800" kern="1200">
                          <a:solidFill>
                            <a:schemeClr val="dk1"/>
                          </a:solidFill>
                          <a:latin typeface="FrutigerNext LT Medium"/>
                          <a:ea typeface="华文细黑"/>
                          <a:cs typeface="宋体"/>
                        </a:defRPr>
                      </a:lvl6pPr>
                      <a:lvl7pPr marL="2742919" algn="l" defTabSz="914306" rtl="0" eaLnBrk="1" latinLnBrk="0" hangingPunct="1">
                        <a:defRPr sz="1800" kern="1200">
                          <a:solidFill>
                            <a:schemeClr val="dk1"/>
                          </a:solidFill>
                          <a:latin typeface="FrutigerNext LT Medium"/>
                          <a:ea typeface="华文细黑"/>
                          <a:cs typeface="宋体"/>
                        </a:defRPr>
                      </a:lvl7pPr>
                      <a:lvl8pPr marL="3200072" algn="l" defTabSz="914306" rtl="0" eaLnBrk="1" latinLnBrk="0" hangingPunct="1">
                        <a:defRPr sz="1800" kern="1200">
                          <a:solidFill>
                            <a:schemeClr val="dk1"/>
                          </a:solidFill>
                          <a:latin typeface="FrutigerNext LT Medium"/>
                          <a:ea typeface="华文细黑"/>
                          <a:cs typeface="宋体"/>
                        </a:defRPr>
                      </a:lvl8pPr>
                      <a:lvl9pPr marL="3657226" algn="l" defTabSz="914306" rtl="0" eaLnBrk="1" latinLnBrk="0" hangingPunct="1">
                        <a:defRPr sz="1800" kern="1200">
                          <a:solidFill>
                            <a:schemeClr val="dk1"/>
                          </a:solidFill>
                          <a:latin typeface="FrutigerNext LT Medium"/>
                          <a:ea typeface="华文细黑"/>
                          <a:cs typeface="宋体"/>
                        </a:defRPr>
                      </a:lvl9p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1100" dirty="0" smtClean="0"/>
                    </a:p>
                  </a:txBody>
                  <a:tcPr marL="91491" marR="91491" marT="45694" marB="45694">
                    <a:lnL w="6350" cap="flat" cmpd="sng" algn="ctr">
                      <a:solidFill>
                        <a:sysClr val="windowText" lastClr="000000"/>
                      </a:solidFill>
                      <a:prstDash val="solid"/>
                      <a:round/>
                      <a:headEnd type="none" w="med" len="med"/>
                      <a:tailEnd type="none" w="med" len="med"/>
                    </a:lnL>
                    <a:lnR w="6350" cap="flat" cmpd="sng" algn="ctr">
                      <a:solidFill>
                        <a:sysClr val="windowText" lastClr="000000"/>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chemeClr val="bg1">
                        <a:lumMod val="75000"/>
                      </a:schemeClr>
                    </a:solidFill>
                  </a:tcPr>
                </a:tc>
              </a:tr>
              <a:tr h="292560">
                <a:tc>
                  <a:txBody>
                    <a:bodyPr/>
                    <a:lstStyle>
                      <a:defPPr>
                        <a:defRPr lang="zh-CN"/>
                      </a:defPPr>
                      <a:lvl1pPr marL="0" algn="l" defTabSz="914306" rtl="0" eaLnBrk="1" latinLnBrk="0" hangingPunct="1">
                        <a:defRPr sz="1800" kern="1200">
                          <a:solidFill>
                            <a:schemeClr val="dk1"/>
                          </a:solidFill>
                          <a:latin typeface="FrutigerNext LT Medium"/>
                          <a:ea typeface="华文细黑"/>
                          <a:cs typeface="宋体"/>
                        </a:defRPr>
                      </a:lvl1pPr>
                      <a:lvl2pPr marL="457154" algn="l" defTabSz="914306" rtl="0" eaLnBrk="1" latinLnBrk="0" hangingPunct="1">
                        <a:defRPr sz="1800" kern="1200">
                          <a:solidFill>
                            <a:schemeClr val="dk1"/>
                          </a:solidFill>
                          <a:latin typeface="FrutigerNext LT Medium"/>
                          <a:ea typeface="华文细黑"/>
                          <a:cs typeface="宋体"/>
                        </a:defRPr>
                      </a:lvl2pPr>
                      <a:lvl3pPr marL="914306" algn="l" defTabSz="914306" rtl="0" eaLnBrk="1" latinLnBrk="0" hangingPunct="1">
                        <a:defRPr sz="1800" kern="1200">
                          <a:solidFill>
                            <a:schemeClr val="dk1"/>
                          </a:solidFill>
                          <a:latin typeface="FrutigerNext LT Medium"/>
                          <a:ea typeface="华文细黑"/>
                          <a:cs typeface="宋体"/>
                        </a:defRPr>
                      </a:lvl3pPr>
                      <a:lvl4pPr marL="1371460" algn="l" defTabSz="914306" rtl="0" eaLnBrk="1" latinLnBrk="0" hangingPunct="1">
                        <a:defRPr sz="1800" kern="1200">
                          <a:solidFill>
                            <a:schemeClr val="dk1"/>
                          </a:solidFill>
                          <a:latin typeface="FrutigerNext LT Medium"/>
                          <a:ea typeface="华文细黑"/>
                          <a:cs typeface="宋体"/>
                        </a:defRPr>
                      </a:lvl4pPr>
                      <a:lvl5pPr marL="1828612" algn="l" defTabSz="914306" rtl="0" eaLnBrk="1" latinLnBrk="0" hangingPunct="1">
                        <a:defRPr sz="1800" kern="1200">
                          <a:solidFill>
                            <a:schemeClr val="dk1"/>
                          </a:solidFill>
                          <a:latin typeface="FrutigerNext LT Medium"/>
                          <a:ea typeface="华文细黑"/>
                          <a:cs typeface="宋体"/>
                        </a:defRPr>
                      </a:lvl5pPr>
                      <a:lvl6pPr marL="2285766" algn="l" defTabSz="914306" rtl="0" eaLnBrk="1" latinLnBrk="0" hangingPunct="1">
                        <a:defRPr sz="1800" kern="1200">
                          <a:solidFill>
                            <a:schemeClr val="dk1"/>
                          </a:solidFill>
                          <a:latin typeface="FrutigerNext LT Medium"/>
                          <a:ea typeface="华文细黑"/>
                          <a:cs typeface="宋体"/>
                        </a:defRPr>
                      </a:lvl6pPr>
                      <a:lvl7pPr marL="2742919" algn="l" defTabSz="914306" rtl="0" eaLnBrk="1" latinLnBrk="0" hangingPunct="1">
                        <a:defRPr sz="1800" kern="1200">
                          <a:solidFill>
                            <a:schemeClr val="dk1"/>
                          </a:solidFill>
                          <a:latin typeface="FrutigerNext LT Medium"/>
                          <a:ea typeface="华文细黑"/>
                          <a:cs typeface="宋体"/>
                        </a:defRPr>
                      </a:lvl7pPr>
                      <a:lvl8pPr marL="3200072" algn="l" defTabSz="914306" rtl="0" eaLnBrk="1" latinLnBrk="0" hangingPunct="1">
                        <a:defRPr sz="1800" kern="1200">
                          <a:solidFill>
                            <a:schemeClr val="dk1"/>
                          </a:solidFill>
                          <a:latin typeface="FrutigerNext LT Medium"/>
                          <a:ea typeface="华文细黑"/>
                          <a:cs typeface="宋体"/>
                        </a:defRPr>
                      </a:lvl8pPr>
                      <a:lvl9pPr marL="3657226" algn="l" defTabSz="914306" rtl="0" eaLnBrk="1" latinLnBrk="0" hangingPunct="1">
                        <a:defRPr sz="1800" kern="1200">
                          <a:solidFill>
                            <a:schemeClr val="dk1"/>
                          </a:solidFill>
                          <a:latin typeface="FrutigerNext LT Medium"/>
                          <a:ea typeface="华文细黑"/>
                          <a:cs typeface="宋体"/>
                        </a:defRPr>
                      </a:lvl9pPr>
                    </a:lstStyle>
                    <a:p>
                      <a:endParaRPr lang="zh-CN" altLang="en-US" sz="1100" dirty="0"/>
                    </a:p>
                  </a:txBody>
                  <a:tcPr marL="91491" marR="91491" marT="45694" marB="45694">
                    <a:lnL w="6350" cap="flat" cmpd="sng" algn="ctr">
                      <a:solidFill>
                        <a:sysClr val="windowText" lastClr="000000"/>
                      </a:solidFill>
                      <a:prstDash val="solid"/>
                      <a:round/>
                      <a:headEnd type="none" w="med" len="med"/>
                      <a:tailEnd type="none" w="med" len="med"/>
                    </a:lnL>
                    <a:lnR w="6350" cap="flat" cmpd="sng" algn="ctr">
                      <a:solidFill>
                        <a:sysClr val="windowText" lastClr="000000"/>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635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r>
            </a:tbl>
          </a:graphicData>
        </a:graphic>
      </p:graphicFrame>
      <p:sp>
        <p:nvSpPr>
          <p:cNvPr id="24" name="圆角矩形标注 23"/>
          <p:cNvSpPr/>
          <p:nvPr/>
        </p:nvSpPr>
        <p:spPr bwMode="auto">
          <a:xfrm>
            <a:off x="7200900" y="5084763"/>
            <a:ext cx="647700" cy="360362"/>
          </a:xfrm>
          <a:prstGeom prst="wedgeRoundRectCallout">
            <a:avLst>
              <a:gd name="adj1" fmla="val -101375"/>
              <a:gd name="adj2" fmla="val 93070"/>
              <a:gd name="adj3" fmla="val 16667"/>
            </a:avLst>
          </a:prstGeom>
          <a:solidFill>
            <a:schemeClr val="accent6">
              <a:lumMod val="60000"/>
              <a:lumOff val="40000"/>
            </a:schemeClr>
          </a:solidFill>
          <a:ln w="9525" cap="flat" cmpd="sng" algn="ctr">
            <a:solidFill>
              <a:schemeClr val="tx1"/>
            </a:solidFill>
            <a:prstDash val="solid"/>
            <a:round/>
            <a:headEnd type="none" w="med" len="med"/>
            <a:tailEnd type="none" w="med" len="med"/>
          </a:ln>
          <a:effectLst/>
        </p:spPr>
        <p:txBody>
          <a:bodyPr anchor="ctr"/>
          <a:lstStyle/>
          <a:p>
            <a:pPr algn="ctr" fontAlgn="t">
              <a:defRPr/>
            </a:pPr>
            <a:r>
              <a:rPr lang="zh-CN" altLang="en-US" dirty="0">
                <a:latin typeface="+mn-ea"/>
                <a:ea typeface="+mn-ea"/>
              </a:rPr>
              <a:t>非商用</a:t>
            </a:r>
          </a:p>
        </p:txBody>
      </p:sp>
    </p:spTree>
    <p:extLst>
      <p:ext uri="{BB962C8B-B14F-4D97-AF65-F5344CB8AC3E}">
        <p14:creationId xmlns:p14="http://schemas.microsoft.com/office/powerpoint/2010/main" val="25008285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文本占位符 2"/>
          <p:cNvSpPr>
            <a:spLocks noGrp="1"/>
          </p:cNvSpPr>
          <p:nvPr>
            <p:ph type="body" sz="quarter" idx="10"/>
          </p:nvPr>
        </p:nvSpPr>
        <p:spPr/>
        <p:txBody>
          <a:bodyPr/>
          <a:lstStyle/>
          <a:p>
            <a:r>
              <a:rPr lang="zh-CN" altLang="en-US" smtClean="0"/>
              <a:t>本节主要介绍</a:t>
            </a:r>
            <a:r>
              <a:rPr lang="en-US" altLang="zh-CN" smtClean="0"/>
              <a:t>ManageOne</a:t>
            </a:r>
            <a:r>
              <a:rPr lang="zh-CN" altLang="en-US" smtClean="0"/>
              <a:t>解决方案运营系统中的常见功能，并针对关键特性进行原理性的介绍，提升对业务理解的能力。</a:t>
            </a:r>
          </a:p>
          <a:p>
            <a:endParaRPr lang="zh-CN" altLang="en-US" smtClean="0"/>
          </a:p>
        </p:txBody>
      </p:sp>
    </p:spTree>
    <p:extLst>
      <p:ext uri="{BB962C8B-B14F-4D97-AF65-F5344CB8AC3E}">
        <p14:creationId xmlns:p14="http://schemas.microsoft.com/office/powerpoint/2010/main" val="239073818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标题 1"/>
          <p:cNvSpPr>
            <a:spLocks noGrp="1"/>
          </p:cNvSpPr>
          <p:nvPr>
            <p:ph type="title"/>
          </p:nvPr>
        </p:nvSpPr>
        <p:spPr/>
        <p:txBody>
          <a:bodyPr/>
          <a:lstStyle/>
          <a:p>
            <a:r>
              <a:rPr lang="en-US" altLang="zh-CN" dirty="0" smtClean="0"/>
              <a:t>VDC</a:t>
            </a:r>
            <a:r>
              <a:rPr lang="zh-CN" altLang="en-US" dirty="0" smtClean="0"/>
              <a:t>服务</a:t>
            </a:r>
            <a:r>
              <a:rPr lang="en-US" altLang="zh-CN" dirty="0" smtClean="0"/>
              <a:t>(4/9</a:t>
            </a:r>
            <a:r>
              <a:rPr lang="en-US" altLang="zh-CN" dirty="0"/>
              <a:t>)</a:t>
            </a:r>
            <a:endParaRPr lang="zh-CN" altLang="en-US" dirty="0" smtClean="0"/>
          </a:p>
        </p:txBody>
      </p:sp>
      <p:sp>
        <p:nvSpPr>
          <p:cNvPr id="48131" name="内容占位符 2"/>
          <p:cNvSpPr>
            <a:spLocks noGrp="1"/>
          </p:cNvSpPr>
          <p:nvPr>
            <p:ph type="body" sz="quarter" idx="10"/>
          </p:nvPr>
        </p:nvSpPr>
        <p:spPr/>
        <p:txBody>
          <a:bodyPr/>
          <a:lstStyle/>
          <a:p>
            <a:r>
              <a:rPr lang="zh-CN" altLang="en-US" dirty="0" smtClean="0"/>
              <a:t>特性配置</a:t>
            </a:r>
            <a:endParaRPr lang="en-US" altLang="zh-CN" dirty="0" smtClean="0"/>
          </a:p>
          <a:p>
            <a:pPr lvl="1"/>
            <a:r>
              <a:rPr lang="zh-CN" altLang="en-US" dirty="0" smtClean="0"/>
              <a:t>通过组织、</a:t>
            </a:r>
            <a:r>
              <a:rPr lang="en-US" altLang="zh-CN" dirty="0" smtClean="0"/>
              <a:t>VDC</a:t>
            </a:r>
            <a:r>
              <a:rPr lang="zh-CN" altLang="en-US" dirty="0" smtClean="0"/>
              <a:t>可以实现二级租户管理。</a:t>
            </a:r>
            <a:endParaRPr lang="en-US" altLang="zh-CN" dirty="0" smtClean="0"/>
          </a:p>
          <a:p>
            <a:pPr lvl="1"/>
            <a:r>
              <a:rPr lang="en-US" altLang="zh-CN" dirty="0" smtClean="0"/>
              <a:t>VDC</a:t>
            </a:r>
            <a:r>
              <a:rPr lang="zh-CN" altLang="en-US" dirty="0" smtClean="0"/>
              <a:t>一般根据部门进行划分，一个部门对应一个</a:t>
            </a:r>
            <a:r>
              <a:rPr lang="en-US" altLang="zh-CN" dirty="0" smtClean="0"/>
              <a:t>VDC</a:t>
            </a:r>
            <a:r>
              <a:rPr lang="zh-CN" altLang="en-US" dirty="0" smtClean="0"/>
              <a:t>。部门可以通过申请</a:t>
            </a:r>
            <a:r>
              <a:rPr lang="en-US" altLang="zh-CN" dirty="0" smtClean="0"/>
              <a:t>VDC</a:t>
            </a:r>
            <a:r>
              <a:rPr lang="zh-CN" altLang="en-US" dirty="0" smtClean="0"/>
              <a:t>一次性获得批量计算、存储和网络资源配额，在资源配额下限，</a:t>
            </a:r>
            <a:r>
              <a:rPr lang="en-US" altLang="zh-CN" dirty="0" smtClean="0"/>
              <a:t>VDC</a:t>
            </a:r>
            <a:r>
              <a:rPr lang="zh-CN" altLang="en-US" dirty="0" smtClean="0"/>
              <a:t>管理员可以自由支配计算、存储和网络资源。</a:t>
            </a:r>
          </a:p>
          <a:p>
            <a:pPr lvl="1"/>
            <a:r>
              <a:rPr lang="zh-CN" altLang="en-US" dirty="0" smtClean="0"/>
              <a:t>设计样例。 </a:t>
            </a:r>
            <a:endParaRPr lang="en-US" altLang="zh-CN" dirty="0" smtClean="0"/>
          </a:p>
        </p:txBody>
      </p:sp>
      <p:graphicFrame>
        <p:nvGraphicFramePr>
          <p:cNvPr id="25" name="表格 24"/>
          <p:cNvGraphicFramePr>
            <a:graphicFrameLocks noGrp="1"/>
          </p:cNvGraphicFramePr>
          <p:nvPr>
            <p:extLst>
              <p:ext uri="{D42A27DB-BD31-4B8C-83A1-F6EECF244321}">
                <p14:modId xmlns:p14="http://schemas.microsoft.com/office/powerpoint/2010/main" val="656430037"/>
              </p:ext>
            </p:extLst>
          </p:nvPr>
        </p:nvGraphicFramePr>
        <p:xfrm>
          <a:off x="755650" y="4329288"/>
          <a:ext cx="7857083" cy="1908000"/>
        </p:xfrm>
        <a:graphic>
          <a:graphicData uri="http://schemas.openxmlformats.org/drawingml/2006/table">
            <a:tbl>
              <a:tblPr/>
              <a:tblGrid>
                <a:gridCol w="1044000"/>
                <a:gridCol w="1022221"/>
                <a:gridCol w="1549818"/>
                <a:gridCol w="1253044"/>
                <a:gridCol w="2988000"/>
              </a:tblGrid>
              <a:tr h="468000">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zh-CN" altLang="en-US" sz="1600" b="1" u="none" strike="noStrike" dirty="0" smtClean="0"/>
                        <a:t>组织</a:t>
                      </a:r>
                      <a:r>
                        <a:rPr lang="zh-CN" altLang="en-US" sz="1600" b="1" kern="1200" dirty="0" smtClean="0"/>
                        <a:t>名称</a:t>
                      </a:r>
                      <a:endParaRPr lang="zh-CN" altLang="en-US" sz="1600" b="1" i="0" u="none" strike="noStrike" dirty="0" smtClean="0">
                        <a:solidFill>
                          <a:srgbClr val="000000"/>
                        </a:solidFill>
                        <a:latin typeface="+mn-lt"/>
                        <a:ea typeface="+mn-ea"/>
                      </a:endParaRPr>
                    </a:p>
                  </a:txBody>
                  <a:tcPr marL="72000" marR="72000" marT="0" marB="0" anchor="ct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fontAlgn="ctr"/>
                      <a:r>
                        <a:rPr lang="en-US" altLang="zh-CN" sz="1600" b="1" kern="1200" dirty="0" smtClean="0"/>
                        <a:t>VDC</a:t>
                      </a:r>
                      <a:r>
                        <a:rPr lang="zh-CN" altLang="en-US" sz="1600" b="1" kern="1200" dirty="0" smtClean="0"/>
                        <a:t>名称</a:t>
                      </a:r>
                      <a:endParaRPr lang="zh-CN" altLang="en-US" sz="1600" b="1" i="0" u="none" strike="noStrike" dirty="0">
                        <a:solidFill>
                          <a:srgbClr val="000000"/>
                        </a:solidFill>
                        <a:latin typeface="+mn-lt"/>
                        <a:ea typeface="+mn-ea"/>
                      </a:endParaRPr>
                    </a:p>
                  </a:txBody>
                  <a:tcPr marL="72000" marR="72000" marT="0" marB="0" anchor="ctr">
                    <a:lnT w="28575"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fontAlgn="ctr"/>
                      <a:r>
                        <a:rPr lang="zh-CN" altLang="en-US" sz="1600" b="1" u="none" strike="noStrike" dirty="0" smtClean="0"/>
                        <a:t>描述</a:t>
                      </a:r>
                      <a:endParaRPr lang="zh-CN" altLang="en-US" sz="1600" b="1" i="0" u="none" strike="noStrike" dirty="0">
                        <a:solidFill>
                          <a:srgbClr val="000000"/>
                        </a:solidFill>
                        <a:latin typeface="+mn-lt"/>
                        <a:ea typeface="+mn-ea"/>
                      </a:endParaRPr>
                    </a:p>
                  </a:txBody>
                  <a:tcPr marL="72000" marR="72000" marT="0" marB="0" anchor="ctr">
                    <a:lnT w="28575"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fontAlgn="ctr"/>
                      <a:r>
                        <a:rPr lang="zh-CN" altLang="en-US" sz="1600" b="1" u="none" strike="noStrike" dirty="0" smtClean="0"/>
                        <a:t>可用分区</a:t>
                      </a:r>
                      <a:endParaRPr lang="zh-CN" altLang="en-US" sz="1600" b="1" i="0" u="none" strike="noStrike" dirty="0">
                        <a:solidFill>
                          <a:srgbClr val="000000"/>
                        </a:solidFill>
                        <a:latin typeface="+mn-lt"/>
                        <a:ea typeface="+mn-ea"/>
                      </a:endParaRPr>
                    </a:p>
                  </a:txBody>
                  <a:tcPr marL="72000" marR="72000" marT="0" marB="0" anchor="ctr">
                    <a:lnT w="28575"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fontAlgn="ctr"/>
                      <a:r>
                        <a:rPr lang="zh-CN" altLang="en-US" sz="1600" b="1" u="none" strike="noStrike" dirty="0" smtClean="0"/>
                        <a:t>配额</a:t>
                      </a:r>
                      <a:endParaRPr lang="zh-CN" altLang="en-US" sz="1600" b="1" i="0" u="none" strike="noStrike" dirty="0">
                        <a:solidFill>
                          <a:srgbClr val="000000"/>
                        </a:solidFill>
                        <a:latin typeface="+mn-lt"/>
                        <a:ea typeface="+mn-ea"/>
                      </a:endParaRPr>
                    </a:p>
                  </a:txBody>
                  <a:tcPr marL="72000" marR="72000" marT="0" marB="0" anchor="ct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solidFill>
                      <a:schemeClr val="bg1">
                        <a:lumMod val="85000"/>
                      </a:schemeClr>
                    </a:solidFill>
                  </a:tcPr>
                </a:tc>
              </a:tr>
              <a:tr h="720000">
                <a:tc>
                  <a:txBody>
                    <a:bodyPr/>
                    <a:lstStyle/>
                    <a:p>
                      <a:pPr algn="ctr" fontAlgn="ctr"/>
                      <a:r>
                        <a:rPr lang="zh-CN" altLang="en-US" sz="1400" u="none" strike="noStrike" dirty="0" smtClean="0"/>
                        <a:t>南方基地</a:t>
                      </a:r>
                      <a:endParaRPr lang="zh-CN" altLang="en-US" sz="1400" b="0" i="0" u="none" strike="noStrike" dirty="0">
                        <a:solidFill>
                          <a:srgbClr val="000000"/>
                        </a:solidFill>
                        <a:latin typeface="+mn-lt"/>
                        <a:ea typeface="+mn-ea"/>
                      </a:endParaRPr>
                    </a:p>
                  </a:txBody>
                  <a:tcPr marL="72000" marR="72000" marT="0" marB="0" anchor="ctr">
                    <a:lnL w="28575" cap="flat" cmpd="sng" algn="ctr">
                      <a:solidFill>
                        <a:schemeClr val="tx1"/>
                      </a:solidFill>
                      <a:prstDash val="solid"/>
                      <a:round/>
                      <a:headEnd type="none" w="med" len="med"/>
                      <a:tailEnd type="none" w="med" len="med"/>
                    </a:lnL>
                  </a:tcPr>
                </a:tc>
                <a:tc>
                  <a:txBody>
                    <a:bodyPr/>
                    <a:lstStyle/>
                    <a:p>
                      <a:pPr algn="ctr" fontAlgn="ctr"/>
                      <a:r>
                        <a:rPr lang="zh-CN" altLang="en-US" sz="1400" u="none" strike="noStrike" dirty="0" smtClean="0"/>
                        <a:t>生产</a:t>
                      </a:r>
                      <a:r>
                        <a:rPr lang="en-US" altLang="zh-CN" sz="1400" u="none" strike="noStrike" dirty="0" smtClean="0"/>
                        <a:t>VDC</a:t>
                      </a:r>
                      <a:endParaRPr lang="zh-CN" altLang="en-US" sz="1400" b="0" i="0" u="none" strike="noStrike" dirty="0">
                        <a:solidFill>
                          <a:srgbClr val="000000"/>
                        </a:solidFill>
                        <a:latin typeface="+mn-lt"/>
                        <a:ea typeface="+mn-ea"/>
                      </a:endParaRPr>
                    </a:p>
                  </a:txBody>
                  <a:tcPr marL="72000" marR="72000" marT="0" marB="0" anchor="ctr"/>
                </a:tc>
                <a:tc>
                  <a:txBody>
                    <a:bodyPr/>
                    <a:lstStyle/>
                    <a:p>
                      <a:pPr algn="ctr" fontAlgn="ctr"/>
                      <a:r>
                        <a:rPr lang="zh-CN" altLang="en-US" sz="1400" u="none" strike="noStrike" dirty="0" smtClean="0"/>
                        <a:t>生产</a:t>
                      </a:r>
                      <a:r>
                        <a:rPr lang="en-US" altLang="zh-CN" sz="1400" u="none" strike="noStrike" dirty="0" smtClean="0"/>
                        <a:t>VDC</a:t>
                      </a:r>
                      <a:endParaRPr lang="zh-CN" altLang="en-US" sz="1400" b="0" i="0" u="none" strike="noStrike" dirty="0">
                        <a:solidFill>
                          <a:srgbClr val="000000"/>
                        </a:solidFill>
                        <a:latin typeface="+mn-lt"/>
                        <a:ea typeface="+mn-ea"/>
                      </a:endParaRPr>
                    </a:p>
                  </a:txBody>
                  <a:tcPr marL="72000" marR="72000" marT="0" marB="0" anchor="ctr"/>
                </a:tc>
                <a:tc>
                  <a:txBody>
                    <a:bodyPr/>
                    <a:lstStyle/>
                    <a:p>
                      <a:pPr marL="0" algn="ctr" defTabSz="914400" rtl="0" eaLnBrk="1" fontAlgn="ctr" latinLnBrk="0" hangingPunct="1">
                        <a:lnSpc>
                          <a:spcPct val="100000"/>
                        </a:lnSpc>
                        <a:spcBef>
                          <a:spcPts val="800"/>
                        </a:spcBef>
                        <a:spcAft>
                          <a:spcPts val="800"/>
                        </a:spcAft>
                      </a:pPr>
                      <a:r>
                        <a:rPr lang="en-US" altLang="zh-CN" sz="1400" kern="1200" dirty="0" smtClean="0">
                          <a:solidFill>
                            <a:schemeClr val="tx1"/>
                          </a:solidFill>
                          <a:latin typeface="+mn-lt"/>
                          <a:ea typeface="+mn-ea"/>
                          <a:cs typeface="+mn-cs"/>
                        </a:rPr>
                        <a:t>az1.dc1</a:t>
                      </a:r>
                      <a:endParaRPr lang="en-US" altLang="zh-CN" sz="1400" kern="1200" dirty="0">
                        <a:solidFill>
                          <a:schemeClr val="tx1"/>
                        </a:solidFill>
                        <a:latin typeface="+mn-lt"/>
                        <a:ea typeface="+mn-ea"/>
                        <a:cs typeface="+mn-cs"/>
                      </a:endParaRPr>
                    </a:p>
                  </a:txBody>
                  <a:tcPr marL="72000" marR="72000" marT="0" marB="0" anchor="ctr"/>
                </a:tc>
                <a:tc>
                  <a:txBody>
                    <a:bodyPr/>
                    <a:lstStyle/>
                    <a:p>
                      <a:pPr marL="0" algn="ctr" defTabSz="914400" rtl="0" eaLnBrk="1" fontAlgn="ctr" latinLnBrk="0" hangingPunct="1">
                        <a:lnSpc>
                          <a:spcPct val="100000"/>
                        </a:lnSpc>
                        <a:spcBef>
                          <a:spcPts val="800"/>
                        </a:spcBef>
                        <a:spcAft>
                          <a:spcPts val="800"/>
                        </a:spcAft>
                      </a:pPr>
                      <a:r>
                        <a:rPr lang="en-US" altLang="en-US" sz="1400" kern="1200" dirty="0" err="1" smtClean="0">
                          <a:solidFill>
                            <a:schemeClr val="tx1"/>
                          </a:solidFill>
                          <a:latin typeface="+mn-lt"/>
                          <a:ea typeface="+mn-ea"/>
                          <a:cs typeface="+mn-cs"/>
                        </a:rPr>
                        <a:t>vCPU</a:t>
                      </a:r>
                      <a:r>
                        <a:rPr lang="en-US" altLang="en-US" sz="1400" kern="1200" dirty="0" smtClean="0">
                          <a:solidFill>
                            <a:schemeClr val="tx1"/>
                          </a:solidFill>
                          <a:latin typeface="+mn-lt"/>
                          <a:ea typeface="+mn-ea"/>
                          <a:cs typeface="+mn-cs"/>
                        </a:rPr>
                        <a:t> 100</a:t>
                      </a:r>
                      <a:r>
                        <a:rPr lang="zh-CN" altLang="en-US" sz="1400" kern="1200" dirty="0" smtClean="0">
                          <a:solidFill>
                            <a:schemeClr val="tx1"/>
                          </a:solidFill>
                          <a:latin typeface="+mn-lt"/>
                          <a:ea typeface="+mn-ea"/>
                          <a:cs typeface="+mn-cs"/>
                        </a:rPr>
                        <a:t>核，内存</a:t>
                      </a:r>
                      <a:r>
                        <a:rPr lang="en-US" altLang="en-US" sz="1400" kern="1200" dirty="0" smtClean="0">
                          <a:solidFill>
                            <a:schemeClr val="tx1"/>
                          </a:solidFill>
                          <a:latin typeface="+mn-lt"/>
                          <a:ea typeface="+mn-ea"/>
                          <a:cs typeface="+mn-cs"/>
                        </a:rPr>
                        <a:t>81920MB</a:t>
                      </a:r>
                      <a:r>
                        <a:rPr lang="zh-CN" altLang="en-US" sz="1400" kern="1200" dirty="0" smtClean="0">
                          <a:solidFill>
                            <a:schemeClr val="tx1"/>
                          </a:solidFill>
                          <a:latin typeface="+mn-lt"/>
                          <a:ea typeface="+mn-ea"/>
                          <a:cs typeface="+mn-cs"/>
                        </a:rPr>
                        <a:t>，存储</a:t>
                      </a:r>
                      <a:r>
                        <a:rPr lang="en-US" altLang="en-US" sz="1400" kern="1200" dirty="0" smtClean="0">
                          <a:solidFill>
                            <a:schemeClr val="tx1"/>
                          </a:solidFill>
                          <a:latin typeface="+mn-lt"/>
                          <a:ea typeface="+mn-ea"/>
                          <a:cs typeface="+mn-cs"/>
                        </a:rPr>
                        <a:t>500GB……</a:t>
                      </a:r>
                      <a:endParaRPr lang="zh-CN" altLang="en-US" sz="1400" kern="1200" dirty="0" smtClean="0">
                        <a:solidFill>
                          <a:schemeClr val="tx1"/>
                        </a:solidFill>
                        <a:latin typeface="+mn-lt"/>
                        <a:ea typeface="+mn-ea"/>
                        <a:cs typeface="+mn-cs"/>
                      </a:endParaRPr>
                    </a:p>
                  </a:txBody>
                  <a:tcPr marL="72000" marR="72000" marT="0" marB="0" anchor="ctr">
                    <a:lnR w="28575" cap="flat" cmpd="sng" algn="ctr">
                      <a:solidFill>
                        <a:schemeClr val="tx1"/>
                      </a:solidFill>
                      <a:prstDash val="solid"/>
                      <a:round/>
                      <a:headEnd type="none" w="med" len="med"/>
                      <a:tailEnd type="none" w="med" len="med"/>
                    </a:lnR>
                  </a:tcPr>
                </a:tc>
              </a:tr>
              <a:tr h="720000">
                <a:tc>
                  <a:txBody>
                    <a:bodyPr/>
                    <a:lstStyle/>
                    <a:p>
                      <a:pPr marL="0" marR="0" indent="0" algn="ctr" defTabSz="914400" rtl="0" eaLnBrk="1" fontAlgn="ctr" latinLnBrk="0" hangingPunct="1">
                        <a:lnSpc>
                          <a:spcPts val="1200"/>
                        </a:lnSpc>
                        <a:spcBef>
                          <a:spcPts val="800"/>
                        </a:spcBef>
                        <a:spcAft>
                          <a:spcPts val="800"/>
                        </a:spcAft>
                        <a:buClrTx/>
                        <a:buSzTx/>
                        <a:buFontTx/>
                        <a:buNone/>
                        <a:tabLst/>
                        <a:defRPr/>
                      </a:pPr>
                      <a:r>
                        <a:rPr lang="zh-CN" altLang="en-US" sz="1400" u="none" strike="noStrike" dirty="0" smtClean="0"/>
                        <a:t>南方基地</a:t>
                      </a:r>
                      <a:endParaRPr lang="zh-CN" altLang="en-US" sz="1400" b="0" i="0" u="none" strike="noStrike" dirty="0" smtClean="0">
                        <a:solidFill>
                          <a:srgbClr val="000000"/>
                        </a:solidFill>
                        <a:latin typeface="+mn-lt"/>
                        <a:ea typeface="+mn-ea"/>
                      </a:endParaRPr>
                    </a:p>
                  </a:txBody>
                  <a:tcPr marL="72000" marR="72000" marT="0" marB="0" anchor="ctr">
                    <a:lnL w="28575"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tcPr>
                </a:tc>
                <a:tc>
                  <a:txBody>
                    <a:bodyPr/>
                    <a:lstStyle/>
                    <a:p>
                      <a:pPr marL="0" algn="ctr" defTabSz="914400" rtl="0" eaLnBrk="1" fontAlgn="ctr" latinLnBrk="0" hangingPunct="1">
                        <a:lnSpc>
                          <a:spcPct val="100000"/>
                        </a:lnSpc>
                        <a:spcBef>
                          <a:spcPts val="800"/>
                        </a:spcBef>
                        <a:spcAft>
                          <a:spcPts val="800"/>
                        </a:spcAft>
                      </a:pPr>
                      <a:r>
                        <a:rPr lang="zh-CN" altLang="en-US" sz="1400" kern="1200" dirty="0" smtClean="0"/>
                        <a:t>开发测试</a:t>
                      </a:r>
                      <a:r>
                        <a:rPr lang="en-US" altLang="zh-CN" sz="1400" kern="1200" dirty="0" smtClean="0"/>
                        <a:t>VDC</a:t>
                      </a:r>
                      <a:endParaRPr lang="zh-CN" altLang="zh-CN" sz="1400" kern="1200" dirty="0" smtClean="0">
                        <a:solidFill>
                          <a:schemeClr val="tx1"/>
                        </a:solidFill>
                        <a:latin typeface="+mn-lt"/>
                        <a:ea typeface="+mn-ea"/>
                        <a:cs typeface="+mn-cs"/>
                      </a:endParaRPr>
                    </a:p>
                  </a:txBody>
                  <a:tcPr marL="72000" marR="72000" marT="0" marB="0" anchor="ctr">
                    <a:lnB w="28575" cap="flat" cmpd="sng" algn="ctr">
                      <a:solidFill>
                        <a:schemeClr val="tx1"/>
                      </a:solidFill>
                      <a:prstDash val="solid"/>
                      <a:round/>
                      <a:headEnd type="none" w="med" len="med"/>
                      <a:tailEnd type="none" w="med" len="med"/>
                    </a:lnB>
                  </a:tcPr>
                </a:tc>
                <a:tc>
                  <a:txBody>
                    <a:bodyPr/>
                    <a:lstStyle/>
                    <a:p>
                      <a:pPr marL="0" algn="ctr" defTabSz="914400" rtl="0" eaLnBrk="1" fontAlgn="ctr" latinLnBrk="0" hangingPunct="1">
                        <a:lnSpc>
                          <a:spcPts val="1200"/>
                        </a:lnSpc>
                        <a:spcBef>
                          <a:spcPts val="800"/>
                        </a:spcBef>
                        <a:spcAft>
                          <a:spcPts val="800"/>
                        </a:spcAft>
                      </a:pPr>
                      <a:r>
                        <a:rPr lang="zh-CN" altLang="en-US" sz="1400" kern="1200" dirty="0" smtClean="0"/>
                        <a:t>开发测试</a:t>
                      </a:r>
                      <a:r>
                        <a:rPr lang="en-US" altLang="zh-CN" sz="1400" kern="1200" dirty="0" smtClean="0"/>
                        <a:t>VDC</a:t>
                      </a:r>
                      <a:endParaRPr lang="zh-CN" altLang="zh-CN" sz="1400" kern="1200" dirty="0" smtClean="0">
                        <a:solidFill>
                          <a:schemeClr val="tx1"/>
                        </a:solidFill>
                        <a:latin typeface="+mn-lt"/>
                        <a:ea typeface="+mn-ea"/>
                        <a:cs typeface="+mn-cs"/>
                      </a:endParaRPr>
                    </a:p>
                  </a:txBody>
                  <a:tcPr marL="72000" marR="72000" marT="0" marB="0" anchor="ctr">
                    <a:lnB w="28575" cap="flat" cmpd="sng" algn="ctr">
                      <a:solidFill>
                        <a:schemeClr val="tx1"/>
                      </a:solidFill>
                      <a:prstDash val="solid"/>
                      <a:round/>
                      <a:headEnd type="none" w="med" len="med"/>
                      <a:tailEnd type="none" w="med" len="med"/>
                    </a:lnB>
                  </a:tcPr>
                </a:tc>
                <a:tc>
                  <a:txBody>
                    <a:bodyPr/>
                    <a:lstStyle/>
                    <a:p>
                      <a:pPr marL="0" marR="0" indent="0" algn="ctr" defTabSz="914400" rtl="0" eaLnBrk="1" fontAlgn="ctr" latinLnBrk="0" hangingPunct="1">
                        <a:lnSpc>
                          <a:spcPts val="1200"/>
                        </a:lnSpc>
                        <a:spcBef>
                          <a:spcPts val="800"/>
                        </a:spcBef>
                        <a:spcAft>
                          <a:spcPts val="800"/>
                        </a:spcAft>
                        <a:buClrTx/>
                        <a:buSzTx/>
                        <a:buFontTx/>
                        <a:buNone/>
                        <a:tabLst/>
                        <a:defRPr/>
                      </a:pPr>
                      <a:r>
                        <a:rPr lang="en-US" altLang="zh-CN" sz="1400" u="none" strike="noStrike" smtClean="0"/>
                        <a:t>az2.dc1</a:t>
                      </a:r>
                      <a:endParaRPr lang="en-US" altLang="zh-CN" sz="1400" b="0" i="0" u="none" strike="noStrike" smtClean="0">
                        <a:solidFill>
                          <a:srgbClr val="000000"/>
                        </a:solidFill>
                        <a:latin typeface="+mn-lt"/>
                        <a:ea typeface="+mn-ea"/>
                      </a:endParaRPr>
                    </a:p>
                  </a:txBody>
                  <a:tcPr marL="72000" marR="72000" marT="0" marB="0" anchor="ctr">
                    <a:lnB w="28575" cap="flat" cmpd="sng" algn="ctr">
                      <a:solidFill>
                        <a:schemeClr val="tx1"/>
                      </a:solidFill>
                      <a:prstDash val="solid"/>
                      <a:round/>
                      <a:headEnd type="none" w="med" len="med"/>
                      <a:tailEnd type="none" w="med" len="med"/>
                    </a:lnB>
                  </a:tcPr>
                </a:tc>
                <a:tc>
                  <a:txBody>
                    <a:bodyPr/>
                    <a:lstStyle/>
                    <a:p>
                      <a:pPr marL="0" algn="ctr" defTabSz="914400" rtl="0" eaLnBrk="1" fontAlgn="ctr" latinLnBrk="0" hangingPunct="1">
                        <a:lnSpc>
                          <a:spcPct val="100000"/>
                        </a:lnSpc>
                        <a:spcBef>
                          <a:spcPts val="800"/>
                        </a:spcBef>
                        <a:spcAft>
                          <a:spcPts val="800"/>
                        </a:spcAft>
                      </a:pPr>
                      <a:r>
                        <a:rPr lang="en-US" altLang="en-US" sz="1400" kern="1200" dirty="0" err="1" smtClean="0">
                          <a:solidFill>
                            <a:schemeClr val="tx1"/>
                          </a:solidFill>
                          <a:latin typeface="+mn-lt"/>
                          <a:ea typeface="+mn-ea"/>
                          <a:cs typeface="+mn-cs"/>
                        </a:rPr>
                        <a:t>vCPU</a:t>
                      </a:r>
                      <a:r>
                        <a:rPr lang="en-US" altLang="en-US" sz="1400" kern="1200" dirty="0" smtClean="0">
                          <a:solidFill>
                            <a:schemeClr val="tx1"/>
                          </a:solidFill>
                          <a:latin typeface="+mn-lt"/>
                          <a:ea typeface="+mn-ea"/>
                          <a:cs typeface="+mn-cs"/>
                        </a:rPr>
                        <a:t> 100</a:t>
                      </a:r>
                      <a:r>
                        <a:rPr lang="zh-CN" altLang="en-US" sz="1400" kern="1200" dirty="0" smtClean="0">
                          <a:solidFill>
                            <a:schemeClr val="tx1"/>
                          </a:solidFill>
                          <a:latin typeface="+mn-lt"/>
                          <a:ea typeface="+mn-ea"/>
                          <a:cs typeface="+mn-cs"/>
                        </a:rPr>
                        <a:t>核，内存</a:t>
                      </a:r>
                      <a:r>
                        <a:rPr lang="en-US" altLang="en-US" sz="1400" kern="1200" dirty="0" smtClean="0">
                          <a:solidFill>
                            <a:schemeClr val="tx1"/>
                          </a:solidFill>
                          <a:latin typeface="+mn-lt"/>
                          <a:ea typeface="+mn-ea"/>
                          <a:cs typeface="+mn-cs"/>
                        </a:rPr>
                        <a:t>81920MB</a:t>
                      </a:r>
                      <a:r>
                        <a:rPr lang="zh-CN" altLang="en-US" sz="1400" kern="1200" dirty="0" smtClean="0">
                          <a:solidFill>
                            <a:schemeClr val="tx1"/>
                          </a:solidFill>
                          <a:latin typeface="+mn-lt"/>
                          <a:ea typeface="+mn-ea"/>
                          <a:cs typeface="+mn-cs"/>
                        </a:rPr>
                        <a:t>，存储</a:t>
                      </a:r>
                      <a:r>
                        <a:rPr lang="en-US" altLang="en-US" sz="1400" kern="1200" dirty="0" smtClean="0">
                          <a:solidFill>
                            <a:schemeClr val="tx1"/>
                          </a:solidFill>
                          <a:latin typeface="+mn-lt"/>
                          <a:ea typeface="+mn-ea"/>
                          <a:cs typeface="+mn-cs"/>
                        </a:rPr>
                        <a:t>500GB……</a:t>
                      </a:r>
                      <a:endParaRPr lang="zh-CN" altLang="en-US" sz="1400" kern="1200" dirty="0" smtClean="0">
                        <a:solidFill>
                          <a:schemeClr val="tx1"/>
                        </a:solidFill>
                        <a:latin typeface="+mn-lt"/>
                        <a:ea typeface="+mn-ea"/>
                        <a:cs typeface="+mn-cs"/>
                      </a:endParaRPr>
                    </a:p>
                  </a:txBody>
                  <a:tcPr marL="72000" marR="72000" marT="0" marB="0" anchor="ctr">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31376394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矩形 140"/>
          <p:cNvSpPr>
            <a:spLocks noChangeArrowheads="1"/>
          </p:cNvSpPr>
          <p:nvPr/>
        </p:nvSpPr>
        <p:spPr bwMode="auto">
          <a:xfrm>
            <a:off x="1187450" y="4913313"/>
            <a:ext cx="2916238" cy="720725"/>
          </a:xfrm>
          <a:prstGeom prst="rect">
            <a:avLst/>
          </a:prstGeom>
          <a:solidFill>
            <a:schemeClr val="accent1"/>
          </a:solidFill>
          <a:ln w="12700" algn="ctr">
            <a:solidFill>
              <a:schemeClr val="tx1"/>
            </a:solidFill>
            <a:prstDash val="sysDash"/>
            <a:round/>
            <a:headEnd/>
            <a:tailEnd/>
          </a:ln>
        </p:spPr>
        <p:txBody>
          <a:bodyPr/>
          <a:lstStyle>
            <a:lvl1pPr eaLnBrk="0" hangingPunct="0">
              <a:defRPr sz="1000">
                <a:solidFill>
                  <a:schemeClr val="tx1"/>
                </a:solidFill>
                <a:latin typeface="FrutigerNext LT Regular" panose="020B0503040504020204" pitchFamily="34" charset="0"/>
                <a:ea typeface="宋体" panose="02010600030101010101" pitchFamily="2" charset="-122"/>
              </a:defRPr>
            </a:lvl1pPr>
            <a:lvl2pPr marL="742950" indent="-285750" eaLnBrk="0" hangingPunct="0">
              <a:defRPr sz="1000">
                <a:solidFill>
                  <a:schemeClr val="tx1"/>
                </a:solidFill>
                <a:latin typeface="FrutigerNext LT Regular" panose="020B0503040504020204" pitchFamily="34" charset="0"/>
                <a:ea typeface="宋体" panose="02010600030101010101" pitchFamily="2" charset="-122"/>
              </a:defRPr>
            </a:lvl2pPr>
            <a:lvl3pPr marL="1143000" indent="-228600" eaLnBrk="0" hangingPunct="0">
              <a:defRPr sz="1000">
                <a:solidFill>
                  <a:schemeClr val="tx1"/>
                </a:solidFill>
                <a:latin typeface="FrutigerNext LT Regular" panose="020B0503040504020204" pitchFamily="34" charset="0"/>
                <a:ea typeface="宋体" panose="02010600030101010101" pitchFamily="2" charset="-122"/>
              </a:defRPr>
            </a:lvl3pPr>
            <a:lvl4pPr marL="1600200" indent="-228600" eaLnBrk="0" hangingPunct="0">
              <a:defRPr sz="1000">
                <a:solidFill>
                  <a:schemeClr val="tx1"/>
                </a:solidFill>
                <a:latin typeface="FrutigerNext LT Regular" panose="020B0503040504020204" pitchFamily="34" charset="0"/>
                <a:ea typeface="宋体" panose="02010600030101010101" pitchFamily="2" charset="-122"/>
              </a:defRPr>
            </a:lvl4pPr>
            <a:lvl5pPr marL="2057400" indent="-228600" eaLnBrk="0" hangingPunct="0">
              <a:defRPr sz="1000">
                <a:solidFill>
                  <a:schemeClr val="tx1"/>
                </a:solidFill>
                <a:latin typeface="FrutigerNext LT Regular" panose="020B0503040504020204" pitchFamily="34" charset="0"/>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9pPr>
          </a:lstStyle>
          <a:p>
            <a:pPr eaLnBrk="1" fontAlgn="t" hangingPunct="1"/>
            <a:endParaRPr lang="zh-CN" altLang="en-US">
              <a:latin typeface="+mn-lt"/>
              <a:ea typeface="+mn-ea"/>
            </a:endParaRPr>
          </a:p>
        </p:txBody>
      </p:sp>
      <p:sp>
        <p:nvSpPr>
          <p:cNvPr id="49155" name="标题 1"/>
          <p:cNvSpPr>
            <a:spLocks noGrp="1"/>
          </p:cNvSpPr>
          <p:nvPr>
            <p:ph type="title"/>
          </p:nvPr>
        </p:nvSpPr>
        <p:spPr/>
        <p:txBody>
          <a:bodyPr/>
          <a:lstStyle/>
          <a:p>
            <a:r>
              <a:rPr lang="en-US" altLang="zh-CN" dirty="0" smtClean="0"/>
              <a:t>VDC</a:t>
            </a:r>
            <a:r>
              <a:rPr lang="zh-CN" altLang="en-US" dirty="0" smtClean="0"/>
              <a:t>服务</a:t>
            </a:r>
            <a:r>
              <a:rPr lang="en-US" altLang="zh-CN" dirty="0" smtClean="0"/>
              <a:t>(5/9</a:t>
            </a:r>
            <a:r>
              <a:rPr lang="en-US" altLang="zh-CN" dirty="0"/>
              <a:t>)</a:t>
            </a:r>
            <a:endParaRPr lang="zh-CN" altLang="en-US" dirty="0" smtClean="0"/>
          </a:p>
        </p:txBody>
      </p:sp>
      <p:sp>
        <p:nvSpPr>
          <p:cNvPr id="49156" name="内容占位符 2"/>
          <p:cNvSpPr>
            <a:spLocks noGrp="1"/>
          </p:cNvSpPr>
          <p:nvPr>
            <p:ph type="body" sz="quarter" idx="10"/>
          </p:nvPr>
        </p:nvSpPr>
        <p:spPr/>
        <p:txBody>
          <a:bodyPr/>
          <a:lstStyle/>
          <a:p>
            <a:r>
              <a:rPr lang="zh-CN" altLang="en-US" smtClean="0"/>
              <a:t>配置流程图</a:t>
            </a:r>
            <a:endParaRPr lang="en-US" altLang="zh-CN" smtClean="0"/>
          </a:p>
        </p:txBody>
      </p:sp>
      <p:sp>
        <p:nvSpPr>
          <p:cNvPr id="112" name="圆角矩形 173"/>
          <p:cNvSpPr>
            <a:spLocks noChangeArrowheads="1"/>
          </p:cNvSpPr>
          <p:nvPr/>
        </p:nvSpPr>
        <p:spPr bwMode="auto">
          <a:xfrm>
            <a:off x="2124075" y="2420938"/>
            <a:ext cx="1008063" cy="323850"/>
          </a:xfrm>
          <a:prstGeom prst="roundRect">
            <a:avLst>
              <a:gd name="adj" fmla="val 16667"/>
            </a:avLst>
          </a:prstGeom>
          <a:solidFill>
            <a:srgbClr val="3399FF"/>
          </a:solidFill>
          <a:ln w="9525" algn="ctr">
            <a:solidFill>
              <a:schemeClr val="tx1"/>
            </a:solidFill>
            <a:round/>
            <a:headEnd/>
            <a:tailEnd/>
          </a:ln>
        </p:spPr>
        <p:txBody>
          <a:bodyPr anchor="ctr"/>
          <a:lstStyle/>
          <a:p>
            <a:pPr algn="ctr" defTabSz="673100" fontAlgn="t">
              <a:defRPr/>
            </a:pPr>
            <a:r>
              <a:rPr lang="zh-CN" altLang="en-US" sz="1400" dirty="0">
                <a:solidFill>
                  <a:srgbClr val="000000"/>
                </a:solidFill>
                <a:latin typeface="+mn-lt"/>
                <a:ea typeface="+mn-ea"/>
                <a:cs typeface="Arial Unicode MS" pitchFamily="34" charset="-122"/>
              </a:rPr>
              <a:t>创建</a:t>
            </a:r>
            <a:r>
              <a:rPr lang="en-US" altLang="zh-CN" sz="1400" dirty="0">
                <a:solidFill>
                  <a:srgbClr val="000000"/>
                </a:solidFill>
                <a:latin typeface="+mn-lt"/>
                <a:ea typeface="+mn-ea"/>
                <a:cs typeface="Arial Unicode MS" pitchFamily="34" charset="-122"/>
              </a:rPr>
              <a:t>VDC</a:t>
            </a:r>
            <a:endParaRPr lang="zh-CN" altLang="en-US" sz="1400" dirty="0">
              <a:solidFill>
                <a:srgbClr val="000000"/>
              </a:solidFill>
              <a:latin typeface="+mn-lt"/>
              <a:ea typeface="+mn-ea"/>
              <a:cs typeface="Arial Unicode MS" pitchFamily="34" charset="-122"/>
            </a:endParaRPr>
          </a:p>
        </p:txBody>
      </p:sp>
      <p:sp>
        <p:nvSpPr>
          <p:cNvPr id="113" name="圆角矩形 174"/>
          <p:cNvSpPr>
            <a:spLocks noChangeArrowheads="1"/>
          </p:cNvSpPr>
          <p:nvPr/>
        </p:nvSpPr>
        <p:spPr bwMode="auto">
          <a:xfrm>
            <a:off x="2124075" y="3070225"/>
            <a:ext cx="1008063" cy="323850"/>
          </a:xfrm>
          <a:prstGeom prst="roundRect">
            <a:avLst>
              <a:gd name="adj" fmla="val 16667"/>
            </a:avLst>
          </a:prstGeom>
          <a:solidFill>
            <a:srgbClr val="3399FF"/>
          </a:solidFill>
          <a:ln w="9525" algn="ctr">
            <a:solidFill>
              <a:schemeClr val="tx1"/>
            </a:solidFill>
            <a:round/>
            <a:headEnd/>
            <a:tailEnd/>
          </a:ln>
        </p:spPr>
        <p:txBody>
          <a:bodyPr anchor="ctr"/>
          <a:lstStyle/>
          <a:p>
            <a:pPr algn="ctr" defTabSz="673100" fontAlgn="t">
              <a:defRPr/>
            </a:pPr>
            <a:r>
              <a:rPr lang="zh-CN" altLang="en-US" sz="1400" dirty="0">
                <a:solidFill>
                  <a:srgbClr val="000000"/>
                </a:solidFill>
                <a:latin typeface="+mn-lt"/>
                <a:ea typeface="+mn-ea"/>
                <a:cs typeface="Arial Unicode MS" pitchFamily="34" charset="-122"/>
              </a:rPr>
              <a:t>指定</a:t>
            </a:r>
            <a:r>
              <a:rPr lang="en-US" altLang="zh-CN" sz="1400" dirty="0">
                <a:solidFill>
                  <a:srgbClr val="000000"/>
                </a:solidFill>
                <a:latin typeface="+mn-lt"/>
                <a:ea typeface="+mn-ea"/>
                <a:cs typeface="Arial Unicode MS" pitchFamily="34" charset="-122"/>
              </a:rPr>
              <a:t>AZ</a:t>
            </a:r>
            <a:endParaRPr lang="zh-CN" altLang="en-US" sz="1400" dirty="0">
              <a:solidFill>
                <a:srgbClr val="000000"/>
              </a:solidFill>
              <a:latin typeface="+mn-lt"/>
              <a:ea typeface="+mn-ea"/>
              <a:cs typeface="Arial Unicode MS" pitchFamily="34" charset="-122"/>
            </a:endParaRPr>
          </a:p>
        </p:txBody>
      </p:sp>
      <p:sp>
        <p:nvSpPr>
          <p:cNvPr id="114" name="圆角矩形 175"/>
          <p:cNvSpPr>
            <a:spLocks noChangeArrowheads="1"/>
          </p:cNvSpPr>
          <p:nvPr/>
        </p:nvSpPr>
        <p:spPr bwMode="auto">
          <a:xfrm>
            <a:off x="2124075" y="3681413"/>
            <a:ext cx="1008063" cy="323850"/>
          </a:xfrm>
          <a:prstGeom prst="roundRect">
            <a:avLst>
              <a:gd name="adj" fmla="val 16667"/>
            </a:avLst>
          </a:prstGeom>
          <a:solidFill>
            <a:srgbClr val="3399FF"/>
          </a:solidFill>
          <a:ln w="9525" algn="ctr">
            <a:solidFill>
              <a:schemeClr val="tx1"/>
            </a:solidFill>
            <a:round/>
            <a:headEnd/>
            <a:tailEnd/>
          </a:ln>
        </p:spPr>
        <p:txBody>
          <a:bodyPr anchor="ctr"/>
          <a:lstStyle/>
          <a:p>
            <a:pPr algn="ctr" defTabSz="673100" fontAlgn="t">
              <a:defRPr/>
            </a:pPr>
            <a:r>
              <a:rPr lang="zh-CN" altLang="en-US" sz="1400" dirty="0">
                <a:solidFill>
                  <a:srgbClr val="000000"/>
                </a:solidFill>
                <a:latin typeface="+mn-lt"/>
                <a:ea typeface="+mn-ea"/>
                <a:cs typeface="Arial Unicode MS" pitchFamily="34" charset="-122"/>
              </a:rPr>
              <a:t>设置配额</a:t>
            </a:r>
          </a:p>
        </p:txBody>
      </p:sp>
      <p:sp>
        <p:nvSpPr>
          <p:cNvPr id="116" name="TextBox 15"/>
          <p:cNvSpPr txBox="1">
            <a:spLocks noChangeArrowheads="1"/>
          </p:cNvSpPr>
          <p:nvPr/>
        </p:nvSpPr>
        <p:spPr bwMode="auto">
          <a:xfrm>
            <a:off x="2268538" y="1993900"/>
            <a:ext cx="792162" cy="369888"/>
          </a:xfrm>
          <a:prstGeom prst="rect">
            <a:avLst/>
          </a:prstGeom>
          <a:solidFill>
            <a:schemeClr val="bg1">
              <a:lumMod val="65000"/>
            </a:schemeClr>
          </a:solidFill>
          <a:ln w="9525">
            <a:noFill/>
            <a:miter lim="800000"/>
            <a:headEnd/>
            <a:tailEnd/>
          </a:ln>
        </p:spPr>
        <p:txBody>
          <a:bodyPr anchor="ctr" anchorCtr="1">
            <a:spAutoFit/>
          </a:bodyPr>
          <a:lstStyle/>
          <a:p>
            <a:pPr fontAlgn="t">
              <a:defRPr/>
            </a:pPr>
            <a:r>
              <a:rPr lang="en-US" altLang="zh-CN" sz="1800" dirty="0">
                <a:solidFill>
                  <a:srgbClr val="000000"/>
                </a:solidFill>
                <a:latin typeface="+mn-lt"/>
                <a:ea typeface="+mn-ea"/>
                <a:cs typeface="Arial Unicode MS" pitchFamily="34" charset="-122"/>
              </a:rPr>
              <a:t>SC</a:t>
            </a:r>
            <a:endParaRPr lang="zh-CN" altLang="en-US" sz="1800" dirty="0">
              <a:solidFill>
                <a:srgbClr val="000000"/>
              </a:solidFill>
              <a:latin typeface="+mn-lt"/>
              <a:ea typeface="+mn-ea"/>
              <a:cs typeface="Arial Unicode MS" pitchFamily="34" charset="-122"/>
            </a:endParaRPr>
          </a:p>
        </p:txBody>
      </p:sp>
      <p:cxnSp>
        <p:nvCxnSpPr>
          <p:cNvPr id="49161" name="直接箭头连接符 189"/>
          <p:cNvCxnSpPr>
            <a:cxnSpLocks noChangeShapeType="1"/>
            <a:stCxn id="112" idx="2"/>
            <a:endCxn id="113" idx="0"/>
          </p:cNvCxnSpPr>
          <p:nvPr/>
        </p:nvCxnSpPr>
        <p:spPr bwMode="auto">
          <a:xfrm>
            <a:off x="2627313" y="2744788"/>
            <a:ext cx="0" cy="325437"/>
          </a:xfrm>
          <a:prstGeom prst="straightConnector1">
            <a:avLst/>
          </a:prstGeom>
          <a:noFill/>
          <a:ln w="15875" algn="ctr">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9162" name="直接箭头连接符 191"/>
          <p:cNvCxnSpPr>
            <a:cxnSpLocks noChangeShapeType="1"/>
            <a:stCxn id="113" idx="2"/>
            <a:endCxn id="114" idx="0"/>
          </p:cNvCxnSpPr>
          <p:nvPr/>
        </p:nvCxnSpPr>
        <p:spPr bwMode="auto">
          <a:xfrm>
            <a:off x="2627313" y="3394075"/>
            <a:ext cx="0" cy="287338"/>
          </a:xfrm>
          <a:prstGeom prst="straightConnector1">
            <a:avLst/>
          </a:prstGeom>
          <a:noFill/>
          <a:ln w="15875" algn="ctr">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20" name="十边形 119"/>
          <p:cNvSpPr/>
          <p:nvPr/>
        </p:nvSpPr>
        <p:spPr bwMode="auto">
          <a:xfrm>
            <a:off x="1835150" y="2495550"/>
            <a:ext cx="252413" cy="215900"/>
          </a:xfrm>
          <a:prstGeom prst="decagon">
            <a:avLst/>
          </a:prstGeom>
          <a:solidFill>
            <a:srgbClr val="FFC000"/>
          </a:solidFill>
          <a:ln w="9525" cap="flat" cmpd="sng" algn="ctr">
            <a:solidFill>
              <a:schemeClr val="tx1"/>
            </a:solidFill>
            <a:prstDash val="solid"/>
            <a:round/>
            <a:headEnd type="none" w="med" len="med"/>
            <a:tailEnd type="none" w="med" len="med"/>
          </a:ln>
          <a:effectLst/>
        </p:spPr>
        <p:txBody>
          <a:bodyPr anchor="ctr"/>
          <a:lstStyle/>
          <a:p>
            <a:pPr algn="ctr" fontAlgn="t">
              <a:defRPr/>
            </a:pPr>
            <a:r>
              <a:rPr lang="en-US" altLang="zh-CN" sz="1100" b="1" dirty="0">
                <a:latin typeface="+mn-lt"/>
                <a:ea typeface="+mn-ea"/>
                <a:cs typeface="Arial Unicode MS" pitchFamily="34" charset="-122"/>
              </a:rPr>
              <a:t>1</a:t>
            </a:r>
            <a:endParaRPr lang="zh-CN" altLang="en-US" sz="1100" b="1" dirty="0">
              <a:latin typeface="+mn-lt"/>
              <a:ea typeface="+mn-ea"/>
              <a:cs typeface="Arial Unicode MS" pitchFamily="34" charset="-122"/>
            </a:endParaRPr>
          </a:p>
        </p:txBody>
      </p:sp>
      <p:sp>
        <p:nvSpPr>
          <p:cNvPr id="121" name="十边形 120"/>
          <p:cNvSpPr/>
          <p:nvPr/>
        </p:nvSpPr>
        <p:spPr bwMode="auto">
          <a:xfrm>
            <a:off x="1835150" y="3143250"/>
            <a:ext cx="252413" cy="215900"/>
          </a:xfrm>
          <a:prstGeom prst="decagon">
            <a:avLst/>
          </a:prstGeom>
          <a:solidFill>
            <a:srgbClr val="FFC000"/>
          </a:solidFill>
          <a:ln w="9525" cap="flat" cmpd="sng" algn="ctr">
            <a:solidFill>
              <a:schemeClr val="tx1"/>
            </a:solidFill>
            <a:prstDash val="solid"/>
            <a:round/>
            <a:headEnd type="none" w="med" len="med"/>
            <a:tailEnd type="none" w="med" len="med"/>
          </a:ln>
          <a:effectLst/>
        </p:spPr>
        <p:txBody>
          <a:bodyPr anchor="ctr"/>
          <a:lstStyle/>
          <a:p>
            <a:pPr algn="ctr" fontAlgn="t">
              <a:defRPr/>
            </a:pPr>
            <a:r>
              <a:rPr lang="en-US" altLang="zh-CN" sz="1100" b="1" dirty="0">
                <a:latin typeface="+mn-lt"/>
                <a:ea typeface="+mn-ea"/>
                <a:cs typeface="Arial Unicode MS" pitchFamily="34" charset="-122"/>
              </a:rPr>
              <a:t>2</a:t>
            </a:r>
            <a:endParaRPr lang="zh-CN" altLang="en-US" sz="1100" b="1" dirty="0">
              <a:latin typeface="+mn-lt"/>
              <a:ea typeface="+mn-ea"/>
              <a:cs typeface="Arial Unicode MS" pitchFamily="34" charset="-122"/>
            </a:endParaRPr>
          </a:p>
        </p:txBody>
      </p:sp>
      <p:sp>
        <p:nvSpPr>
          <p:cNvPr id="122" name="十边形 121"/>
          <p:cNvSpPr/>
          <p:nvPr/>
        </p:nvSpPr>
        <p:spPr bwMode="auto">
          <a:xfrm>
            <a:off x="1835150" y="3827463"/>
            <a:ext cx="252413" cy="215900"/>
          </a:xfrm>
          <a:prstGeom prst="decagon">
            <a:avLst/>
          </a:prstGeom>
          <a:solidFill>
            <a:srgbClr val="FFC000"/>
          </a:solidFill>
          <a:ln w="9525" cap="flat" cmpd="sng" algn="ctr">
            <a:solidFill>
              <a:schemeClr val="tx1"/>
            </a:solidFill>
            <a:prstDash val="solid"/>
            <a:round/>
            <a:headEnd type="none" w="med" len="med"/>
            <a:tailEnd type="none" w="med" len="med"/>
          </a:ln>
          <a:effectLst/>
        </p:spPr>
        <p:txBody>
          <a:bodyPr anchor="ctr"/>
          <a:lstStyle/>
          <a:p>
            <a:pPr algn="ctr" fontAlgn="t">
              <a:defRPr/>
            </a:pPr>
            <a:r>
              <a:rPr lang="en-US" altLang="zh-CN" sz="1100" b="1" dirty="0">
                <a:latin typeface="+mn-lt"/>
                <a:ea typeface="+mn-ea"/>
                <a:cs typeface="Arial Unicode MS" pitchFamily="34" charset="-122"/>
              </a:rPr>
              <a:t>3</a:t>
            </a:r>
            <a:endParaRPr lang="zh-CN" altLang="en-US" sz="1100" b="1" dirty="0">
              <a:latin typeface="+mn-lt"/>
              <a:ea typeface="+mn-ea"/>
              <a:cs typeface="Arial Unicode MS" pitchFamily="34" charset="-122"/>
            </a:endParaRPr>
          </a:p>
        </p:txBody>
      </p:sp>
      <p:cxnSp>
        <p:nvCxnSpPr>
          <p:cNvPr id="49166" name="直接连接符 217"/>
          <p:cNvCxnSpPr>
            <a:cxnSpLocks noChangeShapeType="1"/>
          </p:cNvCxnSpPr>
          <p:nvPr/>
        </p:nvCxnSpPr>
        <p:spPr bwMode="auto">
          <a:xfrm>
            <a:off x="4392613" y="1989138"/>
            <a:ext cx="0" cy="2627312"/>
          </a:xfrm>
          <a:prstGeom prst="line">
            <a:avLst/>
          </a:prstGeom>
          <a:noFill/>
          <a:ln w="19050" algn="ctr">
            <a:solidFill>
              <a:schemeClr val="accent2"/>
            </a:solidFill>
            <a:prstDash val="sysDash"/>
            <a:round/>
            <a:headEnd/>
            <a:tailEnd/>
          </a:ln>
          <a:extLst>
            <a:ext uri="{909E8E84-426E-40DD-AFC4-6F175D3DCCD1}">
              <a14:hiddenFill xmlns:a14="http://schemas.microsoft.com/office/drawing/2010/main">
                <a:noFill/>
              </a14:hiddenFill>
            </a:ext>
          </a:extLst>
        </p:spPr>
      </p:cxnSp>
      <p:sp>
        <p:nvSpPr>
          <p:cNvPr id="124" name="TextBox 15"/>
          <p:cNvSpPr txBox="1">
            <a:spLocks noChangeArrowheads="1"/>
          </p:cNvSpPr>
          <p:nvPr/>
        </p:nvSpPr>
        <p:spPr bwMode="auto">
          <a:xfrm>
            <a:off x="5635901" y="1994178"/>
            <a:ext cx="1223412" cy="369332"/>
          </a:xfrm>
          <a:prstGeom prst="rect">
            <a:avLst/>
          </a:prstGeom>
          <a:solidFill>
            <a:schemeClr val="bg1">
              <a:lumMod val="65000"/>
            </a:schemeClr>
          </a:solidFill>
          <a:ln w="9525">
            <a:noFill/>
            <a:miter lim="800000"/>
            <a:headEnd/>
            <a:tailEnd/>
          </a:ln>
        </p:spPr>
        <p:txBody>
          <a:bodyPr wrap="none" anchor="ctr" anchorCtr="1">
            <a:spAutoFit/>
          </a:bodyPr>
          <a:lstStyle/>
          <a:p>
            <a:pPr algn="ctr" fontAlgn="t">
              <a:defRPr/>
            </a:pPr>
            <a:r>
              <a:rPr lang="en-US" altLang="zh-CN" sz="1800" dirty="0" err="1">
                <a:solidFill>
                  <a:srgbClr val="000000"/>
                </a:solidFill>
                <a:latin typeface="+mn-lt"/>
                <a:ea typeface="+mn-ea"/>
                <a:cs typeface="Arial Unicode MS" pitchFamily="34" charset="-122"/>
              </a:rPr>
              <a:t>Openstack</a:t>
            </a:r>
            <a:endParaRPr lang="zh-CN" altLang="en-US" sz="1800" dirty="0">
              <a:solidFill>
                <a:srgbClr val="000000"/>
              </a:solidFill>
              <a:latin typeface="+mn-lt"/>
              <a:ea typeface="+mn-ea"/>
              <a:cs typeface="Arial Unicode MS" pitchFamily="34" charset="-122"/>
            </a:endParaRPr>
          </a:p>
        </p:txBody>
      </p:sp>
      <p:sp>
        <p:nvSpPr>
          <p:cNvPr id="126" name="圆角矩形 227"/>
          <p:cNvSpPr>
            <a:spLocks noChangeArrowheads="1"/>
          </p:cNvSpPr>
          <p:nvPr/>
        </p:nvSpPr>
        <p:spPr bwMode="auto">
          <a:xfrm>
            <a:off x="5767388" y="2422525"/>
            <a:ext cx="936625" cy="323850"/>
          </a:xfrm>
          <a:prstGeom prst="roundRect">
            <a:avLst>
              <a:gd name="adj" fmla="val 16667"/>
            </a:avLst>
          </a:prstGeom>
          <a:solidFill>
            <a:srgbClr val="3399FF"/>
          </a:solidFill>
          <a:ln w="9525" algn="ctr">
            <a:solidFill>
              <a:schemeClr val="tx1"/>
            </a:solidFill>
            <a:round/>
            <a:headEnd/>
            <a:tailEnd/>
          </a:ln>
        </p:spPr>
        <p:txBody>
          <a:bodyPr anchor="ctr"/>
          <a:lstStyle/>
          <a:p>
            <a:pPr algn="ctr" defTabSz="673100" fontAlgn="t">
              <a:defRPr/>
            </a:pPr>
            <a:r>
              <a:rPr lang="en-US" altLang="zh-CN" sz="1400" dirty="0">
                <a:solidFill>
                  <a:srgbClr val="000000"/>
                </a:solidFill>
                <a:latin typeface="+mn-lt"/>
                <a:ea typeface="+mn-ea"/>
                <a:cs typeface="Arial Unicode MS" pitchFamily="34" charset="-122"/>
              </a:rPr>
              <a:t>Project</a:t>
            </a:r>
          </a:p>
        </p:txBody>
      </p:sp>
      <p:cxnSp>
        <p:nvCxnSpPr>
          <p:cNvPr id="49169" name="直接箭头连接符 258"/>
          <p:cNvCxnSpPr>
            <a:cxnSpLocks noChangeShapeType="1"/>
            <a:stCxn id="114" idx="3"/>
            <a:endCxn id="49176" idx="1"/>
          </p:cNvCxnSpPr>
          <p:nvPr/>
        </p:nvCxnSpPr>
        <p:spPr bwMode="auto">
          <a:xfrm flipV="1">
            <a:off x="3132138" y="3841750"/>
            <a:ext cx="1871662" cy="0"/>
          </a:xfrm>
          <a:prstGeom prst="straightConnector1">
            <a:avLst/>
          </a:prstGeom>
          <a:noFill/>
          <a:ln w="15875" algn="ctr">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9170" name="形状 269"/>
          <p:cNvCxnSpPr>
            <a:cxnSpLocks noChangeShapeType="1"/>
            <a:stCxn id="126" idx="1"/>
            <a:endCxn id="112" idx="3"/>
          </p:cNvCxnSpPr>
          <p:nvPr/>
        </p:nvCxnSpPr>
        <p:spPr bwMode="auto">
          <a:xfrm flipH="1" flipV="1">
            <a:off x="3132138" y="2582863"/>
            <a:ext cx="2635250" cy="1587"/>
          </a:xfrm>
          <a:prstGeom prst="straightConnector1">
            <a:avLst/>
          </a:prstGeom>
          <a:noFill/>
          <a:ln w="15875" algn="ctr">
            <a:solidFill>
              <a:schemeClr val="tx1"/>
            </a:solidFill>
            <a:round/>
            <a:headEnd type="triangle" w="med" len="med"/>
            <a:tailEnd/>
          </a:ln>
          <a:extLst>
            <a:ext uri="{909E8E84-426E-40DD-AFC4-6F175D3DCCD1}">
              <a14:hiddenFill xmlns:a14="http://schemas.microsoft.com/office/drawing/2010/main">
                <a:noFill/>
              </a14:hiddenFill>
            </a:ext>
          </a:extLst>
        </p:spPr>
      </p:cxnSp>
      <p:sp>
        <p:nvSpPr>
          <p:cNvPr id="131" name="圆角矩形 175"/>
          <p:cNvSpPr>
            <a:spLocks noChangeArrowheads="1"/>
          </p:cNvSpPr>
          <p:nvPr/>
        </p:nvSpPr>
        <p:spPr bwMode="auto">
          <a:xfrm>
            <a:off x="2124075" y="4294188"/>
            <a:ext cx="1008063" cy="323850"/>
          </a:xfrm>
          <a:prstGeom prst="roundRect">
            <a:avLst>
              <a:gd name="adj" fmla="val 16667"/>
            </a:avLst>
          </a:prstGeom>
          <a:solidFill>
            <a:srgbClr val="3399FF"/>
          </a:solidFill>
          <a:ln w="9525" algn="ctr">
            <a:solidFill>
              <a:schemeClr val="tx1"/>
            </a:solidFill>
            <a:round/>
            <a:headEnd/>
            <a:tailEnd/>
          </a:ln>
        </p:spPr>
        <p:txBody>
          <a:bodyPr anchor="ctr"/>
          <a:lstStyle/>
          <a:p>
            <a:pPr algn="ctr" defTabSz="673100" fontAlgn="t">
              <a:defRPr/>
            </a:pPr>
            <a:r>
              <a:rPr lang="zh-CN" altLang="en-US" sz="1400" dirty="0">
                <a:solidFill>
                  <a:srgbClr val="000000"/>
                </a:solidFill>
                <a:latin typeface="+mn-lt"/>
                <a:ea typeface="+mn-ea"/>
                <a:cs typeface="Arial Unicode MS" pitchFamily="34" charset="-122"/>
              </a:rPr>
              <a:t>创建成功</a:t>
            </a:r>
          </a:p>
        </p:txBody>
      </p:sp>
      <p:sp>
        <p:nvSpPr>
          <p:cNvPr id="133" name="圆角矩形 175"/>
          <p:cNvSpPr>
            <a:spLocks noChangeArrowheads="1"/>
          </p:cNvSpPr>
          <p:nvPr/>
        </p:nvSpPr>
        <p:spPr bwMode="auto">
          <a:xfrm>
            <a:off x="1295400" y="5094288"/>
            <a:ext cx="1331913" cy="350837"/>
          </a:xfrm>
          <a:prstGeom prst="roundRect">
            <a:avLst>
              <a:gd name="adj" fmla="val 16667"/>
            </a:avLst>
          </a:prstGeom>
          <a:solidFill>
            <a:schemeClr val="tx2">
              <a:lumMod val="20000"/>
              <a:lumOff val="80000"/>
            </a:schemeClr>
          </a:solidFill>
          <a:ln w="9525" algn="ctr">
            <a:noFill/>
            <a:round/>
            <a:headEnd/>
            <a:tailEnd/>
          </a:ln>
        </p:spPr>
        <p:txBody>
          <a:bodyPr anchor="ctr"/>
          <a:lstStyle/>
          <a:p>
            <a:pPr algn="ctr" defTabSz="673100" fontAlgn="t">
              <a:defRPr/>
            </a:pPr>
            <a:r>
              <a:rPr lang="zh-CN" altLang="en-US" sz="1400" dirty="0">
                <a:solidFill>
                  <a:srgbClr val="000000"/>
                </a:solidFill>
                <a:latin typeface="+mn-lt"/>
                <a:ea typeface="+mn-ea"/>
                <a:cs typeface="Arial Unicode MS" pitchFamily="34" charset="-122"/>
              </a:rPr>
              <a:t>设置外部网络</a:t>
            </a:r>
          </a:p>
        </p:txBody>
      </p:sp>
      <p:sp>
        <p:nvSpPr>
          <p:cNvPr id="134" name="圆角矩形 175"/>
          <p:cNvSpPr>
            <a:spLocks noChangeArrowheads="1"/>
          </p:cNvSpPr>
          <p:nvPr/>
        </p:nvSpPr>
        <p:spPr bwMode="auto">
          <a:xfrm>
            <a:off x="2735263" y="5094288"/>
            <a:ext cx="1296987" cy="360362"/>
          </a:xfrm>
          <a:prstGeom prst="roundRect">
            <a:avLst>
              <a:gd name="adj" fmla="val 16667"/>
            </a:avLst>
          </a:prstGeom>
          <a:solidFill>
            <a:schemeClr val="tx2">
              <a:lumMod val="20000"/>
              <a:lumOff val="80000"/>
            </a:schemeClr>
          </a:solidFill>
          <a:ln w="9525" algn="ctr">
            <a:noFill/>
            <a:round/>
            <a:headEnd/>
            <a:tailEnd/>
          </a:ln>
        </p:spPr>
        <p:txBody>
          <a:bodyPr anchor="ctr"/>
          <a:lstStyle/>
          <a:p>
            <a:pPr algn="ctr" defTabSz="673100" fontAlgn="t">
              <a:defRPr/>
            </a:pPr>
            <a:r>
              <a:rPr lang="zh-CN" altLang="en-US" sz="1400" dirty="0">
                <a:solidFill>
                  <a:srgbClr val="000000"/>
                </a:solidFill>
                <a:latin typeface="+mn-lt"/>
                <a:ea typeface="+mn-ea"/>
                <a:cs typeface="Arial Unicode MS" pitchFamily="34" charset="-122"/>
              </a:rPr>
              <a:t>设置资源操作</a:t>
            </a:r>
          </a:p>
        </p:txBody>
      </p:sp>
      <p:cxnSp>
        <p:nvCxnSpPr>
          <p:cNvPr id="49174" name="直接箭头连接符 191"/>
          <p:cNvCxnSpPr>
            <a:cxnSpLocks noChangeShapeType="1"/>
            <a:stCxn id="114" idx="2"/>
            <a:endCxn id="131" idx="0"/>
          </p:cNvCxnSpPr>
          <p:nvPr/>
        </p:nvCxnSpPr>
        <p:spPr bwMode="auto">
          <a:xfrm>
            <a:off x="2627313" y="4005263"/>
            <a:ext cx="0" cy="288925"/>
          </a:xfrm>
          <a:prstGeom prst="straightConnector1">
            <a:avLst/>
          </a:prstGeom>
          <a:noFill/>
          <a:ln w="15875" algn="ctr">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9175" name="直接箭头连接符 191"/>
          <p:cNvCxnSpPr>
            <a:cxnSpLocks noChangeShapeType="1"/>
            <a:endCxn id="49154" idx="0"/>
          </p:cNvCxnSpPr>
          <p:nvPr/>
        </p:nvCxnSpPr>
        <p:spPr bwMode="auto">
          <a:xfrm>
            <a:off x="2619375" y="4618038"/>
            <a:ext cx="0" cy="295275"/>
          </a:xfrm>
          <a:prstGeom prst="straightConnector1">
            <a:avLst/>
          </a:prstGeom>
          <a:noFill/>
          <a:ln w="15875" algn="ctr">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49176" name="矩形 154"/>
          <p:cNvSpPr>
            <a:spLocks noChangeArrowheads="1"/>
          </p:cNvSpPr>
          <p:nvPr/>
        </p:nvSpPr>
        <p:spPr bwMode="auto">
          <a:xfrm>
            <a:off x="5003800" y="3481388"/>
            <a:ext cx="2484438" cy="720725"/>
          </a:xfrm>
          <a:prstGeom prst="rect">
            <a:avLst/>
          </a:prstGeom>
          <a:solidFill>
            <a:schemeClr val="accent1"/>
          </a:solidFill>
          <a:ln w="12700" algn="ctr">
            <a:solidFill>
              <a:schemeClr val="tx1"/>
            </a:solidFill>
            <a:prstDash val="sysDash"/>
            <a:round/>
            <a:headEnd/>
            <a:tailEnd/>
          </a:ln>
        </p:spPr>
        <p:txBody>
          <a:bodyPr/>
          <a:lstStyle>
            <a:lvl1pPr eaLnBrk="0" hangingPunct="0">
              <a:defRPr sz="1000">
                <a:solidFill>
                  <a:schemeClr val="tx1"/>
                </a:solidFill>
                <a:latin typeface="FrutigerNext LT Regular" panose="020B0503040504020204" pitchFamily="34" charset="0"/>
                <a:ea typeface="宋体" panose="02010600030101010101" pitchFamily="2" charset="-122"/>
              </a:defRPr>
            </a:lvl1pPr>
            <a:lvl2pPr marL="742950" indent="-285750" eaLnBrk="0" hangingPunct="0">
              <a:defRPr sz="1000">
                <a:solidFill>
                  <a:schemeClr val="tx1"/>
                </a:solidFill>
                <a:latin typeface="FrutigerNext LT Regular" panose="020B0503040504020204" pitchFamily="34" charset="0"/>
                <a:ea typeface="宋体" panose="02010600030101010101" pitchFamily="2" charset="-122"/>
              </a:defRPr>
            </a:lvl2pPr>
            <a:lvl3pPr marL="1143000" indent="-228600" eaLnBrk="0" hangingPunct="0">
              <a:defRPr sz="1000">
                <a:solidFill>
                  <a:schemeClr val="tx1"/>
                </a:solidFill>
                <a:latin typeface="FrutigerNext LT Regular" panose="020B0503040504020204" pitchFamily="34" charset="0"/>
                <a:ea typeface="宋体" panose="02010600030101010101" pitchFamily="2" charset="-122"/>
              </a:defRPr>
            </a:lvl3pPr>
            <a:lvl4pPr marL="1600200" indent="-228600" eaLnBrk="0" hangingPunct="0">
              <a:defRPr sz="1000">
                <a:solidFill>
                  <a:schemeClr val="tx1"/>
                </a:solidFill>
                <a:latin typeface="FrutigerNext LT Regular" panose="020B0503040504020204" pitchFamily="34" charset="0"/>
                <a:ea typeface="宋体" panose="02010600030101010101" pitchFamily="2" charset="-122"/>
              </a:defRPr>
            </a:lvl4pPr>
            <a:lvl5pPr marL="2057400" indent="-228600" eaLnBrk="0" hangingPunct="0">
              <a:defRPr sz="1000">
                <a:solidFill>
                  <a:schemeClr val="tx1"/>
                </a:solidFill>
                <a:latin typeface="FrutigerNext LT Regular" panose="020B0503040504020204" pitchFamily="34" charset="0"/>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9pPr>
          </a:lstStyle>
          <a:p>
            <a:pPr eaLnBrk="1" fontAlgn="t" hangingPunct="1"/>
            <a:endParaRPr lang="zh-CN" altLang="en-US" sz="1200">
              <a:latin typeface="+mn-lt"/>
              <a:ea typeface="+mn-ea"/>
            </a:endParaRPr>
          </a:p>
        </p:txBody>
      </p:sp>
      <p:sp>
        <p:nvSpPr>
          <p:cNvPr id="156" name="圆角矩形 175"/>
          <p:cNvSpPr>
            <a:spLocks noChangeArrowheads="1"/>
          </p:cNvSpPr>
          <p:nvPr/>
        </p:nvSpPr>
        <p:spPr bwMode="auto">
          <a:xfrm>
            <a:off x="5111750" y="3733800"/>
            <a:ext cx="720725" cy="250825"/>
          </a:xfrm>
          <a:prstGeom prst="roundRect">
            <a:avLst>
              <a:gd name="adj" fmla="val 16667"/>
            </a:avLst>
          </a:prstGeom>
          <a:solidFill>
            <a:schemeClr val="tx2">
              <a:lumMod val="20000"/>
              <a:lumOff val="80000"/>
            </a:schemeClr>
          </a:solidFill>
          <a:ln w="9525" algn="ctr">
            <a:noFill/>
            <a:round/>
            <a:headEnd/>
            <a:tailEnd/>
          </a:ln>
        </p:spPr>
        <p:txBody>
          <a:bodyPr anchor="ctr"/>
          <a:lstStyle/>
          <a:p>
            <a:pPr algn="ctr" defTabSz="673100" fontAlgn="t">
              <a:defRPr/>
            </a:pPr>
            <a:r>
              <a:rPr lang="zh-CN" altLang="en-US" sz="1600" dirty="0">
                <a:solidFill>
                  <a:srgbClr val="000000"/>
                </a:solidFill>
                <a:latin typeface="+mn-lt"/>
                <a:ea typeface="+mn-ea"/>
                <a:cs typeface="Arial Unicode MS" pitchFamily="34" charset="-122"/>
              </a:rPr>
              <a:t>计算</a:t>
            </a:r>
          </a:p>
        </p:txBody>
      </p:sp>
      <p:sp>
        <p:nvSpPr>
          <p:cNvPr id="157" name="圆角矩形 175"/>
          <p:cNvSpPr>
            <a:spLocks noChangeArrowheads="1"/>
          </p:cNvSpPr>
          <p:nvPr/>
        </p:nvSpPr>
        <p:spPr bwMode="auto">
          <a:xfrm>
            <a:off x="5903913" y="3733800"/>
            <a:ext cx="720725" cy="250825"/>
          </a:xfrm>
          <a:prstGeom prst="roundRect">
            <a:avLst>
              <a:gd name="adj" fmla="val 16667"/>
            </a:avLst>
          </a:prstGeom>
          <a:solidFill>
            <a:schemeClr val="tx2">
              <a:lumMod val="20000"/>
              <a:lumOff val="80000"/>
            </a:schemeClr>
          </a:solidFill>
          <a:ln w="9525" algn="ctr">
            <a:noFill/>
            <a:round/>
            <a:headEnd/>
            <a:tailEnd/>
          </a:ln>
        </p:spPr>
        <p:txBody>
          <a:bodyPr anchor="ctr"/>
          <a:lstStyle/>
          <a:p>
            <a:pPr algn="ctr" defTabSz="673100" fontAlgn="t">
              <a:defRPr/>
            </a:pPr>
            <a:r>
              <a:rPr lang="zh-CN" altLang="en-US" sz="1600" dirty="0">
                <a:solidFill>
                  <a:srgbClr val="000000"/>
                </a:solidFill>
                <a:latin typeface="+mn-lt"/>
                <a:ea typeface="+mn-ea"/>
                <a:cs typeface="Arial Unicode MS" pitchFamily="34" charset="-122"/>
              </a:rPr>
              <a:t>存储</a:t>
            </a:r>
          </a:p>
        </p:txBody>
      </p:sp>
      <p:sp>
        <p:nvSpPr>
          <p:cNvPr id="158" name="圆角矩形 175"/>
          <p:cNvSpPr>
            <a:spLocks noChangeArrowheads="1"/>
          </p:cNvSpPr>
          <p:nvPr/>
        </p:nvSpPr>
        <p:spPr bwMode="auto">
          <a:xfrm>
            <a:off x="6696075" y="3733800"/>
            <a:ext cx="720725" cy="250825"/>
          </a:xfrm>
          <a:prstGeom prst="roundRect">
            <a:avLst>
              <a:gd name="adj" fmla="val 16667"/>
            </a:avLst>
          </a:prstGeom>
          <a:solidFill>
            <a:schemeClr val="tx2">
              <a:lumMod val="20000"/>
              <a:lumOff val="80000"/>
            </a:schemeClr>
          </a:solidFill>
          <a:ln w="9525" algn="ctr">
            <a:noFill/>
            <a:round/>
            <a:headEnd/>
            <a:tailEnd/>
          </a:ln>
        </p:spPr>
        <p:txBody>
          <a:bodyPr anchor="ctr"/>
          <a:lstStyle/>
          <a:p>
            <a:pPr algn="ctr" defTabSz="673100" fontAlgn="t">
              <a:defRPr/>
            </a:pPr>
            <a:r>
              <a:rPr lang="zh-CN" altLang="en-US" sz="1600" dirty="0">
                <a:solidFill>
                  <a:srgbClr val="000000"/>
                </a:solidFill>
                <a:latin typeface="+mn-lt"/>
                <a:ea typeface="+mn-ea"/>
                <a:cs typeface="Arial Unicode MS" pitchFamily="34" charset="-122"/>
              </a:rPr>
              <a:t>网络</a:t>
            </a:r>
          </a:p>
        </p:txBody>
      </p:sp>
      <p:cxnSp>
        <p:nvCxnSpPr>
          <p:cNvPr id="49180" name="直接箭头连接符 258"/>
          <p:cNvCxnSpPr>
            <a:cxnSpLocks noChangeShapeType="1"/>
            <a:stCxn id="49176" idx="0"/>
            <a:endCxn id="126" idx="2"/>
          </p:cNvCxnSpPr>
          <p:nvPr/>
        </p:nvCxnSpPr>
        <p:spPr bwMode="auto">
          <a:xfrm flipH="1" flipV="1">
            <a:off x="6235700" y="2746375"/>
            <a:ext cx="11113" cy="735013"/>
          </a:xfrm>
          <a:prstGeom prst="straightConnector1">
            <a:avLst/>
          </a:prstGeom>
          <a:noFill/>
          <a:ln w="15875" algn="ctr">
            <a:solidFill>
              <a:srgbClr val="0070C0"/>
            </a:solidFill>
            <a:prstDash val="sysDash"/>
            <a:round/>
            <a:headEnd/>
            <a:tailEnd/>
          </a:ln>
          <a:extLst>
            <a:ext uri="{909E8E84-426E-40DD-AFC4-6F175D3DCCD1}">
              <a14:hiddenFill xmlns:a14="http://schemas.microsoft.com/office/drawing/2010/main">
                <a:noFill/>
              </a14:hiddenFill>
            </a:ext>
          </a:extLst>
        </p:spPr>
      </p:cxnSp>
      <p:sp>
        <p:nvSpPr>
          <p:cNvPr id="163" name="十边形 162"/>
          <p:cNvSpPr/>
          <p:nvPr/>
        </p:nvSpPr>
        <p:spPr bwMode="auto">
          <a:xfrm>
            <a:off x="2339975" y="4662488"/>
            <a:ext cx="252413" cy="215900"/>
          </a:xfrm>
          <a:prstGeom prst="decagon">
            <a:avLst/>
          </a:prstGeom>
          <a:solidFill>
            <a:srgbClr val="FFC000"/>
          </a:solidFill>
          <a:ln w="9525" cap="flat" cmpd="sng" algn="ctr">
            <a:solidFill>
              <a:schemeClr val="tx1"/>
            </a:solidFill>
            <a:prstDash val="solid"/>
            <a:round/>
            <a:headEnd type="none" w="med" len="med"/>
            <a:tailEnd type="none" w="med" len="med"/>
          </a:ln>
          <a:effectLst/>
        </p:spPr>
        <p:txBody>
          <a:bodyPr anchor="ctr"/>
          <a:lstStyle/>
          <a:p>
            <a:pPr algn="ctr" fontAlgn="t">
              <a:defRPr/>
            </a:pPr>
            <a:r>
              <a:rPr lang="en-US" altLang="zh-CN" sz="1100" b="1" dirty="0">
                <a:latin typeface="+mn-lt"/>
                <a:ea typeface="+mn-ea"/>
                <a:cs typeface="Arial Unicode MS" pitchFamily="34" charset="-122"/>
              </a:rPr>
              <a:t>4</a:t>
            </a:r>
            <a:endParaRPr lang="zh-CN" altLang="en-US" sz="1100" b="1" dirty="0">
              <a:latin typeface="+mn-lt"/>
              <a:ea typeface="+mn-ea"/>
              <a:cs typeface="Arial Unicode MS" pitchFamily="34" charset="-122"/>
            </a:endParaRPr>
          </a:p>
        </p:txBody>
      </p:sp>
      <p:sp>
        <p:nvSpPr>
          <p:cNvPr id="165" name="圆角矩形 164"/>
          <p:cNvSpPr/>
          <p:nvPr/>
        </p:nvSpPr>
        <p:spPr bwMode="auto">
          <a:xfrm>
            <a:off x="4967288" y="4400550"/>
            <a:ext cx="3133725" cy="1800225"/>
          </a:xfrm>
          <a:prstGeom prst="roundRect">
            <a:avLst/>
          </a:prstGeom>
          <a:solidFill>
            <a:schemeClr val="bg1">
              <a:lumMod val="85000"/>
            </a:schemeClr>
          </a:solidFill>
          <a:ln w="9525" cap="flat" cmpd="sng" algn="ctr">
            <a:solidFill>
              <a:schemeClr val="tx1"/>
            </a:solidFill>
            <a:prstDash val="solid"/>
            <a:round/>
            <a:headEnd type="none" w="med" len="med"/>
            <a:tailEnd type="none" w="med" len="med"/>
          </a:ln>
          <a:effectLst/>
        </p:spPr>
        <p:txBody>
          <a:bodyPr/>
          <a:lstStyle/>
          <a:p>
            <a:pPr marL="228600" indent="-228600" fontAlgn="t">
              <a:buFont typeface="+mj-lt"/>
              <a:buAutoNum type="arabicPeriod"/>
              <a:defRPr/>
            </a:pPr>
            <a:r>
              <a:rPr lang="en-US" altLang="zh-CN" sz="1400" dirty="0">
                <a:latin typeface="+mn-lt"/>
                <a:ea typeface="+mn-ea"/>
              </a:rPr>
              <a:t>SC</a:t>
            </a:r>
            <a:r>
              <a:rPr lang="zh-CN" altLang="en-US" sz="1400" dirty="0">
                <a:latin typeface="+mn-lt"/>
                <a:ea typeface="+mn-ea"/>
              </a:rPr>
              <a:t>上创建</a:t>
            </a:r>
            <a:r>
              <a:rPr lang="en-US" altLang="zh-CN" sz="1400" dirty="0">
                <a:latin typeface="+mn-lt"/>
                <a:ea typeface="+mn-ea"/>
              </a:rPr>
              <a:t>VDC</a:t>
            </a:r>
            <a:r>
              <a:rPr lang="zh-CN" altLang="en-US" sz="1400" dirty="0">
                <a:latin typeface="+mn-lt"/>
                <a:ea typeface="+mn-ea"/>
              </a:rPr>
              <a:t>会在</a:t>
            </a:r>
            <a:r>
              <a:rPr lang="en-US" altLang="zh-CN" sz="1400" dirty="0" err="1">
                <a:latin typeface="+mn-lt"/>
                <a:ea typeface="+mn-ea"/>
              </a:rPr>
              <a:t>Openstack</a:t>
            </a:r>
            <a:r>
              <a:rPr lang="zh-CN" altLang="en-US" sz="1400" dirty="0">
                <a:latin typeface="+mn-lt"/>
                <a:ea typeface="+mn-ea"/>
              </a:rPr>
              <a:t>上创建</a:t>
            </a:r>
            <a:r>
              <a:rPr lang="en-US" altLang="zh-CN" sz="1400" dirty="0">
                <a:latin typeface="+mn-lt"/>
                <a:ea typeface="+mn-ea"/>
              </a:rPr>
              <a:t>Project</a:t>
            </a:r>
            <a:r>
              <a:rPr lang="zh-CN" altLang="en-US" sz="1400" dirty="0">
                <a:latin typeface="+mn-lt"/>
                <a:ea typeface="+mn-ea"/>
              </a:rPr>
              <a:t>。</a:t>
            </a:r>
            <a:endParaRPr lang="en-US" altLang="zh-CN" sz="1400" dirty="0">
              <a:latin typeface="+mn-lt"/>
              <a:ea typeface="+mn-ea"/>
            </a:endParaRPr>
          </a:p>
          <a:p>
            <a:pPr marL="228600" indent="-228600" fontAlgn="t">
              <a:buFont typeface="+mj-lt"/>
              <a:buAutoNum type="arabicPeriod"/>
              <a:defRPr/>
            </a:pPr>
            <a:r>
              <a:rPr lang="en-US" altLang="zh-CN" sz="1400" dirty="0">
                <a:latin typeface="+mn-lt"/>
                <a:ea typeface="+mn-ea"/>
              </a:rPr>
              <a:t>VDC</a:t>
            </a:r>
            <a:r>
              <a:rPr lang="zh-CN" altLang="en-US" sz="1400" dirty="0">
                <a:latin typeface="+mn-lt"/>
                <a:ea typeface="+mn-ea"/>
              </a:rPr>
              <a:t>和</a:t>
            </a:r>
            <a:r>
              <a:rPr lang="en-US" altLang="zh-CN" sz="1400" dirty="0">
                <a:latin typeface="+mn-lt"/>
                <a:ea typeface="+mn-ea"/>
              </a:rPr>
              <a:t>AZ</a:t>
            </a:r>
            <a:r>
              <a:rPr lang="zh-CN" altLang="en-US" sz="1400" dirty="0">
                <a:latin typeface="+mn-lt"/>
                <a:ea typeface="+mn-ea"/>
              </a:rPr>
              <a:t>的关联关系只会保存</a:t>
            </a:r>
            <a:r>
              <a:rPr lang="en-US" altLang="zh-CN" sz="1400" dirty="0">
                <a:latin typeface="+mn-lt"/>
                <a:ea typeface="+mn-ea"/>
              </a:rPr>
              <a:t>SC</a:t>
            </a:r>
            <a:r>
              <a:rPr lang="zh-CN" altLang="en-US" sz="1400" dirty="0">
                <a:latin typeface="+mn-lt"/>
                <a:ea typeface="+mn-ea"/>
              </a:rPr>
              <a:t>侧，不会下发给</a:t>
            </a:r>
            <a:r>
              <a:rPr lang="en-US" altLang="zh-CN" sz="1400" dirty="0" err="1">
                <a:latin typeface="+mn-lt"/>
                <a:ea typeface="+mn-ea"/>
              </a:rPr>
              <a:t>Openstack</a:t>
            </a:r>
            <a:r>
              <a:rPr lang="zh-CN" altLang="en-US" sz="1400" dirty="0">
                <a:latin typeface="+mn-lt"/>
                <a:ea typeface="+mn-ea"/>
              </a:rPr>
              <a:t>。</a:t>
            </a:r>
            <a:endParaRPr lang="en-US" altLang="zh-CN" sz="1400" dirty="0">
              <a:latin typeface="+mn-lt"/>
              <a:ea typeface="+mn-ea"/>
            </a:endParaRPr>
          </a:p>
          <a:p>
            <a:pPr marL="228600" indent="-228600" fontAlgn="t">
              <a:buFont typeface="+mj-lt"/>
              <a:buAutoNum type="arabicPeriod"/>
              <a:defRPr/>
            </a:pPr>
            <a:r>
              <a:rPr lang="zh-CN" altLang="en-US" sz="1400" dirty="0">
                <a:latin typeface="+mn-lt"/>
                <a:ea typeface="+mn-ea"/>
              </a:rPr>
              <a:t>设置资源池配额时，会设置</a:t>
            </a:r>
            <a:r>
              <a:rPr lang="en-US" altLang="zh-CN" sz="1400" dirty="0" err="1">
                <a:latin typeface="+mn-lt"/>
                <a:ea typeface="+mn-ea"/>
              </a:rPr>
              <a:t>Openstack</a:t>
            </a:r>
            <a:r>
              <a:rPr lang="zh-CN" altLang="en-US" sz="1400" dirty="0">
                <a:latin typeface="+mn-lt"/>
                <a:ea typeface="+mn-ea"/>
              </a:rPr>
              <a:t>中计算、存储、网络资源的配额。</a:t>
            </a:r>
            <a:endParaRPr lang="en-US" altLang="zh-CN" sz="1400" dirty="0">
              <a:latin typeface="+mn-lt"/>
              <a:ea typeface="+mn-ea"/>
            </a:endParaRPr>
          </a:p>
        </p:txBody>
      </p:sp>
    </p:spTree>
    <p:extLst>
      <p:ext uri="{BB962C8B-B14F-4D97-AF65-F5344CB8AC3E}">
        <p14:creationId xmlns:p14="http://schemas.microsoft.com/office/powerpoint/2010/main" val="176441834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17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8063" y="1989138"/>
            <a:ext cx="7019925" cy="385921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50179" name="标题 1"/>
          <p:cNvSpPr>
            <a:spLocks noGrp="1"/>
          </p:cNvSpPr>
          <p:nvPr>
            <p:ph type="title"/>
          </p:nvPr>
        </p:nvSpPr>
        <p:spPr/>
        <p:txBody>
          <a:bodyPr/>
          <a:lstStyle/>
          <a:p>
            <a:r>
              <a:rPr lang="en-US" altLang="zh-CN" dirty="0" smtClean="0"/>
              <a:t>VDC</a:t>
            </a:r>
            <a:r>
              <a:rPr lang="zh-CN" altLang="en-US" dirty="0" smtClean="0"/>
              <a:t>服务</a:t>
            </a:r>
            <a:r>
              <a:rPr lang="en-US" altLang="zh-CN" dirty="0" smtClean="0"/>
              <a:t>(6/9</a:t>
            </a:r>
            <a:r>
              <a:rPr lang="en-US" altLang="zh-CN" dirty="0"/>
              <a:t>)</a:t>
            </a:r>
            <a:endParaRPr lang="zh-CN" altLang="en-US" dirty="0" smtClean="0"/>
          </a:p>
        </p:txBody>
      </p:sp>
      <p:sp>
        <p:nvSpPr>
          <p:cNvPr id="50180" name="内容占位符 2"/>
          <p:cNvSpPr>
            <a:spLocks noGrp="1"/>
          </p:cNvSpPr>
          <p:nvPr>
            <p:ph type="body" sz="quarter" idx="10"/>
          </p:nvPr>
        </p:nvSpPr>
        <p:spPr/>
        <p:txBody>
          <a:bodyPr/>
          <a:lstStyle/>
          <a:p>
            <a:r>
              <a:rPr lang="zh-CN" altLang="en-US" smtClean="0"/>
              <a:t>特性配置</a:t>
            </a:r>
            <a:endParaRPr lang="en-US" altLang="zh-CN" smtClean="0"/>
          </a:p>
          <a:p>
            <a:endParaRPr lang="en-US" altLang="zh-CN" smtClean="0"/>
          </a:p>
          <a:p>
            <a:endParaRPr lang="en-US" altLang="zh-CN" smtClean="0"/>
          </a:p>
        </p:txBody>
      </p:sp>
      <p:grpSp>
        <p:nvGrpSpPr>
          <p:cNvPr id="2" name="组合 12"/>
          <p:cNvGrpSpPr>
            <a:grpSpLocks/>
          </p:cNvGrpSpPr>
          <p:nvPr/>
        </p:nvGrpSpPr>
        <p:grpSpPr bwMode="auto">
          <a:xfrm>
            <a:off x="1368425" y="2133600"/>
            <a:ext cx="6805613" cy="3419475"/>
            <a:chOff x="1367644" y="2132857"/>
            <a:chExt cx="6805786" cy="3420379"/>
          </a:xfrm>
        </p:grpSpPr>
        <p:pic>
          <p:nvPicPr>
            <p:cNvPr id="50188"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67644" y="2132857"/>
              <a:ext cx="6805786" cy="3420379"/>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50189" name="矩形 11"/>
            <p:cNvSpPr>
              <a:spLocks noChangeArrowheads="1"/>
            </p:cNvSpPr>
            <p:nvPr/>
          </p:nvSpPr>
          <p:spPr bwMode="auto">
            <a:xfrm>
              <a:off x="1511660" y="3284984"/>
              <a:ext cx="5580620" cy="396044"/>
            </a:xfrm>
            <a:prstGeom prst="rect">
              <a:avLst/>
            </a:prstGeom>
            <a:noFill/>
            <a:ln w="15875" algn="ctr">
              <a:solidFill>
                <a:schemeClr val="bg1">
                  <a:lumMod val="50000"/>
                </a:schemeClr>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1000">
                  <a:solidFill>
                    <a:schemeClr val="tx1"/>
                  </a:solidFill>
                  <a:latin typeface="FrutigerNext LT Regular" panose="020B0503040504020204" pitchFamily="34" charset="0"/>
                  <a:ea typeface="宋体" panose="02010600030101010101" pitchFamily="2" charset="-122"/>
                </a:defRPr>
              </a:lvl1pPr>
              <a:lvl2pPr marL="742950" indent="-285750" eaLnBrk="0" hangingPunct="0">
                <a:defRPr sz="1000">
                  <a:solidFill>
                    <a:schemeClr val="tx1"/>
                  </a:solidFill>
                  <a:latin typeface="FrutigerNext LT Regular" panose="020B0503040504020204" pitchFamily="34" charset="0"/>
                  <a:ea typeface="宋体" panose="02010600030101010101" pitchFamily="2" charset="-122"/>
                </a:defRPr>
              </a:lvl2pPr>
              <a:lvl3pPr marL="1143000" indent="-228600" eaLnBrk="0" hangingPunct="0">
                <a:defRPr sz="1000">
                  <a:solidFill>
                    <a:schemeClr val="tx1"/>
                  </a:solidFill>
                  <a:latin typeface="FrutigerNext LT Regular" panose="020B0503040504020204" pitchFamily="34" charset="0"/>
                  <a:ea typeface="宋体" panose="02010600030101010101" pitchFamily="2" charset="-122"/>
                </a:defRPr>
              </a:lvl3pPr>
              <a:lvl4pPr marL="1600200" indent="-228600" eaLnBrk="0" hangingPunct="0">
                <a:defRPr sz="1000">
                  <a:solidFill>
                    <a:schemeClr val="tx1"/>
                  </a:solidFill>
                  <a:latin typeface="FrutigerNext LT Regular" panose="020B0503040504020204" pitchFamily="34" charset="0"/>
                  <a:ea typeface="宋体" panose="02010600030101010101" pitchFamily="2" charset="-122"/>
                </a:defRPr>
              </a:lvl4pPr>
              <a:lvl5pPr marL="2057400" indent="-228600" eaLnBrk="0" hangingPunct="0">
                <a:defRPr sz="1000">
                  <a:solidFill>
                    <a:schemeClr val="tx1"/>
                  </a:solidFill>
                  <a:latin typeface="FrutigerNext LT Regular" panose="020B0503040504020204" pitchFamily="34" charset="0"/>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9pPr>
            </a:lstStyle>
            <a:p>
              <a:pPr eaLnBrk="1" fontAlgn="t" hangingPunct="1"/>
              <a:endParaRPr lang="zh-CN" altLang="en-US"/>
            </a:p>
          </p:txBody>
        </p:sp>
      </p:grpSp>
      <p:grpSp>
        <p:nvGrpSpPr>
          <p:cNvPr id="3" name="组合 14"/>
          <p:cNvGrpSpPr>
            <a:grpSpLocks/>
          </p:cNvGrpSpPr>
          <p:nvPr/>
        </p:nvGrpSpPr>
        <p:grpSpPr bwMode="auto">
          <a:xfrm>
            <a:off x="1799432" y="2386013"/>
            <a:ext cx="6516687" cy="3851275"/>
            <a:chOff x="2591780" y="2744924"/>
            <a:chExt cx="6516724" cy="3852428"/>
          </a:xfrm>
        </p:grpSpPr>
        <p:pic>
          <p:nvPicPr>
            <p:cNvPr id="50186"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91780" y="2744924"/>
              <a:ext cx="6516724" cy="385242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50187" name="矩形 13"/>
            <p:cNvSpPr>
              <a:spLocks noChangeArrowheads="1"/>
            </p:cNvSpPr>
            <p:nvPr/>
          </p:nvSpPr>
          <p:spPr bwMode="auto">
            <a:xfrm>
              <a:off x="2627784" y="4329100"/>
              <a:ext cx="1872208" cy="1944216"/>
            </a:xfrm>
            <a:prstGeom prst="rect">
              <a:avLst/>
            </a:prstGeom>
            <a:noFill/>
            <a:ln w="15875" algn="ctr">
              <a:solidFill>
                <a:schemeClr val="bg1">
                  <a:lumMod val="50000"/>
                </a:schemeClr>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1000">
                  <a:solidFill>
                    <a:schemeClr val="tx1"/>
                  </a:solidFill>
                  <a:latin typeface="FrutigerNext LT Regular" panose="020B0503040504020204" pitchFamily="34" charset="0"/>
                  <a:ea typeface="宋体" panose="02010600030101010101" pitchFamily="2" charset="-122"/>
                </a:defRPr>
              </a:lvl1pPr>
              <a:lvl2pPr marL="742950" indent="-285750" eaLnBrk="0" hangingPunct="0">
                <a:defRPr sz="1000">
                  <a:solidFill>
                    <a:schemeClr val="tx1"/>
                  </a:solidFill>
                  <a:latin typeface="FrutigerNext LT Regular" panose="020B0503040504020204" pitchFamily="34" charset="0"/>
                  <a:ea typeface="宋体" panose="02010600030101010101" pitchFamily="2" charset="-122"/>
                </a:defRPr>
              </a:lvl2pPr>
              <a:lvl3pPr marL="1143000" indent="-228600" eaLnBrk="0" hangingPunct="0">
                <a:defRPr sz="1000">
                  <a:solidFill>
                    <a:schemeClr val="tx1"/>
                  </a:solidFill>
                  <a:latin typeface="FrutigerNext LT Regular" panose="020B0503040504020204" pitchFamily="34" charset="0"/>
                  <a:ea typeface="宋体" panose="02010600030101010101" pitchFamily="2" charset="-122"/>
                </a:defRPr>
              </a:lvl3pPr>
              <a:lvl4pPr marL="1600200" indent="-228600" eaLnBrk="0" hangingPunct="0">
                <a:defRPr sz="1000">
                  <a:solidFill>
                    <a:schemeClr val="tx1"/>
                  </a:solidFill>
                  <a:latin typeface="FrutigerNext LT Regular" panose="020B0503040504020204" pitchFamily="34" charset="0"/>
                  <a:ea typeface="宋体" panose="02010600030101010101" pitchFamily="2" charset="-122"/>
                </a:defRPr>
              </a:lvl4pPr>
              <a:lvl5pPr marL="2057400" indent="-228600" eaLnBrk="0" hangingPunct="0">
                <a:defRPr sz="1000">
                  <a:solidFill>
                    <a:schemeClr val="tx1"/>
                  </a:solidFill>
                  <a:latin typeface="FrutigerNext LT Regular" panose="020B0503040504020204" pitchFamily="34" charset="0"/>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9pPr>
            </a:lstStyle>
            <a:p>
              <a:pPr eaLnBrk="1" fontAlgn="t" hangingPunct="1"/>
              <a:endParaRPr lang="zh-CN" altLang="en-US"/>
            </a:p>
          </p:txBody>
        </p:sp>
      </p:grpSp>
      <p:grpSp>
        <p:nvGrpSpPr>
          <p:cNvPr id="4" name="组合 18"/>
          <p:cNvGrpSpPr>
            <a:grpSpLocks/>
          </p:cNvGrpSpPr>
          <p:nvPr/>
        </p:nvGrpSpPr>
        <p:grpSpPr bwMode="auto">
          <a:xfrm>
            <a:off x="2124075" y="2867573"/>
            <a:ext cx="6480175" cy="2981325"/>
            <a:chOff x="2303748" y="2852936"/>
            <a:chExt cx="6480720" cy="2981325"/>
          </a:xfrm>
        </p:grpSpPr>
        <p:pic>
          <p:nvPicPr>
            <p:cNvPr id="50184"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03748" y="2852936"/>
              <a:ext cx="6480720" cy="29813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50185" name="矩形 17"/>
            <p:cNvSpPr>
              <a:spLocks noChangeArrowheads="1"/>
            </p:cNvSpPr>
            <p:nvPr/>
          </p:nvSpPr>
          <p:spPr bwMode="auto">
            <a:xfrm>
              <a:off x="2483768" y="3681028"/>
              <a:ext cx="5796644" cy="540060"/>
            </a:xfrm>
            <a:prstGeom prst="rect">
              <a:avLst/>
            </a:prstGeom>
            <a:noFill/>
            <a:ln w="15875" algn="ctr">
              <a:solidFill>
                <a:schemeClr val="bg1">
                  <a:lumMod val="50000"/>
                </a:schemeClr>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1000">
                  <a:solidFill>
                    <a:schemeClr val="tx1"/>
                  </a:solidFill>
                  <a:latin typeface="FrutigerNext LT Regular" panose="020B0503040504020204" pitchFamily="34" charset="0"/>
                  <a:ea typeface="宋体" panose="02010600030101010101" pitchFamily="2" charset="-122"/>
                </a:defRPr>
              </a:lvl1pPr>
              <a:lvl2pPr marL="742950" indent="-285750" eaLnBrk="0" hangingPunct="0">
                <a:defRPr sz="1000">
                  <a:solidFill>
                    <a:schemeClr val="tx1"/>
                  </a:solidFill>
                  <a:latin typeface="FrutigerNext LT Regular" panose="020B0503040504020204" pitchFamily="34" charset="0"/>
                  <a:ea typeface="宋体" panose="02010600030101010101" pitchFamily="2" charset="-122"/>
                </a:defRPr>
              </a:lvl2pPr>
              <a:lvl3pPr marL="1143000" indent="-228600" eaLnBrk="0" hangingPunct="0">
                <a:defRPr sz="1000">
                  <a:solidFill>
                    <a:schemeClr val="tx1"/>
                  </a:solidFill>
                  <a:latin typeface="FrutigerNext LT Regular" panose="020B0503040504020204" pitchFamily="34" charset="0"/>
                  <a:ea typeface="宋体" panose="02010600030101010101" pitchFamily="2" charset="-122"/>
                </a:defRPr>
              </a:lvl3pPr>
              <a:lvl4pPr marL="1600200" indent="-228600" eaLnBrk="0" hangingPunct="0">
                <a:defRPr sz="1000">
                  <a:solidFill>
                    <a:schemeClr val="tx1"/>
                  </a:solidFill>
                  <a:latin typeface="FrutigerNext LT Regular" panose="020B0503040504020204" pitchFamily="34" charset="0"/>
                  <a:ea typeface="宋体" panose="02010600030101010101" pitchFamily="2" charset="-122"/>
                </a:defRPr>
              </a:lvl4pPr>
              <a:lvl5pPr marL="2057400" indent="-228600" eaLnBrk="0" hangingPunct="0">
                <a:defRPr sz="1000">
                  <a:solidFill>
                    <a:schemeClr val="tx1"/>
                  </a:solidFill>
                  <a:latin typeface="FrutigerNext LT Regular" panose="020B0503040504020204" pitchFamily="34" charset="0"/>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9pPr>
            </a:lstStyle>
            <a:p>
              <a:pPr eaLnBrk="1" fontAlgn="t" hangingPunct="1"/>
              <a:endParaRPr lang="zh-CN" altLang="en-US"/>
            </a:p>
          </p:txBody>
        </p:sp>
      </p:grpSp>
    </p:spTree>
    <p:extLst>
      <p:ext uri="{BB962C8B-B14F-4D97-AF65-F5344CB8AC3E}">
        <p14:creationId xmlns:p14="http://schemas.microsoft.com/office/powerpoint/2010/main" val="136386186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1000" fill="hold"/>
                                        <p:tgtEl>
                                          <p:spTgt spid="3"/>
                                        </p:tgtEl>
                                        <p:attrNameLst>
                                          <p:attrName>ppt_x</p:attrName>
                                        </p:attrNameLst>
                                      </p:cBhvr>
                                      <p:tavLst>
                                        <p:tav tm="0">
                                          <p:val>
                                            <p:strVal val="1+#ppt_w/2"/>
                                          </p:val>
                                        </p:tav>
                                        <p:tav tm="100000">
                                          <p:val>
                                            <p:strVal val="#ppt_x"/>
                                          </p:val>
                                        </p:tav>
                                      </p:tavLst>
                                    </p:anim>
                                    <p:anim calcmode="lin" valueType="num">
                                      <p:cBhvr additive="base">
                                        <p:cTn id="14" dur="10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标题 1"/>
          <p:cNvSpPr>
            <a:spLocks noGrp="1"/>
          </p:cNvSpPr>
          <p:nvPr>
            <p:ph type="title"/>
          </p:nvPr>
        </p:nvSpPr>
        <p:spPr/>
        <p:txBody>
          <a:bodyPr/>
          <a:lstStyle/>
          <a:p>
            <a:r>
              <a:rPr lang="en-US" altLang="zh-CN" dirty="0" smtClean="0"/>
              <a:t>VDC</a:t>
            </a:r>
            <a:r>
              <a:rPr lang="zh-CN" altLang="en-US" dirty="0" smtClean="0"/>
              <a:t>服务</a:t>
            </a:r>
            <a:r>
              <a:rPr lang="en-US" altLang="zh-CN" dirty="0" smtClean="0"/>
              <a:t>(7/9</a:t>
            </a:r>
            <a:r>
              <a:rPr lang="en-US" altLang="zh-CN" dirty="0"/>
              <a:t>)</a:t>
            </a:r>
            <a:endParaRPr lang="zh-CN" altLang="en-US" dirty="0" smtClean="0"/>
          </a:p>
        </p:txBody>
      </p:sp>
      <p:sp>
        <p:nvSpPr>
          <p:cNvPr id="51203" name="内容占位符 2"/>
          <p:cNvSpPr>
            <a:spLocks noGrp="1"/>
          </p:cNvSpPr>
          <p:nvPr>
            <p:ph type="body" sz="quarter" idx="10"/>
          </p:nvPr>
        </p:nvSpPr>
        <p:spPr/>
        <p:txBody>
          <a:bodyPr/>
          <a:lstStyle/>
          <a:p>
            <a:r>
              <a:rPr lang="zh-CN" altLang="en-US" dirty="0" smtClean="0"/>
              <a:t>特性配置</a:t>
            </a:r>
            <a:endParaRPr lang="en-US" altLang="zh-CN" dirty="0" smtClean="0"/>
          </a:p>
          <a:p>
            <a:pPr lvl="1"/>
            <a:r>
              <a:rPr lang="en-US" altLang="zh-CN" dirty="0" smtClean="0"/>
              <a:t>VDC</a:t>
            </a:r>
            <a:r>
              <a:rPr lang="zh-CN" altLang="en-US" dirty="0" smtClean="0"/>
              <a:t>计量： 支持按配额已使用量和配额总量对</a:t>
            </a:r>
            <a:r>
              <a:rPr lang="en-US" altLang="zh-CN" dirty="0" smtClean="0"/>
              <a:t>VDC</a:t>
            </a:r>
            <a:r>
              <a:rPr lang="zh-CN" altLang="en-US" dirty="0" smtClean="0"/>
              <a:t>各项资源进行计量，并统计出累计的计量结果，用于和部门之间结算使用。系统默认按配额已使用量对</a:t>
            </a:r>
            <a:r>
              <a:rPr lang="en-US" altLang="zh-CN" dirty="0" smtClean="0"/>
              <a:t>VDC</a:t>
            </a:r>
            <a:r>
              <a:rPr lang="zh-CN" altLang="en-US" dirty="0" smtClean="0"/>
              <a:t>内各项资源进行计量。</a:t>
            </a:r>
            <a:endParaRPr lang="en-US" altLang="zh-CN" dirty="0" smtClean="0"/>
          </a:p>
          <a:p>
            <a:endParaRPr lang="en-US" altLang="zh-CN" dirty="0" smtClean="0"/>
          </a:p>
          <a:p>
            <a:endParaRPr lang="en-US" altLang="zh-CN" dirty="0" smtClean="0"/>
          </a:p>
        </p:txBody>
      </p:sp>
      <p:grpSp>
        <p:nvGrpSpPr>
          <p:cNvPr id="51204" name="组合 32"/>
          <p:cNvGrpSpPr>
            <a:grpSpLocks/>
          </p:cNvGrpSpPr>
          <p:nvPr/>
        </p:nvGrpSpPr>
        <p:grpSpPr bwMode="auto">
          <a:xfrm>
            <a:off x="1665675" y="3560254"/>
            <a:ext cx="5425874" cy="2670808"/>
            <a:chOff x="1990690" y="3681028"/>
            <a:chExt cx="4777554" cy="2239334"/>
          </a:xfrm>
        </p:grpSpPr>
        <p:grpSp>
          <p:nvGrpSpPr>
            <p:cNvPr id="51205" name="组合 6"/>
            <p:cNvGrpSpPr>
              <a:grpSpLocks/>
            </p:cNvGrpSpPr>
            <p:nvPr/>
          </p:nvGrpSpPr>
          <p:grpSpPr bwMode="auto">
            <a:xfrm>
              <a:off x="1990690" y="4313636"/>
              <a:ext cx="975605" cy="618914"/>
              <a:chOff x="684993" y="2074667"/>
              <a:chExt cx="975605" cy="618914"/>
            </a:xfrm>
          </p:grpSpPr>
          <p:pic>
            <p:nvPicPr>
              <p:cNvPr id="51228" name="Picture 158" descr="j043394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9683" y="2074667"/>
                <a:ext cx="533164" cy="411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8"/>
              <p:cNvSpPr txBox="1"/>
              <p:nvPr/>
            </p:nvSpPr>
            <p:spPr>
              <a:xfrm>
                <a:off x="684993" y="2461332"/>
                <a:ext cx="975605" cy="232249"/>
              </a:xfrm>
              <a:prstGeom prst="rect">
                <a:avLst/>
              </a:prstGeom>
              <a:noFill/>
            </p:spPr>
            <p:txBody>
              <a:bodyPr wrap="none">
                <a:spAutoFit/>
              </a:bodyPr>
              <a:lstStyle/>
              <a:p>
                <a:pPr fontAlgn="t">
                  <a:defRPr/>
                </a:pPr>
                <a:r>
                  <a:rPr lang="en-US" altLang="zh-CN" sz="1200" dirty="0">
                    <a:solidFill>
                      <a:prstClr val="black"/>
                    </a:solidFill>
                    <a:latin typeface="+mn-lt"/>
                    <a:ea typeface="+mn-ea"/>
                  </a:rPr>
                  <a:t>VDC </a:t>
                </a:r>
                <a:r>
                  <a:rPr lang="zh-CN" altLang="en-US" sz="1200" dirty="0">
                    <a:solidFill>
                      <a:prstClr val="black"/>
                    </a:solidFill>
                    <a:latin typeface="+mn-lt"/>
                    <a:ea typeface="+mn-ea"/>
                  </a:rPr>
                  <a:t>业务用户</a:t>
                </a:r>
              </a:p>
            </p:txBody>
          </p:sp>
        </p:grpSp>
        <p:grpSp>
          <p:nvGrpSpPr>
            <p:cNvPr id="51206" name="组合 9"/>
            <p:cNvGrpSpPr>
              <a:grpSpLocks/>
            </p:cNvGrpSpPr>
            <p:nvPr/>
          </p:nvGrpSpPr>
          <p:grpSpPr bwMode="auto">
            <a:xfrm>
              <a:off x="2011516" y="3681028"/>
              <a:ext cx="840104" cy="603992"/>
              <a:chOff x="308255" y="1076299"/>
              <a:chExt cx="840104" cy="603992"/>
            </a:xfrm>
          </p:grpSpPr>
          <p:pic>
            <p:nvPicPr>
              <p:cNvPr id="51226" name="Picture 158" descr="j043394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8650" y="1076299"/>
                <a:ext cx="533164" cy="411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p:cNvSpPr txBox="1"/>
              <p:nvPr/>
            </p:nvSpPr>
            <p:spPr>
              <a:xfrm>
                <a:off x="308255" y="1448042"/>
                <a:ext cx="840104" cy="232249"/>
              </a:xfrm>
              <a:prstGeom prst="rect">
                <a:avLst/>
              </a:prstGeom>
              <a:noFill/>
            </p:spPr>
            <p:txBody>
              <a:bodyPr wrap="none">
                <a:spAutoFit/>
              </a:bodyPr>
              <a:lstStyle/>
              <a:p>
                <a:pPr fontAlgn="t">
                  <a:defRPr/>
                </a:pPr>
                <a:r>
                  <a:rPr lang="en-US" altLang="zh-CN" sz="1200" dirty="0">
                    <a:solidFill>
                      <a:prstClr val="black"/>
                    </a:solidFill>
                    <a:latin typeface="+mn-lt"/>
                    <a:ea typeface="+mn-ea"/>
                  </a:rPr>
                  <a:t>VDC </a:t>
                </a:r>
                <a:r>
                  <a:rPr lang="zh-CN" altLang="en-US" sz="1200" dirty="0">
                    <a:solidFill>
                      <a:prstClr val="black"/>
                    </a:solidFill>
                    <a:latin typeface="+mn-lt"/>
                    <a:ea typeface="+mn-ea"/>
                  </a:rPr>
                  <a:t>管理员</a:t>
                </a:r>
              </a:p>
            </p:txBody>
          </p:sp>
        </p:grpSp>
        <p:cxnSp>
          <p:nvCxnSpPr>
            <p:cNvPr id="13" name="直接箭头连接符 12"/>
            <p:cNvCxnSpPr/>
            <p:nvPr/>
          </p:nvCxnSpPr>
          <p:spPr>
            <a:xfrm>
              <a:off x="2724843" y="4662523"/>
              <a:ext cx="1347801" cy="1270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631180" y="4386180"/>
              <a:ext cx="1382106" cy="232249"/>
            </a:xfrm>
            <a:prstGeom prst="rect">
              <a:avLst/>
            </a:prstGeom>
            <a:noFill/>
          </p:spPr>
          <p:txBody>
            <a:bodyPr wrap="none">
              <a:spAutoFit/>
            </a:bodyPr>
            <a:lstStyle/>
            <a:p>
              <a:pPr fontAlgn="t">
                <a:defRPr/>
              </a:pPr>
              <a:r>
                <a:rPr lang="zh-CN" altLang="en-US" sz="1200" dirty="0">
                  <a:solidFill>
                    <a:prstClr val="black"/>
                  </a:solidFill>
                  <a:latin typeface="+mn-lt"/>
                  <a:ea typeface="+mn-ea"/>
                </a:rPr>
                <a:t>申请</a:t>
              </a:r>
              <a:r>
                <a:rPr lang="en-US" altLang="zh-CN" sz="1200" dirty="0">
                  <a:solidFill>
                    <a:prstClr val="black"/>
                  </a:solidFill>
                  <a:latin typeface="+mn-lt"/>
                  <a:ea typeface="+mn-ea"/>
                </a:rPr>
                <a:t>/</a:t>
              </a:r>
              <a:r>
                <a:rPr lang="zh-CN" altLang="en-US" sz="1200" dirty="0">
                  <a:solidFill>
                    <a:prstClr val="black"/>
                  </a:solidFill>
                  <a:latin typeface="+mn-lt"/>
                  <a:ea typeface="+mn-ea"/>
                </a:rPr>
                <a:t>变更</a:t>
              </a:r>
              <a:r>
                <a:rPr lang="en-US" altLang="zh-CN" sz="1200">
                  <a:solidFill>
                    <a:prstClr val="black"/>
                  </a:solidFill>
                  <a:latin typeface="+mn-lt"/>
                  <a:ea typeface="+mn-ea"/>
                </a:rPr>
                <a:t>/</a:t>
              </a:r>
              <a:r>
                <a:rPr lang="zh-CN" altLang="en-US" sz="1200">
                  <a:solidFill>
                    <a:prstClr val="black"/>
                  </a:solidFill>
                  <a:latin typeface="+mn-lt"/>
                  <a:ea typeface="+mn-ea"/>
                </a:rPr>
                <a:t>删除服务</a:t>
              </a:r>
              <a:endParaRPr lang="zh-CN" altLang="en-US" sz="1200" dirty="0">
                <a:solidFill>
                  <a:prstClr val="black"/>
                </a:solidFill>
                <a:latin typeface="+mn-lt"/>
                <a:ea typeface="+mn-ea"/>
              </a:endParaRPr>
            </a:p>
          </p:txBody>
        </p:sp>
        <p:cxnSp>
          <p:nvCxnSpPr>
            <p:cNvPr id="15" name="直接箭头连接符 14"/>
            <p:cNvCxnSpPr/>
            <p:nvPr/>
          </p:nvCxnSpPr>
          <p:spPr>
            <a:xfrm>
              <a:off x="2935983" y="4151129"/>
              <a:ext cx="1081097"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3007421" y="3876374"/>
              <a:ext cx="704603" cy="232249"/>
            </a:xfrm>
            <a:prstGeom prst="rect">
              <a:avLst/>
            </a:prstGeom>
            <a:noFill/>
          </p:spPr>
          <p:txBody>
            <a:bodyPr wrap="none">
              <a:spAutoFit/>
            </a:bodyPr>
            <a:lstStyle/>
            <a:p>
              <a:pPr fontAlgn="t">
                <a:defRPr/>
              </a:pPr>
              <a:r>
                <a:rPr lang="zh-CN" altLang="en-US" sz="1200">
                  <a:solidFill>
                    <a:prstClr val="black"/>
                  </a:solidFill>
                  <a:latin typeface="+mn-lt"/>
                  <a:ea typeface="+mn-ea"/>
                </a:rPr>
                <a:t>审批服务</a:t>
              </a:r>
              <a:endParaRPr lang="zh-CN" altLang="en-US" sz="1200" dirty="0">
                <a:solidFill>
                  <a:prstClr val="black"/>
                </a:solidFill>
                <a:latin typeface="+mn-lt"/>
                <a:ea typeface="+mn-ea"/>
              </a:endParaRPr>
            </a:p>
          </p:txBody>
        </p:sp>
        <p:cxnSp>
          <p:nvCxnSpPr>
            <p:cNvPr id="17" name="直接箭头连接符 16"/>
            <p:cNvCxnSpPr>
              <a:endCxn id="19" idx="0"/>
            </p:cNvCxnSpPr>
            <p:nvPr/>
          </p:nvCxnSpPr>
          <p:spPr>
            <a:xfrm>
              <a:off x="5310905" y="4630760"/>
              <a:ext cx="21433" cy="53521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4082169" y="4886456"/>
              <a:ext cx="1305887" cy="232249"/>
            </a:xfrm>
            <a:prstGeom prst="rect">
              <a:avLst/>
            </a:prstGeom>
            <a:noFill/>
          </p:spPr>
          <p:txBody>
            <a:bodyPr wrap="none">
              <a:spAutoFit/>
            </a:bodyPr>
            <a:lstStyle/>
            <a:p>
              <a:pPr fontAlgn="t">
                <a:defRPr/>
              </a:pPr>
              <a:r>
                <a:rPr lang="zh-CN" altLang="en-US" sz="1200" dirty="0">
                  <a:solidFill>
                    <a:prstClr val="black"/>
                  </a:solidFill>
                  <a:latin typeface="+mn-lt"/>
                  <a:ea typeface="+mn-ea"/>
                </a:rPr>
                <a:t>触发</a:t>
              </a:r>
              <a:r>
                <a:rPr lang="en-US" altLang="zh-CN" sz="1200" dirty="0">
                  <a:solidFill>
                    <a:prstClr val="black"/>
                  </a:solidFill>
                  <a:latin typeface="+mn-lt"/>
                  <a:ea typeface="+mn-ea"/>
                </a:rPr>
                <a:t>/</a:t>
              </a:r>
              <a:r>
                <a:rPr lang="zh-CN" altLang="en-US" sz="1200" dirty="0">
                  <a:solidFill>
                    <a:prstClr val="black"/>
                  </a:solidFill>
                  <a:latin typeface="+mn-lt"/>
                  <a:ea typeface="+mn-ea"/>
                </a:rPr>
                <a:t>终止计量打点</a:t>
              </a:r>
            </a:p>
          </p:txBody>
        </p:sp>
        <p:sp>
          <p:nvSpPr>
            <p:cNvPr id="19" name="TextBox 18"/>
            <p:cNvSpPr txBox="1"/>
            <p:nvPr/>
          </p:nvSpPr>
          <p:spPr>
            <a:xfrm>
              <a:off x="4504448" y="5165976"/>
              <a:ext cx="1655778" cy="232249"/>
            </a:xfrm>
            <a:prstGeom prst="rect">
              <a:avLst/>
            </a:prstGeom>
            <a:solidFill>
              <a:srgbClr val="99CCFF"/>
            </a:solidFill>
            <a:ln w="3175">
              <a:solidFill>
                <a:schemeClr val="tx1"/>
              </a:solidFill>
            </a:ln>
            <a:effectLst>
              <a:outerShdw blurRad="50800" dist="38100" dir="2700000" algn="tl" rotWithShape="0">
                <a:prstClr val="black">
                  <a:alpha val="40000"/>
                </a:prstClr>
              </a:outerShdw>
            </a:effectLst>
          </p:spPr>
          <p:txBody>
            <a:bodyPr>
              <a:spAutoFit/>
            </a:bodyPr>
            <a:lstStyle/>
            <a:p>
              <a:pPr algn="ctr" fontAlgn="t">
                <a:defRPr/>
              </a:pPr>
              <a:r>
                <a:rPr lang="en-US" altLang="zh-CN" sz="1200" dirty="0">
                  <a:solidFill>
                    <a:srgbClr val="000000"/>
                  </a:solidFill>
                  <a:latin typeface="+mn-lt"/>
                  <a:ea typeface="+mn-ea"/>
                </a:rPr>
                <a:t>SC-Meter</a:t>
              </a:r>
              <a:endParaRPr lang="zh-CN" altLang="en-US" sz="1200" dirty="0">
                <a:solidFill>
                  <a:srgbClr val="000000"/>
                </a:solidFill>
                <a:latin typeface="+mn-lt"/>
                <a:ea typeface="+mn-ea"/>
              </a:endParaRPr>
            </a:p>
          </p:txBody>
        </p:sp>
        <p:sp>
          <p:nvSpPr>
            <p:cNvPr id="20" name="圆柱形 19"/>
            <p:cNvSpPr/>
            <p:nvPr/>
          </p:nvSpPr>
          <p:spPr bwMode="auto">
            <a:xfrm>
              <a:off x="4513973" y="5537610"/>
              <a:ext cx="1651016" cy="382752"/>
            </a:xfrm>
            <a:prstGeom prst="can">
              <a:avLst/>
            </a:prstGeom>
            <a:solidFill>
              <a:srgbClr val="00B0F0">
                <a:alpha val="50000"/>
              </a:srgbClr>
            </a:solidFill>
            <a:ln>
              <a:solidFill>
                <a:schemeClr val="bg1">
                  <a:lumMod val="50000"/>
                </a:schemeClr>
              </a:solidFill>
              <a:prstDash val="dash"/>
            </a:ln>
            <a:effectLst/>
            <a:extLst/>
          </p:spPr>
          <p:txBody>
            <a:bodyPr/>
            <a:lstStyle/>
            <a:p>
              <a:pPr algn="ctr" fontAlgn="t">
                <a:buClr>
                  <a:srgbClr val="CC9900"/>
                </a:buClr>
                <a:defRPr/>
              </a:pPr>
              <a:r>
                <a:rPr lang="en-US" altLang="zh-CN" sz="1200" dirty="0">
                  <a:solidFill>
                    <a:srgbClr val="000000"/>
                  </a:solidFill>
                  <a:latin typeface="+mn-lt"/>
                  <a:ea typeface="+mn-ea"/>
                </a:rPr>
                <a:t>SC –Meter </a:t>
              </a:r>
              <a:r>
                <a:rPr lang="zh-CN" altLang="en-US" sz="1200" dirty="0">
                  <a:solidFill>
                    <a:srgbClr val="000000"/>
                  </a:solidFill>
                  <a:latin typeface="+mn-lt"/>
                  <a:ea typeface="+mn-ea"/>
                </a:rPr>
                <a:t>数据库</a:t>
              </a:r>
            </a:p>
          </p:txBody>
        </p:sp>
        <p:cxnSp>
          <p:nvCxnSpPr>
            <p:cNvPr id="21" name="直接箭头连接符 20"/>
            <p:cNvCxnSpPr>
              <a:stCxn id="19" idx="2"/>
              <a:endCxn id="20" idx="1"/>
            </p:cNvCxnSpPr>
            <p:nvPr/>
          </p:nvCxnSpPr>
          <p:spPr>
            <a:xfrm>
              <a:off x="5332337" y="5398225"/>
              <a:ext cx="7144" cy="13938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nvGrpSpPr>
            <p:cNvPr id="51216" name="组合 21"/>
            <p:cNvGrpSpPr>
              <a:grpSpLocks/>
            </p:cNvGrpSpPr>
            <p:nvPr/>
          </p:nvGrpSpPr>
          <p:grpSpPr bwMode="auto">
            <a:xfrm>
              <a:off x="4088519" y="3747732"/>
              <a:ext cx="2679725" cy="1108550"/>
              <a:chOff x="2782821" y="1476959"/>
              <a:chExt cx="2679725" cy="1108550"/>
            </a:xfrm>
          </p:grpSpPr>
          <p:sp>
            <p:nvSpPr>
              <p:cNvPr id="23" name="矩形 22"/>
              <p:cNvSpPr/>
              <p:nvPr/>
            </p:nvSpPr>
            <p:spPr>
              <a:xfrm>
                <a:off x="2782821" y="1476959"/>
                <a:ext cx="2679725" cy="110855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lstStyle/>
              <a:p>
                <a:pPr algn="ctr" fontAlgn="t">
                  <a:defRPr/>
                </a:pPr>
                <a:r>
                  <a:rPr lang="zh-CN" altLang="en-US" sz="1200">
                    <a:solidFill>
                      <a:prstClr val="black"/>
                    </a:solidFill>
                  </a:rPr>
                  <a:t>服务</a:t>
                </a:r>
                <a:r>
                  <a:rPr lang="zh-CN" altLang="en-US" sz="1200" dirty="0">
                    <a:solidFill>
                      <a:prstClr val="black"/>
                    </a:solidFill>
                  </a:rPr>
                  <a:t>目录</a:t>
                </a:r>
              </a:p>
            </p:txBody>
          </p:sp>
          <p:pic>
            <p:nvPicPr>
              <p:cNvPr id="5121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0509" y="1851440"/>
                <a:ext cx="394454" cy="3944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TextBox 24"/>
              <p:cNvSpPr txBox="1"/>
              <p:nvPr/>
            </p:nvSpPr>
            <p:spPr>
              <a:xfrm>
                <a:off x="2922522" y="2220227"/>
                <a:ext cx="569103" cy="232249"/>
              </a:xfrm>
              <a:prstGeom prst="rect">
                <a:avLst/>
              </a:prstGeom>
              <a:noFill/>
            </p:spPr>
            <p:txBody>
              <a:bodyPr wrap="none">
                <a:spAutoFit/>
              </a:bodyPr>
              <a:lstStyle/>
              <a:p>
                <a:pPr fontAlgn="t">
                  <a:defRPr/>
                </a:pPr>
                <a:r>
                  <a:rPr lang="zh-CN" altLang="en-US" sz="1200" dirty="0">
                    <a:solidFill>
                      <a:prstClr val="black"/>
                    </a:solidFill>
                    <a:latin typeface="+mn-lt"/>
                    <a:ea typeface="+mn-ea"/>
                  </a:rPr>
                  <a:t>云主机</a:t>
                </a:r>
              </a:p>
            </p:txBody>
          </p:sp>
          <p:sp>
            <p:nvSpPr>
              <p:cNvPr id="26" name="TextBox 25"/>
              <p:cNvSpPr txBox="1"/>
              <p:nvPr/>
            </p:nvSpPr>
            <p:spPr>
              <a:xfrm>
                <a:off x="3638491" y="2221815"/>
                <a:ext cx="433603" cy="232249"/>
              </a:xfrm>
              <a:prstGeom prst="rect">
                <a:avLst/>
              </a:prstGeom>
              <a:noFill/>
            </p:spPr>
            <p:txBody>
              <a:bodyPr wrap="none">
                <a:spAutoFit/>
              </a:bodyPr>
              <a:lstStyle/>
              <a:p>
                <a:pPr fontAlgn="t">
                  <a:defRPr/>
                </a:pPr>
                <a:r>
                  <a:rPr lang="en-US" altLang="zh-CN" sz="1200">
                    <a:solidFill>
                      <a:prstClr val="black"/>
                    </a:solidFill>
                    <a:latin typeface="+mn-lt"/>
                    <a:ea typeface="+mn-ea"/>
                  </a:rPr>
                  <a:t>vApp</a:t>
                </a:r>
                <a:endParaRPr lang="zh-CN" altLang="en-US" sz="1200" dirty="0">
                  <a:solidFill>
                    <a:prstClr val="black"/>
                  </a:solidFill>
                  <a:latin typeface="+mn-lt"/>
                  <a:ea typeface="+mn-ea"/>
                </a:endParaRPr>
              </a:p>
            </p:txBody>
          </p:sp>
          <p:pic>
            <p:nvPicPr>
              <p:cNvPr id="51221"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62199" y="1836585"/>
                <a:ext cx="400632" cy="4006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22"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90956" y="1840692"/>
                <a:ext cx="381712" cy="381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 name="TextBox 28"/>
              <p:cNvSpPr txBox="1"/>
              <p:nvPr/>
            </p:nvSpPr>
            <p:spPr>
              <a:xfrm>
                <a:off x="4195709" y="2223403"/>
                <a:ext cx="569103" cy="232249"/>
              </a:xfrm>
              <a:prstGeom prst="rect">
                <a:avLst/>
              </a:prstGeom>
              <a:noFill/>
            </p:spPr>
            <p:txBody>
              <a:bodyPr wrap="none">
                <a:spAutoFit/>
              </a:bodyPr>
              <a:lstStyle/>
              <a:p>
                <a:pPr fontAlgn="t">
                  <a:defRPr/>
                </a:pPr>
                <a:r>
                  <a:rPr lang="zh-CN" altLang="en-US" sz="1200" dirty="0">
                    <a:solidFill>
                      <a:prstClr val="black"/>
                    </a:solidFill>
                    <a:latin typeface="+mn-lt"/>
                    <a:ea typeface="+mn-ea"/>
                  </a:rPr>
                  <a:t>云磁盘</a:t>
                </a:r>
              </a:p>
            </p:txBody>
          </p:sp>
          <p:sp>
            <p:nvSpPr>
              <p:cNvPr id="30" name="TextBox 29"/>
              <p:cNvSpPr txBox="1"/>
              <p:nvPr/>
            </p:nvSpPr>
            <p:spPr>
              <a:xfrm>
                <a:off x="4811665" y="2209109"/>
                <a:ext cx="569103" cy="232249"/>
              </a:xfrm>
              <a:prstGeom prst="rect">
                <a:avLst/>
              </a:prstGeom>
              <a:noFill/>
            </p:spPr>
            <p:txBody>
              <a:bodyPr wrap="none">
                <a:spAutoFit/>
              </a:bodyPr>
              <a:lstStyle/>
              <a:p>
                <a:pPr fontAlgn="t">
                  <a:defRPr/>
                </a:pPr>
                <a:r>
                  <a:rPr lang="zh-CN" altLang="en-US" sz="1200" dirty="0">
                    <a:solidFill>
                      <a:prstClr val="black"/>
                    </a:solidFill>
                    <a:latin typeface="+mn-lt"/>
                    <a:ea typeface="+mn-ea"/>
                  </a:rPr>
                  <a:t>弹性</a:t>
                </a:r>
                <a:r>
                  <a:rPr lang="en-US" altLang="zh-CN" sz="1200" dirty="0">
                    <a:solidFill>
                      <a:prstClr val="black"/>
                    </a:solidFill>
                    <a:latin typeface="+mn-lt"/>
                    <a:ea typeface="+mn-ea"/>
                  </a:rPr>
                  <a:t>IP</a:t>
                </a:r>
                <a:endParaRPr lang="zh-CN" altLang="en-US" sz="1200" dirty="0">
                  <a:solidFill>
                    <a:prstClr val="black"/>
                  </a:solidFill>
                  <a:latin typeface="+mn-lt"/>
                  <a:ea typeface="+mn-ea"/>
                </a:endParaRPr>
              </a:p>
            </p:txBody>
          </p:sp>
          <p:pic>
            <p:nvPicPr>
              <p:cNvPr id="51225"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882052" y="1833179"/>
                <a:ext cx="381712" cy="381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spTree>
    <p:extLst>
      <p:ext uri="{BB962C8B-B14F-4D97-AF65-F5344CB8AC3E}">
        <p14:creationId xmlns:p14="http://schemas.microsoft.com/office/powerpoint/2010/main" val="20287826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标题 1"/>
          <p:cNvSpPr>
            <a:spLocks noGrp="1"/>
          </p:cNvSpPr>
          <p:nvPr>
            <p:ph type="title"/>
          </p:nvPr>
        </p:nvSpPr>
        <p:spPr/>
        <p:txBody>
          <a:bodyPr/>
          <a:lstStyle/>
          <a:p>
            <a:r>
              <a:rPr lang="en-US" altLang="zh-CN" dirty="0" smtClean="0"/>
              <a:t>VDC</a:t>
            </a:r>
            <a:r>
              <a:rPr lang="zh-CN" altLang="en-US" dirty="0" smtClean="0"/>
              <a:t>服务</a:t>
            </a:r>
            <a:r>
              <a:rPr lang="en-US" altLang="zh-CN" dirty="0" smtClean="0"/>
              <a:t>(8/9</a:t>
            </a:r>
            <a:r>
              <a:rPr lang="en-US" altLang="zh-CN" dirty="0"/>
              <a:t>)</a:t>
            </a:r>
            <a:endParaRPr lang="zh-CN" altLang="en-US" dirty="0" smtClean="0"/>
          </a:p>
        </p:txBody>
      </p:sp>
      <p:sp>
        <p:nvSpPr>
          <p:cNvPr id="1028" name="内容占位符 2"/>
          <p:cNvSpPr>
            <a:spLocks noGrp="1"/>
          </p:cNvSpPr>
          <p:nvPr>
            <p:ph type="body" sz="quarter" idx="10"/>
          </p:nvPr>
        </p:nvSpPr>
        <p:spPr/>
        <p:txBody>
          <a:bodyPr/>
          <a:lstStyle/>
          <a:p>
            <a:endParaRPr lang="en-US" altLang="zh-CN" smtClean="0"/>
          </a:p>
          <a:p>
            <a:endParaRPr lang="en-US" altLang="zh-CN" smtClean="0"/>
          </a:p>
        </p:txBody>
      </p:sp>
      <p:pic>
        <p:nvPicPr>
          <p:cNvPr id="1029"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5649" y="1376364"/>
            <a:ext cx="7848599" cy="40322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graphicFrame>
        <p:nvGraphicFramePr>
          <p:cNvPr id="1026" name="Object 3"/>
          <p:cNvGraphicFramePr>
            <a:graphicFrameLocks noChangeAspect="1"/>
          </p:cNvGraphicFramePr>
          <p:nvPr>
            <p:extLst>
              <p:ext uri="{D42A27DB-BD31-4B8C-83A1-F6EECF244321}">
                <p14:modId xmlns:p14="http://schemas.microsoft.com/office/powerpoint/2010/main" val="2837947023"/>
              </p:ext>
            </p:extLst>
          </p:nvPr>
        </p:nvGraphicFramePr>
        <p:xfrm>
          <a:off x="1043608" y="5556007"/>
          <a:ext cx="792163" cy="674687"/>
        </p:xfrm>
        <a:graphic>
          <a:graphicData uri="http://schemas.openxmlformats.org/presentationml/2006/ole">
            <mc:AlternateContent xmlns:mc="http://schemas.openxmlformats.org/markup-compatibility/2006">
              <mc:Choice xmlns:v="urn:schemas-microsoft-com:vml" Requires="v">
                <p:oleObj spid="_x0000_s1080" name="Worksheet" showAsIcon="1" r:id="rId6" imgW="914400" imgH="828720" progId="Excel.Sheet.8">
                  <p:embed/>
                </p:oleObj>
              </mc:Choice>
              <mc:Fallback>
                <p:oleObj name="Worksheet" showAsIcon="1" r:id="rId6" imgW="914400" imgH="828720" progId="Excel.Sheet.8">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43608" y="5556007"/>
                        <a:ext cx="792163" cy="6746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30" name="矩形 8"/>
          <p:cNvSpPr>
            <a:spLocks noChangeArrowheads="1"/>
          </p:cNvSpPr>
          <p:nvPr/>
        </p:nvSpPr>
        <p:spPr bwMode="auto">
          <a:xfrm>
            <a:off x="2195513" y="2997200"/>
            <a:ext cx="6372225" cy="863600"/>
          </a:xfrm>
          <a:prstGeom prst="rect">
            <a:avLst/>
          </a:prstGeom>
          <a:noFill/>
          <a:ln w="1587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1000">
                <a:solidFill>
                  <a:schemeClr val="tx1"/>
                </a:solidFill>
                <a:latin typeface="FrutigerNext LT Regular" panose="020B0503040504020204" pitchFamily="34" charset="0"/>
                <a:ea typeface="宋体" panose="02010600030101010101" pitchFamily="2" charset="-122"/>
              </a:defRPr>
            </a:lvl1pPr>
            <a:lvl2pPr marL="742950" indent="-285750" eaLnBrk="0" hangingPunct="0">
              <a:defRPr sz="1000">
                <a:solidFill>
                  <a:schemeClr val="tx1"/>
                </a:solidFill>
                <a:latin typeface="FrutigerNext LT Regular" panose="020B0503040504020204" pitchFamily="34" charset="0"/>
                <a:ea typeface="宋体" panose="02010600030101010101" pitchFamily="2" charset="-122"/>
              </a:defRPr>
            </a:lvl2pPr>
            <a:lvl3pPr marL="1143000" indent="-228600" eaLnBrk="0" hangingPunct="0">
              <a:defRPr sz="1000">
                <a:solidFill>
                  <a:schemeClr val="tx1"/>
                </a:solidFill>
                <a:latin typeface="FrutigerNext LT Regular" panose="020B0503040504020204" pitchFamily="34" charset="0"/>
                <a:ea typeface="宋体" panose="02010600030101010101" pitchFamily="2" charset="-122"/>
              </a:defRPr>
            </a:lvl3pPr>
            <a:lvl4pPr marL="1600200" indent="-228600" eaLnBrk="0" hangingPunct="0">
              <a:defRPr sz="1000">
                <a:solidFill>
                  <a:schemeClr val="tx1"/>
                </a:solidFill>
                <a:latin typeface="FrutigerNext LT Regular" panose="020B0503040504020204" pitchFamily="34" charset="0"/>
                <a:ea typeface="宋体" panose="02010600030101010101" pitchFamily="2" charset="-122"/>
              </a:defRPr>
            </a:lvl4pPr>
            <a:lvl5pPr marL="2057400" indent="-228600" eaLnBrk="0" hangingPunct="0">
              <a:defRPr sz="1000">
                <a:solidFill>
                  <a:schemeClr val="tx1"/>
                </a:solidFill>
                <a:latin typeface="FrutigerNext LT Regular" panose="020B0503040504020204" pitchFamily="34" charset="0"/>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9pPr>
          </a:lstStyle>
          <a:p>
            <a:pPr eaLnBrk="1" fontAlgn="t" hangingPunct="1"/>
            <a:endParaRPr lang="zh-CN" altLang="en-US"/>
          </a:p>
        </p:txBody>
      </p:sp>
      <p:sp>
        <p:nvSpPr>
          <p:cNvPr id="10" name="圆角矩形 9"/>
          <p:cNvSpPr/>
          <p:nvPr/>
        </p:nvSpPr>
        <p:spPr bwMode="auto">
          <a:xfrm>
            <a:off x="2411413" y="4221163"/>
            <a:ext cx="6156325" cy="1979612"/>
          </a:xfrm>
          <a:prstGeom prst="roundRect">
            <a:avLst/>
          </a:prstGeom>
          <a:solidFill>
            <a:schemeClr val="bg1">
              <a:lumMod val="85000"/>
            </a:schemeClr>
          </a:solidFill>
          <a:ln w="9525" cap="flat" cmpd="sng" algn="ctr">
            <a:solidFill>
              <a:schemeClr val="tx1"/>
            </a:solidFill>
            <a:prstDash val="solid"/>
            <a:round/>
            <a:headEnd type="none" w="med" len="med"/>
            <a:tailEnd type="none" w="med" len="med"/>
          </a:ln>
          <a:effectLst/>
        </p:spPr>
        <p:txBody>
          <a:bodyPr/>
          <a:lstStyle/>
          <a:p>
            <a:pPr marL="301625" indent="-301625" defTabSz="801688" eaLnBrk="0" hangingPunct="0">
              <a:lnSpc>
                <a:spcPct val="140000"/>
              </a:lnSpc>
              <a:spcBef>
                <a:spcPct val="30000"/>
              </a:spcBef>
              <a:buClr>
                <a:srgbClr val="808080"/>
              </a:buClr>
              <a:buSzPct val="60000"/>
              <a:buFont typeface="Wingdings" pitchFamily="2" charset="2"/>
              <a:buChar char="l"/>
              <a:defRPr/>
            </a:pPr>
            <a:r>
              <a:rPr lang="zh-CN" altLang="en-US" sz="1400" dirty="0">
                <a:latin typeface="+mn-lt"/>
                <a:ea typeface="+mn-ea"/>
              </a:rPr>
              <a:t>提供基于配额总量和配额使用量的计量。配额总量计量用在资源预分配或者包月的场景，即资源分配出去之后，不需要统计具体使用量；配额使用量计量用在需要按使用量结算的场景。</a:t>
            </a:r>
          </a:p>
          <a:p>
            <a:pPr marL="301625" indent="-301625" defTabSz="801688" eaLnBrk="0" hangingPunct="0">
              <a:lnSpc>
                <a:spcPct val="140000"/>
              </a:lnSpc>
              <a:spcBef>
                <a:spcPct val="30000"/>
              </a:spcBef>
              <a:buClr>
                <a:srgbClr val="808080"/>
              </a:buClr>
              <a:buSzPct val="60000"/>
              <a:buFont typeface="Wingdings" pitchFamily="2" charset="2"/>
              <a:buChar char="l"/>
              <a:defRPr/>
            </a:pPr>
            <a:r>
              <a:rPr lang="zh-CN" altLang="en-US" sz="1400" dirty="0">
                <a:latin typeface="+mn-lt"/>
                <a:ea typeface="+mn-ea"/>
              </a:rPr>
              <a:t>系统管理员可以检查各部门分配资源的使用情况，确认部门是否存在资源过剩的问题。对于资源出租的场景，系统管理员可以拿计量清单和租户进行结算。</a:t>
            </a:r>
          </a:p>
        </p:txBody>
      </p:sp>
    </p:spTree>
    <p:extLst>
      <p:ext uri="{BB962C8B-B14F-4D97-AF65-F5344CB8AC3E}">
        <p14:creationId xmlns:p14="http://schemas.microsoft.com/office/powerpoint/2010/main" val="20436927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标题 1"/>
          <p:cNvSpPr>
            <a:spLocks noGrp="1"/>
          </p:cNvSpPr>
          <p:nvPr>
            <p:ph type="title"/>
          </p:nvPr>
        </p:nvSpPr>
        <p:spPr/>
        <p:txBody>
          <a:bodyPr/>
          <a:lstStyle/>
          <a:p>
            <a:r>
              <a:rPr lang="en-US" altLang="zh-CN" dirty="0" smtClean="0"/>
              <a:t>VDC</a:t>
            </a:r>
            <a:r>
              <a:rPr lang="zh-CN" altLang="en-US" dirty="0" smtClean="0"/>
              <a:t>服务</a:t>
            </a:r>
            <a:r>
              <a:rPr lang="en-US" altLang="zh-CN" dirty="0" smtClean="0"/>
              <a:t>(9/9</a:t>
            </a:r>
            <a:r>
              <a:rPr lang="en-US" altLang="zh-CN" dirty="0"/>
              <a:t>)</a:t>
            </a:r>
            <a:endParaRPr lang="zh-CN" altLang="en-US" dirty="0" smtClean="0"/>
          </a:p>
        </p:txBody>
      </p:sp>
      <p:sp>
        <p:nvSpPr>
          <p:cNvPr id="52227" name="内容占位符 2"/>
          <p:cNvSpPr>
            <a:spLocks noGrp="1"/>
          </p:cNvSpPr>
          <p:nvPr>
            <p:ph type="body" sz="quarter" idx="10"/>
          </p:nvPr>
        </p:nvSpPr>
        <p:spPr/>
        <p:txBody>
          <a:bodyPr/>
          <a:lstStyle/>
          <a:p>
            <a:r>
              <a:rPr lang="zh-CN" altLang="en-US" smtClean="0"/>
              <a:t>特性约束</a:t>
            </a:r>
            <a:endParaRPr lang="en-US" altLang="zh-CN" smtClean="0"/>
          </a:p>
          <a:p>
            <a:endParaRPr lang="en-US" altLang="zh-CN" smtClean="0"/>
          </a:p>
        </p:txBody>
      </p:sp>
      <p:graphicFrame>
        <p:nvGraphicFramePr>
          <p:cNvPr id="5" name="表格 4"/>
          <p:cNvGraphicFramePr>
            <a:graphicFrameLocks noGrp="1"/>
          </p:cNvGraphicFramePr>
          <p:nvPr>
            <p:extLst>
              <p:ext uri="{D42A27DB-BD31-4B8C-83A1-F6EECF244321}">
                <p14:modId xmlns:p14="http://schemas.microsoft.com/office/powerpoint/2010/main" val="294165281"/>
              </p:ext>
            </p:extLst>
          </p:nvPr>
        </p:nvGraphicFramePr>
        <p:xfrm>
          <a:off x="792250" y="2146453"/>
          <a:ext cx="7812000" cy="4068000"/>
        </p:xfrm>
        <a:graphic>
          <a:graphicData uri="http://schemas.openxmlformats.org/drawingml/2006/table">
            <a:tbl>
              <a:tblPr/>
              <a:tblGrid>
                <a:gridCol w="792000"/>
                <a:gridCol w="4895963"/>
                <a:gridCol w="2124037"/>
              </a:tblGrid>
              <a:tr h="540000">
                <a:tc>
                  <a:txBody>
                    <a:bodyPr/>
                    <a:lstStyle>
                      <a:lvl1pPr eaLnBrk="0" hangingPunct="0">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defRPr>
                      </a:lvl1pPr>
                      <a:lvl2pPr marL="742950" indent="-285750" eaLnBrk="0" hangingPunct="0">
                        <a:lnSpc>
                          <a:spcPct val="140000"/>
                        </a:lnSpc>
                        <a:spcBef>
                          <a:spcPct val="30000"/>
                        </a:spcBef>
                        <a:buClr>
                          <a:schemeClr val="tx1"/>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defRPr>
                      </a:lvl2pPr>
                      <a:lvl3pPr marL="1143000" indent="-228600" eaLnBrk="0" hangingPunct="0">
                        <a:lnSpc>
                          <a:spcPct val="140000"/>
                        </a:lnSpc>
                        <a:spcBef>
                          <a:spcPct val="30000"/>
                        </a:spcBef>
                        <a:buSzPct val="50000"/>
                        <a:buFont typeface="Wingdings" panose="05000000000000000000" pitchFamily="2" charset="2"/>
                        <a:defRPr sz="1600">
                          <a:solidFill>
                            <a:schemeClr val="tx1"/>
                          </a:solidFill>
                          <a:latin typeface="FrutigerNext LT Light" panose="020B0403040504020204" pitchFamily="34" charset="0"/>
                          <a:ea typeface="华文细黑" panose="02010600040101010101" pitchFamily="2" charset="-122"/>
                        </a:defRPr>
                      </a:lvl3pPr>
                      <a:lvl4pPr marL="1600200" indent="-228600" eaLnBrk="0" hangingPunct="0">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defRPr>
                      </a:lvl4pPr>
                      <a:lvl5pPr marL="2057400" indent="-228600" eaLnBrk="0" hangingPunct="0">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800" b="1" u="none" strike="noStrike" cap="none" normalizeH="0" baseline="0" dirty="0" smtClean="0">
                          <a:ln>
                            <a:noFill/>
                          </a:ln>
                          <a:effectLst/>
                        </a:rPr>
                        <a:t>序号</a:t>
                      </a:r>
                      <a:endParaRPr kumimoji="0" lang="zh-CN" altLang="en-US" sz="1800" b="1" i="0" u="none" strike="noStrike" cap="none" normalizeH="0" baseline="0" dirty="0" smtClean="0">
                        <a:ln>
                          <a:noFill/>
                        </a:ln>
                        <a:solidFill>
                          <a:srgbClr val="000000"/>
                        </a:solidFill>
                        <a:effectLst/>
                        <a:latin typeface="FrutigerNext LT Regular" panose="020B0503040504020204" pitchFamily="34" charset="0"/>
                        <a:ea typeface="华文细黑" panose="02010600040101010101" pitchFamily="2" charset="-122"/>
                      </a:endParaRPr>
                    </a:p>
                  </a:txBody>
                  <a:tcPr marL="72000" marR="72000" marT="0" marB="0" anchor="ctr" horzOverflow="overflow">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solidFill>
                      <a:schemeClr val="bg1">
                        <a:lumMod val="85000"/>
                      </a:schemeClr>
                    </a:solidFill>
                  </a:tcPr>
                </a:tc>
                <a:tc>
                  <a:txBody>
                    <a:bodyPr/>
                    <a:lstStyle>
                      <a:lvl1pPr eaLnBrk="0" hangingPunct="0">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defRPr>
                      </a:lvl1pPr>
                      <a:lvl2pPr marL="742950" indent="-285750" eaLnBrk="0" hangingPunct="0">
                        <a:lnSpc>
                          <a:spcPct val="140000"/>
                        </a:lnSpc>
                        <a:spcBef>
                          <a:spcPct val="30000"/>
                        </a:spcBef>
                        <a:buClr>
                          <a:schemeClr val="tx1"/>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defRPr>
                      </a:lvl2pPr>
                      <a:lvl3pPr marL="1143000" indent="-228600" eaLnBrk="0" hangingPunct="0">
                        <a:lnSpc>
                          <a:spcPct val="140000"/>
                        </a:lnSpc>
                        <a:spcBef>
                          <a:spcPct val="30000"/>
                        </a:spcBef>
                        <a:buSzPct val="50000"/>
                        <a:buFont typeface="Wingdings" panose="05000000000000000000" pitchFamily="2" charset="2"/>
                        <a:defRPr sz="1600">
                          <a:solidFill>
                            <a:schemeClr val="tx1"/>
                          </a:solidFill>
                          <a:latin typeface="FrutigerNext LT Light" panose="020B0403040504020204" pitchFamily="34" charset="0"/>
                          <a:ea typeface="华文细黑" panose="02010600040101010101" pitchFamily="2" charset="-122"/>
                        </a:defRPr>
                      </a:lvl3pPr>
                      <a:lvl4pPr marL="1600200" indent="-228600" eaLnBrk="0" hangingPunct="0">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defRPr>
                      </a:lvl4pPr>
                      <a:lvl5pPr marL="2057400" indent="-228600" eaLnBrk="0" hangingPunct="0">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800" b="1" u="none" strike="noStrike" cap="none" normalizeH="0" baseline="0" dirty="0" smtClean="0">
                          <a:ln>
                            <a:noFill/>
                          </a:ln>
                          <a:effectLst/>
                        </a:rPr>
                        <a:t>约束</a:t>
                      </a:r>
                      <a:endParaRPr kumimoji="0" lang="zh-CN" altLang="en-US" sz="1800" b="1" i="0" u="none" strike="noStrike" cap="none" normalizeH="0" baseline="0" dirty="0" smtClean="0">
                        <a:ln>
                          <a:noFill/>
                        </a:ln>
                        <a:solidFill>
                          <a:srgbClr val="000000"/>
                        </a:solidFill>
                        <a:effectLst/>
                        <a:latin typeface="FrutigerNext LT Regular" panose="020B0503040504020204" pitchFamily="34" charset="0"/>
                        <a:ea typeface="华文细黑" panose="02010600040101010101" pitchFamily="2" charset="-122"/>
                      </a:endParaRPr>
                    </a:p>
                  </a:txBody>
                  <a:tcPr marL="72000" marR="72000" marT="0" marB="0" anchor="ctr" horzOverflow="overflow">
                    <a:lnT w="28575" cap="flat" cmpd="sng" algn="ctr">
                      <a:solidFill>
                        <a:schemeClr val="tx1"/>
                      </a:solidFill>
                      <a:prstDash val="solid"/>
                      <a:round/>
                      <a:headEnd type="none" w="med" len="med"/>
                      <a:tailEnd type="none" w="med" len="med"/>
                    </a:lnT>
                    <a:solidFill>
                      <a:schemeClr val="bg1">
                        <a:lumMod val="85000"/>
                      </a:schemeClr>
                    </a:solidFill>
                  </a:tcPr>
                </a:tc>
                <a:tc>
                  <a:txBody>
                    <a:bodyPr/>
                    <a:lstStyle>
                      <a:lvl1pPr eaLnBrk="0" hangingPunct="0">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defRPr>
                      </a:lvl1pPr>
                      <a:lvl2pPr marL="742950" indent="-285750" eaLnBrk="0" hangingPunct="0">
                        <a:lnSpc>
                          <a:spcPct val="140000"/>
                        </a:lnSpc>
                        <a:spcBef>
                          <a:spcPct val="30000"/>
                        </a:spcBef>
                        <a:buClr>
                          <a:schemeClr val="tx1"/>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defRPr>
                      </a:lvl2pPr>
                      <a:lvl3pPr marL="1143000" indent="-228600" eaLnBrk="0" hangingPunct="0">
                        <a:lnSpc>
                          <a:spcPct val="140000"/>
                        </a:lnSpc>
                        <a:spcBef>
                          <a:spcPct val="30000"/>
                        </a:spcBef>
                        <a:buSzPct val="50000"/>
                        <a:buFont typeface="Wingdings" panose="05000000000000000000" pitchFamily="2" charset="2"/>
                        <a:defRPr sz="1600">
                          <a:solidFill>
                            <a:schemeClr val="tx1"/>
                          </a:solidFill>
                          <a:latin typeface="FrutigerNext LT Light" panose="020B0403040504020204" pitchFamily="34" charset="0"/>
                          <a:ea typeface="华文细黑" panose="02010600040101010101" pitchFamily="2" charset="-122"/>
                        </a:defRPr>
                      </a:lvl3pPr>
                      <a:lvl4pPr marL="1600200" indent="-228600" eaLnBrk="0" hangingPunct="0">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defRPr>
                      </a:lvl4pPr>
                      <a:lvl5pPr marL="2057400" indent="-228600" eaLnBrk="0" hangingPunct="0">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800" b="1" u="none" strike="noStrike" cap="none" normalizeH="0" baseline="0" dirty="0" smtClean="0">
                          <a:ln>
                            <a:noFill/>
                          </a:ln>
                          <a:effectLst/>
                        </a:rPr>
                        <a:t>备注</a:t>
                      </a:r>
                      <a:endParaRPr kumimoji="0" lang="zh-CN" altLang="en-US" sz="1800" b="1" i="0" u="none" strike="noStrike" cap="none" normalizeH="0" baseline="0" dirty="0" smtClean="0">
                        <a:ln>
                          <a:noFill/>
                        </a:ln>
                        <a:solidFill>
                          <a:srgbClr val="000000"/>
                        </a:solidFill>
                        <a:effectLst/>
                        <a:latin typeface="FrutigerNext LT Regular" panose="020B0503040504020204" pitchFamily="34" charset="0"/>
                        <a:ea typeface="华文细黑" panose="02010600040101010101" pitchFamily="2" charset="-122"/>
                      </a:endParaRPr>
                    </a:p>
                  </a:txBody>
                  <a:tcPr marL="72000" marR="72000" marT="0" marB="0" anchor="ctr" horzOverflow="overflow">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solidFill>
                      <a:schemeClr val="bg1">
                        <a:lumMod val="85000"/>
                      </a:schemeClr>
                    </a:solidFill>
                  </a:tcPr>
                </a:tc>
              </a:tr>
              <a:tr h="1224000">
                <a:tc>
                  <a:txBody>
                    <a:bodyPr/>
                    <a:lstStyle>
                      <a:lvl1pPr eaLnBrk="0" hangingPunct="0">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defRPr>
                      </a:lvl1pPr>
                      <a:lvl2pPr marL="742950" indent="-285750" eaLnBrk="0" hangingPunct="0">
                        <a:lnSpc>
                          <a:spcPct val="140000"/>
                        </a:lnSpc>
                        <a:spcBef>
                          <a:spcPct val="30000"/>
                        </a:spcBef>
                        <a:buClr>
                          <a:schemeClr val="tx1"/>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defRPr>
                      </a:lvl2pPr>
                      <a:lvl3pPr marL="1143000" indent="-228600" eaLnBrk="0" hangingPunct="0">
                        <a:lnSpc>
                          <a:spcPct val="140000"/>
                        </a:lnSpc>
                        <a:spcBef>
                          <a:spcPct val="30000"/>
                        </a:spcBef>
                        <a:buSzPct val="50000"/>
                        <a:buFont typeface="Wingdings" panose="05000000000000000000" pitchFamily="2" charset="2"/>
                        <a:defRPr sz="1600">
                          <a:solidFill>
                            <a:schemeClr val="tx1"/>
                          </a:solidFill>
                          <a:latin typeface="FrutigerNext LT Light" panose="020B0403040504020204" pitchFamily="34" charset="0"/>
                          <a:ea typeface="华文细黑" panose="02010600040101010101" pitchFamily="2" charset="-122"/>
                        </a:defRPr>
                      </a:lvl3pPr>
                      <a:lvl4pPr marL="1600200" indent="-228600" eaLnBrk="0" hangingPunct="0">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defRPr>
                      </a:lvl4pPr>
                      <a:lvl5pPr marL="2057400" indent="-228600" eaLnBrk="0" hangingPunct="0">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600" u="none" strike="noStrike" cap="none" normalizeH="0" baseline="0" dirty="0" smtClean="0">
                          <a:ln>
                            <a:noFill/>
                          </a:ln>
                          <a:effectLst/>
                        </a:rPr>
                        <a:t>1</a:t>
                      </a:r>
                      <a:endParaRPr kumimoji="0" lang="zh-CN" altLang="en-US" sz="1600" b="0" i="0" u="none" strike="noStrike" cap="none" normalizeH="0" baseline="0" dirty="0" smtClean="0">
                        <a:ln>
                          <a:noFill/>
                        </a:ln>
                        <a:solidFill>
                          <a:srgbClr val="000000"/>
                        </a:solidFill>
                        <a:effectLst/>
                        <a:latin typeface="FrutigerNext LT Regular" panose="020B0503040504020204" pitchFamily="34" charset="0"/>
                        <a:ea typeface="华文细黑" panose="02010600040101010101" pitchFamily="2" charset="-122"/>
                      </a:endParaRPr>
                    </a:p>
                  </a:txBody>
                  <a:tcPr marL="72000" marR="72000" marT="0" marB="0" anchor="ctr" horzOverflow="overflow">
                    <a:lnL w="28575" cap="flat" cmpd="sng" algn="ctr">
                      <a:solidFill>
                        <a:schemeClr val="tx1"/>
                      </a:solidFill>
                      <a:prstDash val="solid"/>
                      <a:round/>
                      <a:headEnd type="none" w="med" len="med"/>
                      <a:tailEnd type="none" w="med" len="med"/>
                    </a:lnL>
                  </a:tcPr>
                </a:tc>
                <a:tc>
                  <a:txBody>
                    <a:bodyPr/>
                    <a:lstStyle>
                      <a:lvl1pPr eaLnBrk="0" hangingPunct="0">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defRPr>
                      </a:lvl1pPr>
                      <a:lvl2pPr marL="742950" indent="-285750" eaLnBrk="0" hangingPunct="0">
                        <a:lnSpc>
                          <a:spcPct val="140000"/>
                        </a:lnSpc>
                        <a:spcBef>
                          <a:spcPct val="30000"/>
                        </a:spcBef>
                        <a:buClr>
                          <a:schemeClr val="tx1"/>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defRPr>
                      </a:lvl2pPr>
                      <a:lvl3pPr marL="1143000" indent="-228600" eaLnBrk="0" hangingPunct="0">
                        <a:lnSpc>
                          <a:spcPct val="140000"/>
                        </a:lnSpc>
                        <a:spcBef>
                          <a:spcPct val="30000"/>
                        </a:spcBef>
                        <a:buSzPct val="50000"/>
                        <a:buFont typeface="Wingdings" panose="05000000000000000000" pitchFamily="2" charset="2"/>
                        <a:defRPr sz="1600">
                          <a:solidFill>
                            <a:schemeClr val="tx1"/>
                          </a:solidFill>
                          <a:latin typeface="FrutigerNext LT Light" panose="020B0403040504020204" pitchFamily="34" charset="0"/>
                          <a:ea typeface="华文细黑" panose="02010600040101010101" pitchFamily="2" charset="-122"/>
                        </a:defRPr>
                      </a:lvl3pPr>
                      <a:lvl4pPr marL="1600200" indent="-228600" eaLnBrk="0" hangingPunct="0">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defRPr>
                      </a:lvl4pPr>
                      <a:lvl5pPr marL="2057400" indent="-228600" eaLnBrk="0" hangingPunct="0">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600" u="none" strike="noStrike" cap="none" normalizeH="0" baseline="0" dirty="0" smtClean="0">
                          <a:ln>
                            <a:noFill/>
                          </a:ln>
                          <a:effectLst/>
                        </a:rPr>
                        <a:t>系统最大支持</a:t>
                      </a:r>
                      <a:r>
                        <a:rPr kumimoji="0" lang="en-US" altLang="zh-CN" sz="1600" u="none" strike="noStrike" cap="none" normalizeH="0" baseline="0" dirty="0" smtClean="0">
                          <a:ln>
                            <a:noFill/>
                          </a:ln>
                          <a:effectLst/>
                        </a:rPr>
                        <a:t>VDC</a:t>
                      </a:r>
                      <a:r>
                        <a:rPr kumimoji="0" lang="zh-CN" altLang="en-US" sz="1600" u="none" strike="noStrike" cap="none" normalizeH="0" baseline="0" dirty="0" smtClean="0">
                          <a:ln>
                            <a:noFill/>
                          </a:ln>
                          <a:effectLst/>
                        </a:rPr>
                        <a:t>数量</a:t>
                      </a:r>
                      <a:endParaRPr kumimoji="0" lang="en-US" altLang="zh-CN" sz="1600" b="0" i="0" u="none" strike="noStrike" cap="none" normalizeH="0" baseline="0" dirty="0" smtClean="0">
                        <a:ln>
                          <a:noFill/>
                        </a:ln>
                        <a:solidFill>
                          <a:srgbClr val="000000"/>
                        </a:solidFill>
                        <a:effectLst/>
                        <a:latin typeface="FrutigerNext LT Regular" panose="020B0503040504020204" pitchFamily="34" charset="0"/>
                        <a:ea typeface="华文细黑" panose="02010600040101010101" pitchFamily="2" charset="-122"/>
                      </a:endParaRPr>
                    </a:p>
                  </a:txBody>
                  <a:tcPr marL="72000" marR="72000" marT="0" marB="0" anchor="ctr" horzOverflow="overflow"/>
                </a:tc>
                <a:tc>
                  <a:txBody>
                    <a:bodyPr/>
                    <a:lstStyle>
                      <a:lvl1pPr eaLnBrk="0" hangingPunct="0">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defRPr>
                      </a:lvl1pPr>
                      <a:lvl2pPr marL="742950" indent="-285750" eaLnBrk="0" hangingPunct="0">
                        <a:lnSpc>
                          <a:spcPct val="140000"/>
                        </a:lnSpc>
                        <a:spcBef>
                          <a:spcPct val="30000"/>
                        </a:spcBef>
                        <a:buClr>
                          <a:schemeClr val="tx1"/>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defRPr>
                      </a:lvl2pPr>
                      <a:lvl3pPr marL="1143000" indent="-228600" eaLnBrk="0" hangingPunct="0">
                        <a:lnSpc>
                          <a:spcPct val="140000"/>
                        </a:lnSpc>
                        <a:spcBef>
                          <a:spcPct val="30000"/>
                        </a:spcBef>
                        <a:buSzPct val="50000"/>
                        <a:buFont typeface="Wingdings" panose="05000000000000000000" pitchFamily="2" charset="2"/>
                        <a:defRPr sz="1600">
                          <a:solidFill>
                            <a:schemeClr val="tx1"/>
                          </a:solidFill>
                          <a:latin typeface="FrutigerNext LT Light" panose="020B0403040504020204" pitchFamily="34" charset="0"/>
                          <a:ea typeface="华文细黑" panose="02010600040101010101" pitchFamily="2" charset="-122"/>
                        </a:defRPr>
                      </a:lvl3pPr>
                      <a:lvl4pPr marL="1600200" indent="-228600" eaLnBrk="0" hangingPunct="0">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defRPr>
                      </a:lvl4pPr>
                      <a:lvl5pPr marL="2057400" indent="-228600" eaLnBrk="0" hangingPunct="0">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600" u="none" strike="noStrike" cap="none" normalizeH="0" baseline="0" dirty="0" smtClean="0">
                          <a:ln>
                            <a:noFill/>
                          </a:ln>
                          <a:effectLst/>
                        </a:rPr>
                        <a:t>系统规格：</a:t>
                      </a:r>
                      <a:endParaRPr kumimoji="0" lang="en-US" altLang="zh-CN" sz="1600" u="none" strike="noStrike" cap="none" normalizeH="0" baseline="0" dirty="0" smtClean="0">
                        <a:ln>
                          <a:noFill/>
                        </a:ln>
                        <a:effectLst/>
                      </a:endParaRPr>
                    </a:p>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600" u="none" strike="noStrike" cap="none" normalizeH="0" baseline="0" dirty="0" smtClean="0">
                          <a:ln>
                            <a:noFill/>
                          </a:ln>
                          <a:effectLst/>
                        </a:rPr>
                        <a:t>小规模：</a:t>
                      </a:r>
                      <a:r>
                        <a:rPr kumimoji="0" lang="en-US" altLang="zh-CN" sz="1600" u="none" strike="noStrike" cap="none" normalizeH="0" baseline="0" dirty="0" smtClean="0">
                          <a:ln>
                            <a:noFill/>
                          </a:ln>
                          <a:effectLst/>
                        </a:rPr>
                        <a:t>64</a:t>
                      </a:r>
                    </a:p>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600" u="none" strike="noStrike" cap="none" normalizeH="0" baseline="0" dirty="0" smtClean="0">
                          <a:ln>
                            <a:noFill/>
                          </a:ln>
                          <a:effectLst/>
                        </a:rPr>
                        <a:t>标准规格：</a:t>
                      </a:r>
                      <a:r>
                        <a:rPr kumimoji="0" lang="en-US" altLang="zh-CN" sz="1600" u="none" strike="noStrike" cap="none" normalizeH="0" baseline="0" dirty="0" smtClean="0">
                          <a:ln>
                            <a:noFill/>
                          </a:ln>
                          <a:effectLst/>
                        </a:rPr>
                        <a:t>128</a:t>
                      </a:r>
                    </a:p>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600" u="none" strike="noStrike" cap="none" normalizeH="0" baseline="0" dirty="0" smtClean="0">
                          <a:ln>
                            <a:noFill/>
                          </a:ln>
                          <a:effectLst/>
                        </a:rPr>
                        <a:t>大规模：</a:t>
                      </a:r>
                      <a:r>
                        <a:rPr kumimoji="0" lang="en-US" altLang="zh-CN" sz="1600" u="none" strike="noStrike" cap="none" normalizeH="0" baseline="0" dirty="0" smtClean="0">
                          <a:ln>
                            <a:noFill/>
                          </a:ln>
                          <a:effectLst/>
                        </a:rPr>
                        <a:t>256</a:t>
                      </a:r>
                      <a:endParaRPr kumimoji="0" lang="en-US" altLang="zh-CN" sz="1600" b="0" i="0" u="none" strike="noStrike" cap="none" normalizeH="0" baseline="0" dirty="0" smtClean="0">
                        <a:ln>
                          <a:noFill/>
                        </a:ln>
                        <a:solidFill>
                          <a:srgbClr val="000000"/>
                        </a:solidFill>
                        <a:effectLst/>
                        <a:latin typeface="FrutigerNext LT Regular" panose="020B0503040504020204" pitchFamily="34" charset="0"/>
                        <a:ea typeface="华文细黑" panose="02010600040101010101" pitchFamily="2" charset="-122"/>
                      </a:endParaRPr>
                    </a:p>
                  </a:txBody>
                  <a:tcPr marL="72000" marR="72000" marT="0" marB="0" anchor="ctr" horzOverflow="overflow">
                    <a:lnR w="28575" cap="flat" cmpd="sng" algn="ctr">
                      <a:solidFill>
                        <a:schemeClr val="tx1"/>
                      </a:solidFill>
                      <a:prstDash val="solid"/>
                      <a:round/>
                      <a:headEnd type="none" w="med" len="med"/>
                      <a:tailEnd type="none" w="med" len="med"/>
                    </a:lnR>
                  </a:tcPr>
                </a:tc>
              </a:tr>
              <a:tr h="720000">
                <a:tc>
                  <a:txBody>
                    <a:bodyPr/>
                    <a:lstStyle>
                      <a:lvl1pPr eaLnBrk="0" hangingPunct="0">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defRPr>
                      </a:lvl1pPr>
                      <a:lvl2pPr marL="742950" indent="-285750" eaLnBrk="0" hangingPunct="0">
                        <a:lnSpc>
                          <a:spcPct val="140000"/>
                        </a:lnSpc>
                        <a:spcBef>
                          <a:spcPct val="30000"/>
                        </a:spcBef>
                        <a:buClr>
                          <a:schemeClr val="tx1"/>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defRPr>
                      </a:lvl2pPr>
                      <a:lvl3pPr marL="1143000" indent="-228600" eaLnBrk="0" hangingPunct="0">
                        <a:lnSpc>
                          <a:spcPct val="140000"/>
                        </a:lnSpc>
                        <a:spcBef>
                          <a:spcPct val="30000"/>
                        </a:spcBef>
                        <a:buSzPct val="50000"/>
                        <a:buFont typeface="Wingdings" panose="05000000000000000000" pitchFamily="2" charset="2"/>
                        <a:defRPr sz="1600">
                          <a:solidFill>
                            <a:schemeClr val="tx1"/>
                          </a:solidFill>
                          <a:latin typeface="FrutigerNext LT Light" panose="020B0403040504020204" pitchFamily="34" charset="0"/>
                          <a:ea typeface="华文细黑" panose="02010600040101010101" pitchFamily="2" charset="-122"/>
                        </a:defRPr>
                      </a:lvl3pPr>
                      <a:lvl4pPr marL="1600200" indent="-228600" eaLnBrk="0" hangingPunct="0">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defRPr>
                      </a:lvl4pPr>
                      <a:lvl5pPr marL="2057400" indent="-228600" eaLnBrk="0" hangingPunct="0">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600" u="none" strike="noStrike" cap="none" normalizeH="0" baseline="0" smtClean="0">
                          <a:ln>
                            <a:noFill/>
                          </a:ln>
                          <a:effectLst/>
                        </a:rPr>
                        <a:t>2</a:t>
                      </a:r>
                      <a:endParaRPr kumimoji="0" lang="en-US" altLang="zh-CN" sz="1600" b="0" i="0" u="none" strike="noStrike" cap="none" normalizeH="0" baseline="0" smtClean="0">
                        <a:ln>
                          <a:noFill/>
                        </a:ln>
                        <a:solidFill>
                          <a:srgbClr val="000000"/>
                        </a:solidFill>
                        <a:effectLst/>
                        <a:latin typeface="FrutigerNext LT Regular" panose="020B0503040504020204" pitchFamily="34" charset="0"/>
                        <a:ea typeface="华文细黑" panose="02010600040101010101" pitchFamily="2" charset="-122"/>
                      </a:endParaRPr>
                    </a:p>
                  </a:txBody>
                  <a:tcPr marL="72000" marR="72000" marT="0" marB="0" anchor="ctr" horzOverflow="overflow">
                    <a:lnL w="28575" cap="flat" cmpd="sng" algn="ctr">
                      <a:solidFill>
                        <a:schemeClr val="tx1"/>
                      </a:solidFill>
                      <a:prstDash val="solid"/>
                      <a:round/>
                      <a:headEnd type="none" w="med" len="med"/>
                      <a:tailEnd type="none" w="med" len="med"/>
                    </a:lnL>
                  </a:tcPr>
                </a:tc>
                <a:tc>
                  <a:txBody>
                    <a:bodyPr/>
                    <a:lstStyle>
                      <a:lvl1pPr eaLnBrk="0" hangingPunct="0">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defRPr>
                      </a:lvl1pPr>
                      <a:lvl2pPr marL="742950" indent="-285750" eaLnBrk="0" hangingPunct="0">
                        <a:lnSpc>
                          <a:spcPct val="140000"/>
                        </a:lnSpc>
                        <a:spcBef>
                          <a:spcPct val="30000"/>
                        </a:spcBef>
                        <a:buClr>
                          <a:schemeClr val="tx1"/>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defRPr>
                      </a:lvl2pPr>
                      <a:lvl3pPr marL="1143000" indent="-228600" eaLnBrk="0" hangingPunct="0">
                        <a:lnSpc>
                          <a:spcPct val="140000"/>
                        </a:lnSpc>
                        <a:spcBef>
                          <a:spcPct val="30000"/>
                        </a:spcBef>
                        <a:buSzPct val="50000"/>
                        <a:buFont typeface="Wingdings" panose="05000000000000000000" pitchFamily="2" charset="2"/>
                        <a:defRPr sz="1600">
                          <a:solidFill>
                            <a:schemeClr val="tx1"/>
                          </a:solidFill>
                          <a:latin typeface="FrutigerNext LT Light" panose="020B0403040504020204" pitchFamily="34" charset="0"/>
                          <a:ea typeface="华文细黑" panose="02010600040101010101" pitchFamily="2" charset="-122"/>
                        </a:defRPr>
                      </a:lvl3pPr>
                      <a:lvl4pPr marL="1600200" indent="-228600" eaLnBrk="0" hangingPunct="0">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defRPr>
                      </a:lvl4pPr>
                      <a:lvl5pPr marL="2057400" indent="-228600" eaLnBrk="0" hangingPunct="0">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zh-CN" sz="1600" u="none" strike="noStrike" cap="none" normalizeH="0" baseline="0" dirty="0" smtClean="0">
                          <a:ln>
                            <a:noFill/>
                          </a:ln>
                          <a:effectLst/>
                        </a:rPr>
                        <a:t>VDC</a:t>
                      </a:r>
                      <a:r>
                        <a:rPr kumimoji="0" lang="zh-CN" altLang="en-US" sz="1600" u="none" strike="noStrike" cap="none" normalizeH="0" baseline="0" dirty="0" smtClean="0">
                          <a:ln>
                            <a:noFill/>
                          </a:ln>
                          <a:effectLst/>
                        </a:rPr>
                        <a:t>所在的组织配额为“限制”，</a:t>
                      </a:r>
                      <a:r>
                        <a:rPr kumimoji="0" lang="en-US" altLang="zh-CN" sz="1600" u="none" strike="noStrike" cap="none" normalizeH="0" baseline="0" dirty="0" smtClean="0">
                          <a:ln>
                            <a:noFill/>
                          </a:ln>
                          <a:effectLst/>
                        </a:rPr>
                        <a:t>VDC</a:t>
                      </a:r>
                      <a:r>
                        <a:rPr kumimoji="0" lang="zh-CN" altLang="en-US" sz="1600" u="none" strike="noStrike" cap="none" normalizeH="0" baseline="0" dirty="0" smtClean="0">
                          <a:ln>
                            <a:noFill/>
                          </a:ln>
                          <a:effectLst/>
                        </a:rPr>
                        <a:t>中的配额也必须为“限制”，反之</a:t>
                      </a:r>
                      <a:r>
                        <a:rPr kumimoji="0" lang="en-US" altLang="zh-CN" sz="1600" u="none" strike="noStrike" cap="none" normalizeH="0" baseline="0" dirty="0" smtClean="0">
                          <a:ln>
                            <a:noFill/>
                          </a:ln>
                          <a:effectLst/>
                        </a:rPr>
                        <a:t>VDC</a:t>
                      </a:r>
                      <a:r>
                        <a:rPr kumimoji="0" lang="zh-CN" altLang="en-US" sz="1600" u="none" strike="noStrike" cap="none" normalizeH="0" baseline="0" dirty="0" smtClean="0">
                          <a:ln>
                            <a:noFill/>
                          </a:ln>
                          <a:effectLst/>
                        </a:rPr>
                        <a:t>的配额可以为不限</a:t>
                      </a:r>
                      <a:endParaRPr kumimoji="0" lang="en-US" altLang="zh-CN" sz="1600" b="0" i="0" u="none" strike="noStrike" cap="none" normalizeH="0" baseline="0" dirty="0" smtClean="0">
                        <a:ln>
                          <a:noFill/>
                        </a:ln>
                        <a:solidFill>
                          <a:srgbClr val="000000"/>
                        </a:solidFill>
                        <a:effectLst/>
                        <a:latin typeface="FrutigerNext LT Regular" panose="020B0503040504020204" pitchFamily="34" charset="0"/>
                        <a:ea typeface="华文细黑" panose="02010600040101010101" pitchFamily="2" charset="-122"/>
                      </a:endParaRPr>
                    </a:p>
                  </a:txBody>
                  <a:tcPr marL="72000" marR="72000" marT="0" marB="0" anchor="ctr" horzOverflow="overflow"/>
                </a:tc>
                <a:tc>
                  <a:txBody>
                    <a:bodyPr/>
                    <a:lstStyle>
                      <a:lvl1pPr eaLnBrk="0" hangingPunct="0">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defRPr>
                      </a:lvl1pPr>
                      <a:lvl2pPr marL="742950" indent="-285750" eaLnBrk="0" hangingPunct="0">
                        <a:lnSpc>
                          <a:spcPct val="140000"/>
                        </a:lnSpc>
                        <a:spcBef>
                          <a:spcPct val="30000"/>
                        </a:spcBef>
                        <a:buClr>
                          <a:schemeClr val="tx1"/>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defRPr>
                      </a:lvl2pPr>
                      <a:lvl3pPr marL="1143000" indent="-228600" eaLnBrk="0" hangingPunct="0">
                        <a:lnSpc>
                          <a:spcPct val="140000"/>
                        </a:lnSpc>
                        <a:spcBef>
                          <a:spcPct val="30000"/>
                        </a:spcBef>
                        <a:buSzPct val="50000"/>
                        <a:buFont typeface="Wingdings" panose="05000000000000000000" pitchFamily="2" charset="2"/>
                        <a:defRPr sz="1600">
                          <a:solidFill>
                            <a:schemeClr val="tx1"/>
                          </a:solidFill>
                          <a:latin typeface="FrutigerNext LT Light" panose="020B0403040504020204" pitchFamily="34" charset="0"/>
                          <a:ea typeface="华文细黑" panose="02010600040101010101" pitchFamily="2" charset="-122"/>
                        </a:defRPr>
                      </a:lvl3pPr>
                      <a:lvl4pPr marL="1600200" indent="-228600" eaLnBrk="0" hangingPunct="0">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defRPr>
                      </a:lvl4pPr>
                      <a:lvl5pPr marL="2057400" indent="-228600" eaLnBrk="0" hangingPunct="0">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tabLst/>
                      </a:pPr>
                      <a:endParaRPr kumimoji="0" lang="en-US" altLang="zh-CN" sz="1600" b="0" i="0" u="none" strike="noStrike" cap="none" normalizeH="0" baseline="0" dirty="0" smtClean="0">
                        <a:ln>
                          <a:noFill/>
                        </a:ln>
                        <a:solidFill>
                          <a:srgbClr val="000000"/>
                        </a:solidFill>
                        <a:effectLst/>
                        <a:latin typeface="FrutigerNext LT Regular" panose="020B0503040504020204" pitchFamily="34" charset="0"/>
                        <a:ea typeface="华文细黑" panose="02010600040101010101" pitchFamily="2" charset="-122"/>
                      </a:endParaRPr>
                    </a:p>
                  </a:txBody>
                  <a:tcPr marL="72000" marR="72000" marT="0" marB="0" anchor="ctr" horzOverflow="overflow">
                    <a:lnR w="28575" cap="flat" cmpd="sng" algn="ctr">
                      <a:solidFill>
                        <a:schemeClr val="tx1"/>
                      </a:solidFill>
                      <a:prstDash val="solid"/>
                      <a:round/>
                      <a:headEnd type="none" w="med" len="med"/>
                      <a:tailEnd type="none" w="med" len="med"/>
                    </a:lnR>
                  </a:tcPr>
                </a:tc>
              </a:tr>
              <a:tr h="540000">
                <a:tc>
                  <a:txBody>
                    <a:bodyPr/>
                    <a:lstStyle>
                      <a:lvl1pPr eaLnBrk="0" hangingPunct="0">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defRPr>
                      </a:lvl1pPr>
                      <a:lvl2pPr marL="742950" indent="-285750" eaLnBrk="0" hangingPunct="0">
                        <a:lnSpc>
                          <a:spcPct val="140000"/>
                        </a:lnSpc>
                        <a:spcBef>
                          <a:spcPct val="30000"/>
                        </a:spcBef>
                        <a:buClr>
                          <a:schemeClr val="tx1"/>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defRPr>
                      </a:lvl2pPr>
                      <a:lvl3pPr marL="1143000" indent="-228600" eaLnBrk="0" hangingPunct="0">
                        <a:lnSpc>
                          <a:spcPct val="140000"/>
                        </a:lnSpc>
                        <a:spcBef>
                          <a:spcPct val="30000"/>
                        </a:spcBef>
                        <a:buSzPct val="50000"/>
                        <a:buFont typeface="Wingdings" panose="05000000000000000000" pitchFamily="2" charset="2"/>
                        <a:defRPr sz="1600">
                          <a:solidFill>
                            <a:schemeClr val="tx1"/>
                          </a:solidFill>
                          <a:latin typeface="FrutigerNext LT Light" panose="020B0403040504020204" pitchFamily="34" charset="0"/>
                          <a:ea typeface="华文细黑" panose="02010600040101010101" pitchFamily="2" charset="-122"/>
                        </a:defRPr>
                      </a:lvl3pPr>
                      <a:lvl4pPr marL="1600200" indent="-228600" eaLnBrk="0" hangingPunct="0">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defRPr>
                      </a:lvl4pPr>
                      <a:lvl5pPr marL="2057400" indent="-228600" eaLnBrk="0" hangingPunct="0">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600" u="none" strike="noStrike" cap="none" normalizeH="0" baseline="0" smtClean="0">
                          <a:ln>
                            <a:noFill/>
                          </a:ln>
                          <a:effectLst/>
                        </a:rPr>
                        <a:t>3</a:t>
                      </a:r>
                      <a:endParaRPr kumimoji="0" lang="zh-CN" altLang="en-US" sz="1600" b="0" i="0" u="none" strike="noStrike" cap="none" normalizeH="0" baseline="0" smtClean="0">
                        <a:ln>
                          <a:noFill/>
                        </a:ln>
                        <a:solidFill>
                          <a:srgbClr val="000000"/>
                        </a:solidFill>
                        <a:effectLst/>
                        <a:latin typeface="FrutigerNext LT Regular" panose="020B0503040504020204" pitchFamily="34" charset="0"/>
                        <a:ea typeface="华文细黑" panose="02010600040101010101" pitchFamily="2" charset="-122"/>
                      </a:endParaRPr>
                    </a:p>
                  </a:txBody>
                  <a:tcPr marL="72000" marR="72000" marT="0" marB="0" anchor="ctr" horzOverflow="overflow">
                    <a:lnL w="28575" cap="flat" cmpd="sng" algn="ctr">
                      <a:solidFill>
                        <a:schemeClr val="tx1"/>
                      </a:solidFill>
                      <a:prstDash val="solid"/>
                      <a:round/>
                      <a:headEnd type="none" w="med" len="med"/>
                      <a:tailEnd type="none" w="med" len="med"/>
                    </a:lnL>
                  </a:tcPr>
                </a:tc>
                <a:tc>
                  <a:txBody>
                    <a:bodyPr/>
                    <a:lstStyle>
                      <a:lvl1pPr eaLnBrk="0" hangingPunct="0">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defRPr>
                      </a:lvl1pPr>
                      <a:lvl2pPr marL="742950" indent="-285750" eaLnBrk="0" hangingPunct="0">
                        <a:lnSpc>
                          <a:spcPct val="140000"/>
                        </a:lnSpc>
                        <a:spcBef>
                          <a:spcPct val="30000"/>
                        </a:spcBef>
                        <a:buClr>
                          <a:schemeClr val="tx1"/>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defRPr>
                      </a:lvl2pPr>
                      <a:lvl3pPr marL="1143000" indent="-228600" eaLnBrk="0" hangingPunct="0">
                        <a:lnSpc>
                          <a:spcPct val="140000"/>
                        </a:lnSpc>
                        <a:spcBef>
                          <a:spcPct val="30000"/>
                        </a:spcBef>
                        <a:buSzPct val="50000"/>
                        <a:buFont typeface="Wingdings" panose="05000000000000000000" pitchFamily="2" charset="2"/>
                        <a:defRPr sz="1600">
                          <a:solidFill>
                            <a:schemeClr val="tx1"/>
                          </a:solidFill>
                          <a:latin typeface="FrutigerNext LT Light" panose="020B0403040504020204" pitchFamily="34" charset="0"/>
                          <a:ea typeface="华文细黑" panose="02010600040101010101" pitchFamily="2" charset="-122"/>
                        </a:defRPr>
                      </a:lvl3pPr>
                      <a:lvl4pPr marL="1600200" indent="-228600" eaLnBrk="0" hangingPunct="0">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defRPr>
                      </a:lvl4pPr>
                      <a:lvl5pPr marL="2057400" indent="-228600" eaLnBrk="0" hangingPunct="0">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600" u="none" strike="noStrike" cap="none" normalizeH="0" baseline="0" dirty="0" smtClean="0">
                          <a:ln>
                            <a:noFill/>
                          </a:ln>
                          <a:effectLst/>
                        </a:rPr>
                        <a:t>组织中的</a:t>
                      </a:r>
                      <a:r>
                        <a:rPr kumimoji="0" lang="en-US" altLang="zh-CN" sz="1600" u="none" strike="noStrike" cap="none" normalizeH="0" baseline="0" dirty="0" smtClean="0">
                          <a:ln>
                            <a:noFill/>
                          </a:ln>
                          <a:effectLst/>
                        </a:rPr>
                        <a:t>VDC</a:t>
                      </a:r>
                      <a:r>
                        <a:rPr kumimoji="0" lang="zh-CN" altLang="en-US" sz="1600" u="none" strike="noStrike" cap="none" normalizeH="0" baseline="0" dirty="0" smtClean="0">
                          <a:ln>
                            <a:noFill/>
                          </a:ln>
                          <a:effectLst/>
                        </a:rPr>
                        <a:t>配额之和不能大于组织中的配额之和</a:t>
                      </a:r>
                      <a:endParaRPr kumimoji="0" lang="en-US" altLang="zh-CN" sz="1600" b="0" i="0" u="none" strike="noStrike" cap="none" normalizeH="0" baseline="0" dirty="0" smtClean="0">
                        <a:ln>
                          <a:noFill/>
                        </a:ln>
                        <a:solidFill>
                          <a:srgbClr val="000000"/>
                        </a:solidFill>
                        <a:effectLst/>
                        <a:latin typeface="FrutigerNext LT Regular" panose="020B0503040504020204" pitchFamily="34" charset="0"/>
                        <a:ea typeface="华文细黑" panose="02010600040101010101" pitchFamily="2" charset="-122"/>
                      </a:endParaRPr>
                    </a:p>
                  </a:txBody>
                  <a:tcPr marL="72000" marR="72000" marT="0" marB="0" anchor="ctr" horzOverflow="overflow"/>
                </a:tc>
                <a:tc>
                  <a:txBody>
                    <a:bodyPr/>
                    <a:lstStyle>
                      <a:lvl1pPr eaLnBrk="0" hangingPunct="0">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defRPr>
                      </a:lvl1pPr>
                      <a:lvl2pPr marL="742950" indent="-285750" eaLnBrk="0" hangingPunct="0">
                        <a:lnSpc>
                          <a:spcPct val="140000"/>
                        </a:lnSpc>
                        <a:spcBef>
                          <a:spcPct val="30000"/>
                        </a:spcBef>
                        <a:buClr>
                          <a:schemeClr val="tx1"/>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defRPr>
                      </a:lvl2pPr>
                      <a:lvl3pPr marL="1143000" indent="-228600" eaLnBrk="0" hangingPunct="0">
                        <a:lnSpc>
                          <a:spcPct val="140000"/>
                        </a:lnSpc>
                        <a:spcBef>
                          <a:spcPct val="30000"/>
                        </a:spcBef>
                        <a:buSzPct val="50000"/>
                        <a:buFont typeface="Wingdings" panose="05000000000000000000" pitchFamily="2" charset="2"/>
                        <a:defRPr sz="1600">
                          <a:solidFill>
                            <a:schemeClr val="tx1"/>
                          </a:solidFill>
                          <a:latin typeface="FrutigerNext LT Light" panose="020B0403040504020204" pitchFamily="34" charset="0"/>
                          <a:ea typeface="华文细黑" panose="02010600040101010101" pitchFamily="2" charset="-122"/>
                        </a:defRPr>
                      </a:lvl3pPr>
                      <a:lvl4pPr marL="1600200" indent="-228600" eaLnBrk="0" hangingPunct="0">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defRPr>
                      </a:lvl4pPr>
                      <a:lvl5pPr marL="2057400" indent="-228600" eaLnBrk="0" hangingPunct="0">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tabLst/>
                      </a:pPr>
                      <a:endParaRPr kumimoji="0" lang="en-US" altLang="zh-CN" sz="1600" b="0" i="0" u="none" strike="noStrike" cap="none" normalizeH="0" baseline="0" smtClean="0">
                        <a:ln>
                          <a:noFill/>
                        </a:ln>
                        <a:solidFill>
                          <a:srgbClr val="000000"/>
                        </a:solidFill>
                        <a:effectLst/>
                        <a:latin typeface="FrutigerNext LT Regular" panose="020B0503040504020204" pitchFamily="34" charset="0"/>
                        <a:ea typeface="华文细黑" panose="02010600040101010101" pitchFamily="2" charset="-122"/>
                      </a:endParaRPr>
                    </a:p>
                  </a:txBody>
                  <a:tcPr marL="72000" marR="72000" marT="0" marB="0" anchor="ctr" horzOverflow="overflow">
                    <a:lnR w="28575" cap="flat" cmpd="sng" algn="ctr">
                      <a:solidFill>
                        <a:schemeClr val="tx1"/>
                      </a:solidFill>
                      <a:prstDash val="solid"/>
                      <a:round/>
                      <a:headEnd type="none" w="med" len="med"/>
                      <a:tailEnd type="none" w="med" len="med"/>
                    </a:lnR>
                  </a:tcPr>
                </a:tc>
              </a:tr>
              <a:tr h="1044000">
                <a:tc>
                  <a:txBody>
                    <a:bodyPr/>
                    <a:lstStyle>
                      <a:lvl1pPr eaLnBrk="0" hangingPunct="0">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defRPr>
                      </a:lvl1pPr>
                      <a:lvl2pPr marL="742950" indent="-285750" eaLnBrk="0" hangingPunct="0">
                        <a:lnSpc>
                          <a:spcPct val="140000"/>
                        </a:lnSpc>
                        <a:spcBef>
                          <a:spcPct val="30000"/>
                        </a:spcBef>
                        <a:buClr>
                          <a:schemeClr val="tx1"/>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defRPr>
                      </a:lvl2pPr>
                      <a:lvl3pPr marL="1143000" indent="-228600" eaLnBrk="0" hangingPunct="0">
                        <a:lnSpc>
                          <a:spcPct val="140000"/>
                        </a:lnSpc>
                        <a:spcBef>
                          <a:spcPct val="30000"/>
                        </a:spcBef>
                        <a:buSzPct val="50000"/>
                        <a:buFont typeface="Wingdings" panose="05000000000000000000" pitchFamily="2" charset="2"/>
                        <a:defRPr sz="1600">
                          <a:solidFill>
                            <a:schemeClr val="tx1"/>
                          </a:solidFill>
                          <a:latin typeface="FrutigerNext LT Light" panose="020B0403040504020204" pitchFamily="34" charset="0"/>
                          <a:ea typeface="华文细黑" panose="02010600040101010101" pitchFamily="2" charset="-122"/>
                        </a:defRPr>
                      </a:lvl3pPr>
                      <a:lvl4pPr marL="1600200" indent="-228600" eaLnBrk="0" hangingPunct="0">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defRPr>
                      </a:lvl4pPr>
                      <a:lvl5pPr marL="2057400" indent="-228600" eaLnBrk="0" hangingPunct="0">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600" u="none" strike="noStrike" cap="none" normalizeH="0" baseline="0" smtClean="0">
                          <a:ln>
                            <a:noFill/>
                          </a:ln>
                          <a:effectLst/>
                        </a:rPr>
                        <a:t>4</a:t>
                      </a:r>
                      <a:endParaRPr kumimoji="0" lang="zh-CN" altLang="en-US" sz="1600" b="0" i="0" u="none" strike="noStrike" cap="none" normalizeH="0" baseline="0" smtClean="0">
                        <a:ln>
                          <a:noFill/>
                        </a:ln>
                        <a:solidFill>
                          <a:srgbClr val="000000"/>
                        </a:solidFill>
                        <a:effectLst/>
                        <a:latin typeface="FrutigerNext LT Regular" panose="020B0503040504020204" pitchFamily="34" charset="0"/>
                        <a:ea typeface="华文细黑" panose="02010600040101010101" pitchFamily="2" charset="-122"/>
                      </a:endParaRPr>
                    </a:p>
                  </a:txBody>
                  <a:tcPr marL="72000" marR="72000" marT="0" marB="0" anchor="ctr" horzOverflow="overflow">
                    <a:lnL w="28575"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tcPr>
                </a:tc>
                <a:tc>
                  <a:txBody>
                    <a:bodyPr/>
                    <a:lstStyle>
                      <a:lvl1pPr eaLnBrk="0" hangingPunct="0">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defRPr>
                      </a:lvl1pPr>
                      <a:lvl2pPr marL="742950" indent="-285750" eaLnBrk="0" hangingPunct="0">
                        <a:lnSpc>
                          <a:spcPct val="140000"/>
                        </a:lnSpc>
                        <a:spcBef>
                          <a:spcPct val="30000"/>
                        </a:spcBef>
                        <a:buClr>
                          <a:schemeClr val="tx1"/>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defRPr>
                      </a:lvl2pPr>
                      <a:lvl3pPr marL="1143000" indent="-228600" eaLnBrk="0" hangingPunct="0">
                        <a:lnSpc>
                          <a:spcPct val="140000"/>
                        </a:lnSpc>
                        <a:spcBef>
                          <a:spcPct val="30000"/>
                        </a:spcBef>
                        <a:buSzPct val="50000"/>
                        <a:buFont typeface="Wingdings" panose="05000000000000000000" pitchFamily="2" charset="2"/>
                        <a:defRPr sz="1600">
                          <a:solidFill>
                            <a:schemeClr val="tx1"/>
                          </a:solidFill>
                          <a:latin typeface="FrutigerNext LT Light" panose="020B0403040504020204" pitchFamily="34" charset="0"/>
                          <a:ea typeface="华文细黑" panose="02010600040101010101" pitchFamily="2" charset="-122"/>
                        </a:defRPr>
                      </a:lvl3pPr>
                      <a:lvl4pPr marL="1600200" indent="-228600" eaLnBrk="0" hangingPunct="0">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defRPr>
                      </a:lvl4pPr>
                      <a:lvl5pPr marL="2057400" indent="-228600" eaLnBrk="0" hangingPunct="0">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zh-CN" sz="1600" u="none" strike="noStrike" cap="none" normalizeH="0" baseline="0" dirty="0" smtClean="0">
                          <a:ln>
                            <a:noFill/>
                          </a:ln>
                          <a:effectLst/>
                        </a:rPr>
                        <a:t>VDC</a:t>
                      </a:r>
                      <a:r>
                        <a:rPr kumimoji="0" lang="zh-CN" altLang="en-US" sz="1600" u="none" strike="noStrike" cap="none" normalizeH="0" baseline="0" dirty="0" smtClean="0">
                          <a:ln>
                            <a:noFill/>
                          </a:ln>
                          <a:effectLst/>
                        </a:rPr>
                        <a:t>关联</a:t>
                      </a:r>
                      <a:r>
                        <a:rPr kumimoji="0" lang="en-US" altLang="zh-CN" sz="1600" u="none" strike="noStrike" cap="none" normalizeH="0" baseline="0" dirty="0" smtClean="0">
                          <a:ln>
                            <a:noFill/>
                          </a:ln>
                          <a:effectLst/>
                        </a:rPr>
                        <a:t>Internet</a:t>
                      </a:r>
                      <a:r>
                        <a:rPr kumimoji="0" lang="zh-CN" altLang="en-US" sz="1600" u="none" strike="noStrike" cap="none" normalizeH="0" baseline="0" dirty="0" smtClean="0">
                          <a:ln>
                            <a:noFill/>
                          </a:ln>
                          <a:effectLst/>
                        </a:rPr>
                        <a:t>网络：申请</a:t>
                      </a:r>
                      <a:r>
                        <a:rPr kumimoji="0" lang="en-US" altLang="zh-CN" sz="1600" u="none" strike="noStrike" cap="none" normalizeH="0" baseline="0" dirty="0" smtClean="0">
                          <a:ln>
                            <a:noFill/>
                          </a:ln>
                          <a:effectLst/>
                        </a:rPr>
                        <a:t>VM</a:t>
                      </a:r>
                    </a:p>
                    <a:p>
                      <a:pPr marL="0" marR="0" lvl="0" indent="0" algn="l" defTabSz="914400" rtl="0" eaLnBrk="1" fontAlgn="ctr" latinLnBrk="0" hangingPunct="1">
                        <a:lnSpc>
                          <a:spcPct val="100000"/>
                        </a:lnSpc>
                        <a:spcBef>
                          <a:spcPct val="0"/>
                        </a:spcBef>
                        <a:spcAft>
                          <a:spcPct val="0"/>
                        </a:spcAft>
                        <a:buClrTx/>
                        <a:buSzTx/>
                        <a:buFontTx/>
                        <a:buNone/>
                        <a:tabLst/>
                      </a:pPr>
                      <a:r>
                        <a:rPr kumimoji="0" lang="en-US" altLang="zh-CN" sz="1600" u="none" strike="noStrike" cap="none" normalizeH="0" baseline="0" dirty="0" smtClean="0">
                          <a:ln>
                            <a:noFill/>
                          </a:ln>
                          <a:effectLst/>
                        </a:rPr>
                        <a:t>VDC</a:t>
                      </a:r>
                      <a:r>
                        <a:rPr kumimoji="0" lang="zh-CN" altLang="en-US" sz="1600" u="none" strike="noStrike" cap="none" normalizeH="0" baseline="0" dirty="0" smtClean="0">
                          <a:ln>
                            <a:noFill/>
                          </a:ln>
                          <a:effectLst/>
                        </a:rPr>
                        <a:t>关联</a:t>
                      </a:r>
                      <a:r>
                        <a:rPr kumimoji="0" lang="en-US" altLang="zh-CN" sz="1600" u="none" strike="noStrike" cap="none" normalizeH="0" baseline="0" dirty="0" smtClean="0">
                          <a:ln>
                            <a:noFill/>
                          </a:ln>
                          <a:effectLst/>
                        </a:rPr>
                        <a:t>Intranet</a:t>
                      </a:r>
                      <a:r>
                        <a:rPr kumimoji="0" lang="zh-CN" altLang="en-US" sz="1600" u="none" strike="noStrike" cap="none" normalizeH="0" baseline="0" dirty="0" smtClean="0">
                          <a:ln>
                            <a:noFill/>
                          </a:ln>
                          <a:effectLst/>
                        </a:rPr>
                        <a:t>网络：申请路由器、</a:t>
                      </a:r>
                      <a:r>
                        <a:rPr kumimoji="0" lang="en-US" altLang="zh-CN" sz="1600" u="none" strike="noStrike" cap="none" normalizeH="0" baseline="0" dirty="0" smtClean="0">
                          <a:ln>
                            <a:noFill/>
                          </a:ln>
                          <a:effectLst/>
                        </a:rPr>
                        <a:t>VM</a:t>
                      </a:r>
                    </a:p>
                    <a:p>
                      <a:pPr marL="0" marR="0" lvl="0" indent="0" algn="l" defTabSz="914400" rtl="0" eaLnBrk="1" fontAlgn="ctr" latinLnBrk="0" hangingPunct="1">
                        <a:lnSpc>
                          <a:spcPct val="100000"/>
                        </a:lnSpc>
                        <a:spcBef>
                          <a:spcPct val="0"/>
                        </a:spcBef>
                        <a:spcAft>
                          <a:spcPct val="0"/>
                        </a:spcAft>
                        <a:buClrTx/>
                        <a:buSzTx/>
                        <a:buFontTx/>
                        <a:buNone/>
                        <a:tabLst/>
                      </a:pPr>
                      <a:r>
                        <a:rPr kumimoji="0" lang="en-US" altLang="zh-CN" sz="1600" u="none" strike="noStrike" cap="none" normalizeH="0" baseline="0" dirty="0" smtClean="0">
                          <a:ln>
                            <a:noFill/>
                          </a:ln>
                          <a:effectLst/>
                        </a:rPr>
                        <a:t>VDC</a:t>
                      </a:r>
                      <a:r>
                        <a:rPr kumimoji="0" lang="zh-CN" altLang="en-US" sz="1600" u="none" strike="noStrike" cap="none" normalizeH="0" baseline="0" dirty="0" smtClean="0">
                          <a:ln>
                            <a:noFill/>
                          </a:ln>
                          <a:effectLst/>
                        </a:rPr>
                        <a:t>关联</a:t>
                      </a:r>
                      <a:r>
                        <a:rPr kumimoji="0" lang="en-US" altLang="zh-CN" sz="1600" u="none" strike="noStrike" cap="none" normalizeH="0" baseline="0" dirty="0" smtClean="0">
                          <a:ln>
                            <a:noFill/>
                          </a:ln>
                          <a:effectLst/>
                        </a:rPr>
                        <a:t>Internet</a:t>
                      </a:r>
                      <a:r>
                        <a:rPr kumimoji="0" lang="zh-CN" altLang="en-US" sz="1600" u="none" strike="noStrike" cap="none" normalizeH="0" baseline="0" dirty="0" smtClean="0">
                          <a:ln>
                            <a:noFill/>
                          </a:ln>
                          <a:effectLst/>
                        </a:rPr>
                        <a:t>和</a:t>
                      </a:r>
                      <a:r>
                        <a:rPr kumimoji="0" lang="en-US" altLang="zh-CN" sz="1600" u="none" strike="noStrike" cap="none" normalizeH="0" baseline="0" dirty="0" smtClean="0">
                          <a:ln>
                            <a:noFill/>
                          </a:ln>
                          <a:effectLst/>
                        </a:rPr>
                        <a:t>Intranet</a:t>
                      </a:r>
                      <a:r>
                        <a:rPr kumimoji="0" lang="zh-CN" altLang="en-US" sz="1600" u="none" strike="noStrike" cap="none" normalizeH="0" baseline="0" dirty="0" smtClean="0">
                          <a:ln>
                            <a:noFill/>
                          </a:ln>
                          <a:effectLst/>
                        </a:rPr>
                        <a:t>：申请路由器、</a:t>
                      </a:r>
                      <a:r>
                        <a:rPr kumimoji="0" lang="en-US" altLang="zh-CN" sz="1600" u="none" strike="noStrike" cap="none" normalizeH="0" baseline="0" dirty="0" smtClean="0">
                          <a:ln>
                            <a:noFill/>
                          </a:ln>
                          <a:effectLst/>
                        </a:rPr>
                        <a:t>VM</a:t>
                      </a:r>
                      <a:r>
                        <a:rPr kumimoji="0" lang="zh-CN" altLang="en-US" sz="1600" u="none" strike="noStrike" cap="none" normalizeH="0" baseline="0" dirty="0" smtClean="0">
                          <a:ln>
                            <a:noFill/>
                          </a:ln>
                          <a:effectLst/>
                        </a:rPr>
                        <a:t>、</a:t>
                      </a:r>
                      <a:r>
                        <a:rPr kumimoji="0" lang="en-US" altLang="zh-CN" sz="1600" u="none" strike="noStrike" cap="none" normalizeH="0" baseline="0" dirty="0" smtClean="0">
                          <a:ln>
                            <a:noFill/>
                          </a:ln>
                          <a:effectLst/>
                        </a:rPr>
                        <a:t>EIP</a:t>
                      </a:r>
                      <a:endParaRPr kumimoji="0" lang="en-US" altLang="zh-CN" sz="1600" b="0" i="0" u="none" strike="noStrike" cap="none" normalizeH="0" baseline="0" dirty="0" smtClean="0">
                        <a:ln>
                          <a:noFill/>
                        </a:ln>
                        <a:solidFill>
                          <a:srgbClr val="000000"/>
                        </a:solidFill>
                        <a:effectLst/>
                        <a:latin typeface="FrutigerNext LT Regular" panose="020B0503040504020204" pitchFamily="34" charset="0"/>
                        <a:ea typeface="华文细黑" panose="02010600040101010101" pitchFamily="2" charset="-122"/>
                      </a:endParaRPr>
                    </a:p>
                  </a:txBody>
                  <a:tcPr marL="72000" marR="72000" marT="0" marB="0" anchor="ctr" horzOverflow="overflow">
                    <a:lnB w="28575" cap="flat" cmpd="sng" algn="ctr">
                      <a:solidFill>
                        <a:schemeClr val="tx1"/>
                      </a:solidFill>
                      <a:prstDash val="solid"/>
                      <a:round/>
                      <a:headEnd type="none" w="med" len="med"/>
                      <a:tailEnd type="none" w="med" len="med"/>
                    </a:lnB>
                  </a:tcPr>
                </a:tc>
                <a:tc>
                  <a:txBody>
                    <a:bodyPr/>
                    <a:lstStyle>
                      <a:lvl1pPr eaLnBrk="0" hangingPunct="0">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defRPr>
                      </a:lvl1pPr>
                      <a:lvl2pPr marL="742950" indent="-285750" eaLnBrk="0" hangingPunct="0">
                        <a:lnSpc>
                          <a:spcPct val="140000"/>
                        </a:lnSpc>
                        <a:spcBef>
                          <a:spcPct val="30000"/>
                        </a:spcBef>
                        <a:buClr>
                          <a:schemeClr val="tx1"/>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defRPr>
                      </a:lvl2pPr>
                      <a:lvl3pPr marL="1143000" indent="-228600" eaLnBrk="0" hangingPunct="0">
                        <a:lnSpc>
                          <a:spcPct val="140000"/>
                        </a:lnSpc>
                        <a:spcBef>
                          <a:spcPct val="30000"/>
                        </a:spcBef>
                        <a:buSzPct val="50000"/>
                        <a:buFont typeface="Wingdings" panose="05000000000000000000" pitchFamily="2" charset="2"/>
                        <a:defRPr sz="1600">
                          <a:solidFill>
                            <a:schemeClr val="tx1"/>
                          </a:solidFill>
                          <a:latin typeface="FrutigerNext LT Light" panose="020B0403040504020204" pitchFamily="34" charset="0"/>
                          <a:ea typeface="华文细黑" panose="02010600040101010101" pitchFamily="2" charset="-122"/>
                        </a:defRPr>
                      </a:lvl3pPr>
                      <a:lvl4pPr marL="1600200" indent="-228600" eaLnBrk="0" hangingPunct="0">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defRPr>
                      </a:lvl4pPr>
                      <a:lvl5pPr marL="2057400" indent="-228600" eaLnBrk="0" hangingPunct="0">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tabLst/>
                      </a:pPr>
                      <a:endParaRPr kumimoji="0" lang="en-US" altLang="zh-CN" sz="1600" b="0" i="0" u="none" strike="noStrike" cap="none" normalizeH="0" baseline="0" dirty="0" smtClean="0">
                        <a:ln>
                          <a:noFill/>
                        </a:ln>
                        <a:solidFill>
                          <a:srgbClr val="000000"/>
                        </a:solidFill>
                        <a:effectLst/>
                        <a:latin typeface="FrutigerNext LT Regular" panose="020B0503040504020204" pitchFamily="34" charset="0"/>
                        <a:ea typeface="华文细黑" panose="02010600040101010101" pitchFamily="2" charset="-122"/>
                      </a:endParaRPr>
                    </a:p>
                  </a:txBody>
                  <a:tcPr marL="72000" marR="72000" marT="0" marB="0" anchor="ctr" horzOverflow="overflow">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0045500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pPr>
              <a:buClr>
                <a:schemeClr val="bg1">
                  <a:lumMod val="50000"/>
                </a:schemeClr>
              </a:buClr>
            </a:pPr>
            <a:r>
              <a:rPr lang="en-US" altLang="zh-CN" dirty="0" smtClean="0">
                <a:solidFill>
                  <a:schemeClr val="bg1">
                    <a:lumMod val="50000"/>
                  </a:schemeClr>
                </a:solidFill>
              </a:rPr>
              <a:t>ServiceCenter</a:t>
            </a:r>
            <a:r>
              <a:rPr lang="zh-CN" altLang="en-US" dirty="0" smtClean="0">
                <a:solidFill>
                  <a:schemeClr val="bg1">
                    <a:lumMod val="50000"/>
                  </a:schemeClr>
                </a:solidFill>
              </a:rPr>
              <a:t>介绍</a:t>
            </a:r>
            <a:endParaRPr lang="en-US" altLang="zh-CN" dirty="0" smtClean="0">
              <a:solidFill>
                <a:schemeClr val="bg1">
                  <a:lumMod val="50000"/>
                </a:schemeClr>
              </a:solidFill>
            </a:endParaRPr>
          </a:p>
          <a:p>
            <a:r>
              <a:rPr lang="en-US" altLang="zh-CN" b="1" dirty="0" smtClean="0"/>
              <a:t>ServiceCenter</a:t>
            </a:r>
            <a:r>
              <a:rPr lang="zh-CN" altLang="en-US" b="1" dirty="0" smtClean="0"/>
              <a:t>功能特性</a:t>
            </a:r>
            <a:endParaRPr lang="en-US" altLang="zh-CN" b="1" dirty="0" smtClean="0"/>
          </a:p>
          <a:p>
            <a:pPr lvl="1">
              <a:lnSpc>
                <a:spcPct val="120000"/>
              </a:lnSpc>
              <a:buClr>
                <a:schemeClr val="bg1">
                  <a:lumMod val="50000"/>
                </a:schemeClr>
              </a:buClr>
            </a:pPr>
            <a:r>
              <a:rPr lang="zh-CN" altLang="en-US" dirty="0">
                <a:solidFill>
                  <a:schemeClr val="bg1">
                    <a:lumMod val="50000"/>
                  </a:schemeClr>
                </a:solidFill>
              </a:rPr>
              <a:t>用户管理</a:t>
            </a:r>
            <a:endParaRPr lang="en-US" altLang="zh-CN" dirty="0">
              <a:solidFill>
                <a:schemeClr val="bg1">
                  <a:lumMod val="50000"/>
                </a:schemeClr>
              </a:solidFill>
            </a:endParaRPr>
          </a:p>
          <a:p>
            <a:pPr lvl="1">
              <a:lnSpc>
                <a:spcPct val="120000"/>
              </a:lnSpc>
              <a:buClr>
                <a:schemeClr val="bg1">
                  <a:lumMod val="50000"/>
                </a:schemeClr>
              </a:buClr>
            </a:pPr>
            <a:r>
              <a:rPr lang="zh-CN" altLang="en-US" dirty="0">
                <a:solidFill>
                  <a:schemeClr val="bg1">
                    <a:lumMod val="50000"/>
                  </a:schemeClr>
                </a:solidFill>
              </a:rPr>
              <a:t>服务管理</a:t>
            </a:r>
            <a:endParaRPr lang="en-US" altLang="zh-CN" dirty="0">
              <a:solidFill>
                <a:schemeClr val="bg1">
                  <a:lumMod val="50000"/>
                </a:schemeClr>
              </a:solidFill>
            </a:endParaRPr>
          </a:p>
          <a:p>
            <a:pPr lvl="1">
              <a:lnSpc>
                <a:spcPct val="120000"/>
              </a:lnSpc>
              <a:buClr>
                <a:schemeClr val="bg1">
                  <a:lumMod val="50000"/>
                </a:schemeClr>
              </a:buClr>
            </a:pPr>
            <a:r>
              <a:rPr lang="zh-CN" altLang="en-US" dirty="0">
                <a:solidFill>
                  <a:schemeClr val="bg1">
                    <a:lumMod val="50000"/>
                  </a:schemeClr>
                </a:solidFill>
              </a:rPr>
              <a:t>组织管理</a:t>
            </a:r>
            <a:endParaRPr lang="en-US" altLang="zh-CN" dirty="0">
              <a:solidFill>
                <a:schemeClr val="bg1">
                  <a:lumMod val="50000"/>
                </a:schemeClr>
              </a:solidFill>
            </a:endParaRPr>
          </a:p>
          <a:p>
            <a:pPr lvl="1">
              <a:lnSpc>
                <a:spcPct val="120000"/>
              </a:lnSpc>
              <a:buClr>
                <a:schemeClr val="bg1">
                  <a:lumMod val="50000"/>
                </a:schemeClr>
              </a:buClr>
            </a:pPr>
            <a:r>
              <a:rPr lang="en-US" altLang="zh-CN" dirty="0">
                <a:solidFill>
                  <a:schemeClr val="bg1">
                    <a:lumMod val="50000"/>
                  </a:schemeClr>
                </a:solidFill>
              </a:rPr>
              <a:t>VDC</a:t>
            </a:r>
            <a:r>
              <a:rPr lang="zh-CN" altLang="en-US" dirty="0">
                <a:solidFill>
                  <a:schemeClr val="bg1">
                    <a:lumMod val="50000"/>
                  </a:schemeClr>
                </a:solidFill>
              </a:rPr>
              <a:t>服务</a:t>
            </a:r>
            <a:endParaRPr lang="en-US" altLang="zh-CN" dirty="0">
              <a:solidFill>
                <a:schemeClr val="bg1">
                  <a:lumMod val="50000"/>
                </a:schemeClr>
              </a:solidFill>
            </a:endParaRPr>
          </a:p>
          <a:p>
            <a:pPr lvl="1">
              <a:lnSpc>
                <a:spcPct val="120000"/>
              </a:lnSpc>
            </a:pPr>
            <a:r>
              <a:rPr lang="zh-CN" altLang="en-US" dirty="0"/>
              <a:t>计算服务</a:t>
            </a:r>
            <a:endParaRPr lang="en-US" altLang="zh-CN" dirty="0"/>
          </a:p>
          <a:p>
            <a:pPr lvl="1">
              <a:lnSpc>
                <a:spcPct val="120000"/>
              </a:lnSpc>
              <a:buClr>
                <a:schemeClr val="bg1">
                  <a:lumMod val="50000"/>
                </a:schemeClr>
              </a:buClr>
            </a:pPr>
            <a:r>
              <a:rPr lang="zh-CN" altLang="en-US" dirty="0" smtClean="0">
                <a:solidFill>
                  <a:schemeClr val="bg1">
                    <a:lumMod val="50000"/>
                  </a:schemeClr>
                </a:solidFill>
              </a:rPr>
              <a:t>存储服务</a:t>
            </a:r>
            <a:endParaRPr lang="en-US" altLang="zh-CN" dirty="0" smtClean="0">
              <a:solidFill>
                <a:schemeClr val="bg1">
                  <a:lumMod val="50000"/>
                </a:schemeClr>
              </a:solidFill>
            </a:endParaRPr>
          </a:p>
          <a:p>
            <a:pPr lvl="1">
              <a:lnSpc>
                <a:spcPct val="120000"/>
              </a:lnSpc>
              <a:buClr>
                <a:schemeClr val="bg1">
                  <a:lumMod val="50000"/>
                </a:schemeClr>
              </a:buClr>
            </a:pPr>
            <a:r>
              <a:rPr lang="zh-CN" altLang="en-US" dirty="0" smtClean="0">
                <a:solidFill>
                  <a:schemeClr val="bg1">
                    <a:lumMod val="50000"/>
                  </a:schemeClr>
                </a:solidFill>
              </a:rPr>
              <a:t>网络服务</a:t>
            </a:r>
            <a:endParaRPr lang="en-US" altLang="zh-CN" dirty="0" smtClean="0">
              <a:solidFill>
                <a:schemeClr val="bg1">
                  <a:lumMod val="50000"/>
                </a:schemeClr>
              </a:solidFill>
            </a:endParaRPr>
          </a:p>
          <a:p>
            <a:pPr>
              <a:buClr>
                <a:schemeClr val="bg1">
                  <a:lumMod val="50000"/>
                </a:schemeClr>
              </a:buClr>
            </a:pPr>
            <a:r>
              <a:rPr lang="en-US" altLang="zh-CN" dirty="0">
                <a:solidFill>
                  <a:schemeClr val="bg1">
                    <a:lumMod val="50000"/>
                  </a:schemeClr>
                </a:solidFill>
              </a:rPr>
              <a:t>ServiceCenter</a:t>
            </a:r>
            <a:r>
              <a:rPr lang="zh-CN" altLang="en-US" dirty="0">
                <a:solidFill>
                  <a:schemeClr val="bg1">
                    <a:lumMod val="50000"/>
                  </a:schemeClr>
                </a:solidFill>
              </a:rPr>
              <a:t>安装</a:t>
            </a:r>
            <a:endParaRPr lang="en-US" altLang="zh-CN" dirty="0">
              <a:solidFill>
                <a:schemeClr val="bg1">
                  <a:lumMod val="50000"/>
                </a:schemeClr>
              </a:solidFill>
            </a:endParaRPr>
          </a:p>
        </p:txBody>
      </p:sp>
    </p:spTree>
    <p:extLst>
      <p:ext uri="{BB962C8B-B14F-4D97-AF65-F5344CB8AC3E}">
        <p14:creationId xmlns:p14="http://schemas.microsoft.com/office/powerpoint/2010/main" val="393264572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标题 4"/>
          <p:cNvSpPr>
            <a:spLocks noGrp="1"/>
          </p:cNvSpPr>
          <p:nvPr>
            <p:ph type="title"/>
          </p:nvPr>
        </p:nvSpPr>
        <p:spPr/>
        <p:txBody>
          <a:bodyPr/>
          <a:lstStyle/>
          <a:p>
            <a:r>
              <a:rPr lang="zh-CN" altLang="en-US" smtClean="0"/>
              <a:t>服务目录</a:t>
            </a:r>
          </a:p>
        </p:txBody>
      </p:sp>
      <p:sp>
        <p:nvSpPr>
          <p:cNvPr id="4" name="文本占位符 3"/>
          <p:cNvSpPr>
            <a:spLocks noGrp="1"/>
          </p:cNvSpPr>
          <p:nvPr>
            <p:ph type="body" sz="quarter" idx="10"/>
          </p:nvPr>
        </p:nvSpPr>
        <p:spPr/>
        <p:txBody>
          <a:bodyPr/>
          <a:lstStyle/>
          <a:p>
            <a:r>
              <a:rPr lang="zh-CN" altLang="en-US" smtClean="0"/>
              <a:t>存储服务：云硬盘、云硬盘备份</a:t>
            </a:r>
          </a:p>
          <a:p>
            <a:r>
              <a:rPr lang="zh-CN" altLang="en-US" smtClean="0"/>
              <a:t>网络服务：</a:t>
            </a:r>
            <a:r>
              <a:rPr lang="en-US" altLang="zh-CN" smtClean="0"/>
              <a:t>VPC</a:t>
            </a:r>
            <a:r>
              <a:rPr lang="zh-CN" altLang="en-US" smtClean="0"/>
              <a:t>、网络、路由器、弹性</a:t>
            </a:r>
            <a:r>
              <a:rPr lang="en-US" altLang="zh-CN" smtClean="0"/>
              <a:t>IP</a:t>
            </a:r>
            <a:r>
              <a:rPr lang="zh-CN" altLang="en-US" smtClean="0"/>
              <a:t>、</a:t>
            </a:r>
            <a:r>
              <a:rPr lang="en-US" altLang="zh-CN" smtClean="0"/>
              <a:t>SNAT</a:t>
            </a:r>
            <a:r>
              <a:rPr lang="zh-CN" altLang="en-US" smtClean="0"/>
              <a:t>、防火墙、</a:t>
            </a:r>
            <a:r>
              <a:rPr lang="en-US" altLang="zh-CN" smtClean="0"/>
              <a:t>IPSecVPN</a:t>
            </a:r>
            <a:r>
              <a:rPr lang="zh-CN" altLang="en-US" smtClean="0"/>
              <a:t>、</a:t>
            </a:r>
            <a:r>
              <a:rPr lang="en-US" altLang="zh-CN" smtClean="0"/>
              <a:t>VLB</a:t>
            </a:r>
            <a:r>
              <a:rPr lang="zh-CN" altLang="en-US" smtClean="0"/>
              <a:t>、安全组</a:t>
            </a:r>
            <a:endParaRPr lang="en-US" altLang="zh-CN" smtClean="0"/>
          </a:p>
          <a:p>
            <a:pPr lvl="1"/>
            <a:endParaRPr lang="en-US" altLang="zh-CN" dirty="0" smtClean="0"/>
          </a:p>
        </p:txBody>
      </p:sp>
      <p:pic>
        <p:nvPicPr>
          <p:cNvPr id="54276"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2988" y="3141663"/>
            <a:ext cx="6915918" cy="215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2263442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标题 1"/>
          <p:cNvSpPr>
            <a:spLocks noGrp="1"/>
          </p:cNvSpPr>
          <p:nvPr>
            <p:ph type="title"/>
          </p:nvPr>
        </p:nvSpPr>
        <p:spPr/>
        <p:txBody>
          <a:bodyPr/>
          <a:lstStyle/>
          <a:p>
            <a:r>
              <a:rPr lang="zh-CN" altLang="en-US" dirty="0" smtClean="0"/>
              <a:t>云主机业务介绍</a:t>
            </a:r>
            <a:r>
              <a:rPr lang="en-US" altLang="zh-CN" dirty="0" smtClean="0"/>
              <a:t>(1/2)</a:t>
            </a:r>
            <a:endParaRPr lang="zh-CN" altLang="en-US" dirty="0" smtClean="0"/>
          </a:p>
        </p:txBody>
      </p:sp>
      <p:sp>
        <p:nvSpPr>
          <p:cNvPr id="55299" name="内容占位符 2"/>
          <p:cNvSpPr>
            <a:spLocks noGrp="1"/>
          </p:cNvSpPr>
          <p:nvPr>
            <p:ph type="body" sz="quarter" idx="10"/>
          </p:nvPr>
        </p:nvSpPr>
        <p:spPr/>
        <p:txBody>
          <a:bodyPr/>
          <a:lstStyle/>
          <a:p>
            <a:r>
              <a:rPr lang="zh-CN" altLang="en-US" smtClean="0"/>
              <a:t>功能介绍</a:t>
            </a:r>
            <a:endParaRPr lang="en-US" altLang="zh-CN" smtClean="0"/>
          </a:p>
          <a:p>
            <a:pPr lvl="1"/>
            <a:r>
              <a:rPr lang="zh-CN" altLang="zh-CN" smtClean="0"/>
              <a:t>云主机业务为用户提供申请即用的虚拟机业务，用户可以根据业务</a:t>
            </a:r>
            <a:r>
              <a:rPr lang="zh-CN" altLang="en-US" smtClean="0"/>
              <a:t>需求，</a:t>
            </a:r>
            <a:r>
              <a:rPr lang="zh-CN" altLang="zh-CN" smtClean="0"/>
              <a:t>申请指定规格、指定</a:t>
            </a:r>
            <a:r>
              <a:rPr lang="en-US" altLang="zh-CN" smtClean="0"/>
              <a:t>OS</a:t>
            </a:r>
            <a:r>
              <a:rPr lang="zh-CN" altLang="zh-CN" smtClean="0"/>
              <a:t>类型的云主机用于满足各类应用的计算需求</a:t>
            </a:r>
            <a:r>
              <a:rPr lang="zh-CN" altLang="en-US" smtClean="0"/>
              <a:t>。</a:t>
            </a:r>
          </a:p>
          <a:p>
            <a:pPr lvl="1"/>
            <a:r>
              <a:rPr lang="zh-CN" altLang="en-US" smtClean="0"/>
              <a:t>云主机运行在某个主机上，并从主机上获取所需的</a:t>
            </a:r>
            <a:r>
              <a:rPr lang="en-US" altLang="zh-CN" smtClean="0"/>
              <a:t>CPU</a:t>
            </a:r>
            <a:r>
              <a:rPr lang="zh-CN" altLang="en-US" smtClean="0"/>
              <a:t>、内存等计算资源，以及图形处理器、</a:t>
            </a:r>
            <a:r>
              <a:rPr lang="en-US" altLang="zh-CN" smtClean="0"/>
              <a:t>USB</a:t>
            </a:r>
            <a:r>
              <a:rPr lang="zh-CN" altLang="en-US" smtClean="0"/>
              <a:t>设备、网络连接和存储访问等能力。多台云主机可以同时运行在一台主机中。</a:t>
            </a:r>
          </a:p>
        </p:txBody>
      </p:sp>
    </p:spTree>
    <p:extLst>
      <p:ext uri="{BB962C8B-B14F-4D97-AF65-F5344CB8AC3E}">
        <p14:creationId xmlns:p14="http://schemas.microsoft.com/office/powerpoint/2010/main" val="4646294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标题 1"/>
          <p:cNvSpPr>
            <a:spLocks noGrp="1"/>
          </p:cNvSpPr>
          <p:nvPr>
            <p:ph type="title"/>
          </p:nvPr>
        </p:nvSpPr>
        <p:spPr/>
        <p:txBody>
          <a:bodyPr/>
          <a:lstStyle/>
          <a:p>
            <a:r>
              <a:rPr lang="zh-CN" altLang="en-US" dirty="0" smtClean="0"/>
              <a:t>云主机业务介绍</a:t>
            </a:r>
            <a:r>
              <a:rPr lang="en-US" altLang="zh-CN" dirty="0" smtClean="0"/>
              <a:t>(2/2</a:t>
            </a:r>
            <a:r>
              <a:rPr lang="en-US" altLang="zh-CN" dirty="0"/>
              <a:t>)</a:t>
            </a:r>
            <a:endParaRPr lang="zh-CN" altLang="en-US" dirty="0" smtClean="0"/>
          </a:p>
        </p:txBody>
      </p:sp>
      <p:sp>
        <p:nvSpPr>
          <p:cNvPr id="56323" name="文本占位符 35"/>
          <p:cNvSpPr>
            <a:spLocks noGrp="1"/>
          </p:cNvSpPr>
          <p:nvPr>
            <p:ph type="body" sz="quarter" idx="10"/>
          </p:nvPr>
        </p:nvSpPr>
        <p:spPr/>
        <p:txBody>
          <a:bodyPr/>
          <a:lstStyle/>
          <a:p>
            <a:pPr>
              <a:lnSpc>
                <a:spcPct val="130000"/>
              </a:lnSpc>
            </a:pPr>
            <a:r>
              <a:rPr lang="zh-CN" altLang="en-US" sz="1800" dirty="0" smtClean="0"/>
              <a:t>应用场景</a:t>
            </a:r>
            <a:endParaRPr lang="en-US" altLang="zh-CN" sz="1800" dirty="0" smtClean="0"/>
          </a:p>
          <a:p>
            <a:pPr marL="298800" indent="0">
              <a:lnSpc>
                <a:spcPct val="130000"/>
              </a:lnSpc>
              <a:buNone/>
            </a:pPr>
            <a:r>
              <a:rPr lang="en-US" altLang="zh-CN" sz="1800" dirty="0" smtClean="0"/>
              <a:t>VM</a:t>
            </a:r>
            <a:r>
              <a:rPr lang="zh-CN" altLang="en-US" sz="1800" dirty="0" smtClean="0"/>
              <a:t>（</a:t>
            </a:r>
            <a:r>
              <a:rPr lang="en-US" altLang="zh-CN" sz="1800" dirty="0" smtClean="0"/>
              <a:t>Virtual Machine</a:t>
            </a:r>
            <a:r>
              <a:rPr lang="zh-CN" altLang="en-US" sz="1800" dirty="0" smtClean="0"/>
              <a:t>）虚拟机服务提供云主机业务，让用户能够象使用本地物理机一样使用云主机。用户登录服务门户来申请云主机服务，选择相应的虚拟机模板，指定规格（存储大小、内存大小等）并提交申请，申请批准后，用户就可以用虚拟机</a:t>
            </a:r>
            <a:r>
              <a:rPr lang="en-US" altLang="zh-CN" sz="1800" dirty="0" smtClean="0"/>
              <a:t>IP</a:t>
            </a:r>
            <a:r>
              <a:rPr lang="zh-CN" altLang="en-US" sz="1800" dirty="0" smtClean="0"/>
              <a:t>登录这台云主机。用户可以对云主机开机、关机、扩容、减容等操作。</a:t>
            </a:r>
          </a:p>
          <a:p>
            <a:pPr marL="298800" indent="0">
              <a:lnSpc>
                <a:spcPct val="130000"/>
              </a:lnSpc>
              <a:buNone/>
            </a:pPr>
            <a:r>
              <a:rPr lang="zh-CN" altLang="en-US" sz="1800" dirty="0" smtClean="0"/>
              <a:t>云主机包含通用云主机和华为云主机两种服务。</a:t>
            </a:r>
          </a:p>
          <a:p>
            <a:pPr lvl="1">
              <a:lnSpc>
                <a:spcPct val="130000"/>
              </a:lnSpc>
            </a:pPr>
            <a:r>
              <a:rPr lang="zh-CN" altLang="en-US" sz="1600" dirty="0" smtClean="0"/>
              <a:t>在通用云主机服务中，支持通用云主机的属性，您可以快速自助完成云主机申请，并可根据实际需要在线灵活调整云主机规格、指定操作系统类型和云主机所在网络。</a:t>
            </a:r>
          </a:p>
          <a:p>
            <a:pPr lvl="1">
              <a:lnSpc>
                <a:spcPct val="130000"/>
              </a:lnSpc>
            </a:pPr>
            <a:r>
              <a:rPr lang="zh-CN" altLang="en-US" sz="1600" dirty="0" smtClean="0"/>
              <a:t>在华为云主机服务中，支持自定义主机名、密钥对、指定密码等高级属性，您可以快速自助完成云主机申请，并可根据实际需要在线灵活调整云主机规格、指定操作系统和云主机所在网络。</a:t>
            </a:r>
          </a:p>
        </p:txBody>
      </p:sp>
    </p:spTree>
    <p:extLst>
      <p:ext uri="{BB962C8B-B14F-4D97-AF65-F5344CB8AC3E}">
        <p14:creationId xmlns:p14="http://schemas.microsoft.com/office/powerpoint/2010/main" val="266296369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内容占位符 2"/>
          <p:cNvSpPr>
            <a:spLocks noGrp="1"/>
          </p:cNvSpPr>
          <p:nvPr>
            <p:ph idx="1"/>
          </p:nvPr>
        </p:nvSpPr>
        <p:spPr/>
        <p:txBody>
          <a:bodyPr/>
          <a:lstStyle/>
          <a:p>
            <a:r>
              <a:rPr lang="zh-CN" altLang="en-US" smtClean="0"/>
              <a:t>学完本课程后，您将能够</a:t>
            </a:r>
            <a:r>
              <a:rPr lang="en-US" altLang="zh-CN" smtClean="0"/>
              <a:t>:</a:t>
            </a:r>
          </a:p>
          <a:p>
            <a:pPr lvl="1"/>
            <a:r>
              <a:rPr lang="zh-CN" altLang="en-US" smtClean="0"/>
              <a:t>了解</a:t>
            </a:r>
            <a:r>
              <a:rPr lang="en-US" altLang="zh-CN" smtClean="0"/>
              <a:t>MangeOne</a:t>
            </a:r>
            <a:r>
              <a:rPr lang="zh-CN" altLang="en-US" smtClean="0"/>
              <a:t>的系统架构</a:t>
            </a:r>
            <a:endParaRPr lang="en-US" altLang="zh-CN" smtClean="0"/>
          </a:p>
          <a:p>
            <a:pPr lvl="1"/>
            <a:r>
              <a:rPr lang="zh-CN" altLang="en-US" smtClean="0"/>
              <a:t>了解</a:t>
            </a:r>
            <a:r>
              <a:rPr lang="en-US" altLang="zh-CN" smtClean="0"/>
              <a:t>ManageOne</a:t>
            </a:r>
            <a:r>
              <a:rPr lang="zh-CN" altLang="en-US" smtClean="0"/>
              <a:t>支持的业务和业务描述</a:t>
            </a:r>
            <a:endParaRPr lang="en-US" altLang="zh-CN" smtClean="0"/>
          </a:p>
          <a:p>
            <a:pPr lvl="1"/>
            <a:r>
              <a:rPr lang="zh-CN" altLang="en-US" smtClean="0"/>
              <a:t>掌握</a:t>
            </a:r>
            <a:r>
              <a:rPr lang="en-US" altLang="zh-CN" smtClean="0"/>
              <a:t>ManageOne</a:t>
            </a:r>
            <a:r>
              <a:rPr lang="zh-CN" altLang="en-US" smtClean="0"/>
              <a:t>业务调测和发放的操作方法</a:t>
            </a:r>
          </a:p>
        </p:txBody>
      </p:sp>
    </p:spTree>
    <p:extLst>
      <p:ext uri="{BB962C8B-B14F-4D97-AF65-F5344CB8AC3E}">
        <p14:creationId xmlns:p14="http://schemas.microsoft.com/office/powerpoint/2010/main" val="299044338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标题 1"/>
          <p:cNvSpPr>
            <a:spLocks noGrp="1"/>
          </p:cNvSpPr>
          <p:nvPr>
            <p:ph type="title"/>
          </p:nvPr>
        </p:nvSpPr>
        <p:spPr/>
        <p:txBody>
          <a:bodyPr/>
          <a:lstStyle/>
          <a:p>
            <a:r>
              <a:rPr lang="zh-CN" altLang="en-US" smtClean="0"/>
              <a:t>云主机特性规格</a:t>
            </a:r>
          </a:p>
        </p:txBody>
      </p:sp>
      <p:sp>
        <p:nvSpPr>
          <p:cNvPr id="57347" name="内容占位符 2"/>
          <p:cNvSpPr>
            <a:spLocks noGrp="1"/>
          </p:cNvSpPr>
          <p:nvPr>
            <p:ph type="body" sz="quarter" idx="10"/>
          </p:nvPr>
        </p:nvSpPr>
        <p:spPr/>
        <p:txBody>
          <a:bodyPr/>
          <a:lstStyle/>
          <a:p>
            <a:r>
              <a:rPr lang="zh-CN" altLang="en-US" smtClean="0"/>
              <a:t>功能介绍</a:t>
            </a:r>
            <a:endParaRPr lang="en-US" altLang="zh-CN" dirty="0" smtClean="0"/>
          </a:p>
        </p:txBody>
      </p:sp>
      <p:graphicFrame>
        <p:nvGraphicFramePr>
          <p:cNvPr id="5" name="表格 4"/>
          <p:cNvGraphicFramePr>
            <a:graphicFrameLocks noGrp="1"/>
          </p:cNvGraphicFramePr>
          <p:nvPr>
            <p:extLst>
              <p:ext uri="{D42A27DB-BD31-4B8C-83A1-F6EECF244321}">
                <p14:modId xmlns:p14="http://schemas.microsoft.com/office/powerpoint/2010/main" val="4183751797"/>
              </p:ext>
            </p:extLst>
          </p:nvPr>
        </p:nvGraphicFramePr>
        <p:xfrm>
          <a:off x="773799" y="2092038"/>
          <a:ext cx="7812000" cy="4140000"/>
        </p:xfrm>
        <a:graphic>
          <a:graphicData uri="http://schemas.openxmlformats.org/drawingml/2006/table">
            <a:tbl>
              <a:tblPr/>
              <a:tblGrid>
                <a:gridCol w="1440000"/>
                <a:gridCol w="2124000"/>
                <a:gridCol w="2124000"/>
                <a:gridCol w="2124000"/>
              </a:tblGrid>
              <a:tr h="540000">
                <a:tc>
                  <a:txBody>
                    <a:bodyPr/>
                    <a:lstStyle/>
                    <a:p>
                      <a:pPr algn="ctr" fontAlgn="ctr"/>
                      <a:r>
                        <a:rPr lang="zh-CN" altLang="en-US" sz="1800" b="1" u="none" strike="noStrike" dirty="0" smtClean="0"/>
                        <a:t>特性</a:t>
                      </a:r>
                      <a:endParaRPr lang="zh-CN" altLang="en-US" sz="1800" b="1" i="0" u="none" strike="noStrike" dirty="0">
                        <a:solidFill>
                          <a:srgbClr val="000000"/>
                        </a:solidFill>
                        <a:latin typeface="+mn-lt"/>
                        <a:ea typeface="+mn-ea"/>
                      </a:endParaRPr>
                    </a:p>
                  </a:txBody>
                  <a:tcPr marL="72000" marR="72000" marT="0" marB="0" anchor="ct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fontAlgn="ctr"/>
                      <a:r>
                        <a:rPr lang="en-US" altLang="zh-CN" sz="1800" b="1" u="none" strike="noStrike" dirty="0" smtClean="0"/>
                        <a:t>KVM</a:t>
                      </a:r>
                      <a:endParaRPr lang="zh-CN" altLang="en-US" sz="1800" b="1" i="0" u="none" strike="noStrike" dirty="0">
                        <a:solidFill>
                          <a:srgbClr val="000000"/>
                        </a:solidFill>
                        <a:latin typeface="+mn-lt"/>
                        <a:ea typeface="+mn-ea"/>
                      </a:endParaRPr>
                    </a:p>
                  </a:txBody>
                  <a:tcPr marL="72000" marR="72000" marT="0" marB="0" anchor="ctr">
                    <a:lnT w="28575"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fontAlgn="ctr"/>
                      <a:r>
                        <a:rPr lang="en-US" altLang="zh-CN" sz="1800" b="1" u="none" strike="noStrike" dirty="0" smtClean="0"/>
                        <a:t>VRM</a:t>
                      </a:r>
                      <a:endParaRPr lang="zh-CN" altLang="en-US" sz="1800" b="1" i="0" u="none" strike="noStrike" dirty="0">
                        <a:solidFill>
                          <a:srgbClr val="000000"/>
                        </a:solidFill>
                        <a:latin typeface="+mn-lt"/>
                        <a:ea typeface="+mn-ea"/>
                      </a:endParaRPr>
                    </a:p>
                  </a:txBody>
                  <a:tcPr marL="72000" marR="72000" marT="0" marB="0" anchor="ctr">
                    <a:lnT w="28575"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fontAlgn="ctr"/>
                      <a:r>
                        <a:rPr lang="en-US" altLang="zh-CN" sz="1800" b="1" u="none" strike="noStrike" dirty="0" smtClean="0"/>
                        <a:t>VMware</a:t>
                      </a:r>
                      <a:endParaRPr lang="zh-CN" altLang="en-US" sz="1800" b="1" i="0" u="none" strike="noStrike" dirty="0">
                        <a:solidFill>
                          <a:srgbClr val="000000"/>
                        </a:solidFill>
                        <a:latin typeface="+mn-lt"/>
                        <a:ea typeface="+mn-ea"/>
                      </a:endParaRPr>
                    </a:p>
                  </a:txBody>
                  <a:tcPr marL="72000" marR="72000" marT="0" marB="0" anchor="ct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solidFill>
                      <a:schemeClr val="bg1">
                        <a:lumMod val="85000"/>
                      </a:schemeClr>
                    </a:solidFill>
                  </a:tcPr>
                </a:tc>
              </a:tr>
              <a:tr h="432000">
                <a:tc>
                  <a:txBody>
                    <a:bodyPr/>
                    <a:lstStyle/>
                    <a:p>
                      <a:pPr algn="ctr" fontAlgn="ctr"/>
                      <a:r>
                        <a:rPr lang="zh-CN" altLang="en-US" sz="1600" u="none" strike="noStrike" dirty="0" smtClean="0"/>
                        <a:t>安全组</a:t>
                      </a:r>
                      <a:endParaRPr lang="zh-CN" altLang="en-US" sz="1600" b="0" i="0" u="none" strike="noStrike" dirty="0">
                        <a:solidFill>
                          <a:srgbClr val="000000"/>
                        </a:solidFill>
                        <a:latin typeface="+mn-lt"/>
                        <a:ea typeface="+mn-ea"/>
                      </a:endParaRPr>
                    </a:p>
                  </a:txBody>
                  <a:tcPr marL="72000" marR="72000" marT="0" marB="0" anchor="ctr">
                    <a:lnL w="28575" cap="flat" cmpd="sng" algn="ctr">
                      <a:solidFill>
                        <a:schemeClr val="tx1"/>
                      </a:solidFill>
                      <a:prstDash val="solid"/>
                      <a:round/>
                      <a:headEnd type="none" w="med" len="med"/>
                      <a:tailEnd type="none" w="med" len="med"/>
                    </a:lnL>
                  </a:tcPr>
                </a:tc>
                <a:tc>
                  <a:txBody>
                    <a:bodyPr/>
                    <a:lstStyle/>
                    <a:p>
                      <a:pPr algn="l" fontAlgn="ctr"/>
                      <a:r>
                        <a:rPr lang="zh-CN" altLang="en-US" sz="1600" u="none" strike="noStrike" dirty="0" smtClean="0"/>
                        <a:t>支持安全组</a:t>
                      </a:r>
                      <a:endParaRPr lang="en-US" altLang="zh-CN" sz="1600" b="0" i="0" u="none" strike="noStrike" dirty="0">
                        <a:solidFill>
                          <a:srgbClr val="000000"/>
                        </a:solidFill>
                        <a:latin typeface="+mn-lt"/>
                        <a:ea typeface="+mn-ea"/>
                      </a:endParaRPr>
                    </a:p>
                  </a:txBody>
                  <a:tcPr marL="72000" marR="72000" marT="0" marB="0" anchor="ctr"/>
                </a:tc>
                <a:tc>
                  <a:txBody>
                    <a:bodyPr/>
                    <a:lstStyle/>
                    <a:p>
                      <a:pPr algn="l" fontAlgn="ctr"/>
                      <a:r>
                        <a:rPr lang="zh-CN" altLang="en-US" sz="1600" u="none" strike="noStrike" dirty="0" smtClean="0"/>
                        <a:t>支持安全组</a:t>
                      </a:r>
                      <a:endParaRPr lang="en-US" altLang="zh-CN" sz="1600" b="0" i="0" u="none" strike="noStrike" dirty="0" smtClean="0">
                        <a:solidFill>
                          <a:srgbClr val="000000"/>
                        </a:solidFill>
                        <a:latin typeface="+mn-lt"/>
                        <a:ea typeface="+mn-ea"/>
                      </a:endParaRPr>
                    </a:p>
                  </a:txBody>
                  <a:tcPr marL="72000" marR="72000" marT="0" marB="0" anchor="ctr"/>
                </a:tc>
                <a:tc>
                  <a:txBody>
                    <a:bodyPr/>
                    <a:lstStyle/>
                    <a:p>
                      <a:pPr algn="l" fontAlgn="ctr"/>
                      <a:r>
                        <a:rPr lang="zh-CN" altLang="en-US" sz="1600" u="none" strike="noStrike" dirty="0" smtClean="0"/>
                        <a:t>不支持</a:t>
                      </a:r>
                      <a:endParaRPr lang="en-US" altLang="zh-CN" sz="1600" b="0" i="0" u="none" strike="noStrike" dirty="0">
                        <a:solidFill>
                          <a:srgbClr val="000000"/>
                        </a:solidFill>
                        <a:latin typeface="+mn-lt"/>
                        <a:ea typeface="+mn-ea"/>
                      </a:endParaRPr>
                    </a:p>
                  </a:txBody>
                  <a:tcPr marL="72000" marR="72000" marT="0" marB="0" anchor="ctr">
                    <a:lnR w="28575" cap="flat" cmpd="sng" algn="ctr">
                      <a:solidFill>
                        <a:schemeClr val="tx1"/>
                      </a:solidFill>
                      <a:prstDash val="solid"/>
                      <a:round/>
                      <a:headEnd type="none" w="med" len="med"/>
                      <a:tailEnd type="none" w="med" len="med"/>
                    </a:lnR>
                  </a:tcPr>
                </a:tc>
              </a:tr>
              <a:tr h="432000">
                <a:tc>
                  <a:txBody>
                    <a:bodyPr/>
                    <a:lstStyle/>
                    <a:p>
                      <a:pPr algn="ctr" fontAlgn="ctr"/>
                      <a:r>
                        <a:rPr lang="en-US" altLang="zh-CN" sz="1600" u="none" strike="noStrike" dirty="0" smtClean="0"/>
                        <a:t>Qos</a:t>
                      </a:r>
                      <a:endParaRPr lang="en-US" altLang="zh-CN" sz="1600" b="0" i="0" u="none" strike="noStrike" dirty="0">
                        <a:solidFill>
                          <a:srgbClr val="000000"/>
                        </a:solidFill>
                        <a:latin typeface="+mn-lt"/>
                        <a:ea typeface="+mn-ea"/>
                      </a:endParaRPr>
                    </a:p>
                  </a:txBody>
                  <a:tcPr marL="72000" marR="72000" marT="0" marB="0" anchor="ctr">
                    <a:lnL w="28575" cap="flat" cmpd="sng" algn="ctr">
                      <a:solidFill>
                        <a:schemeClr val="tx1"/>
                      </a:solidFill>
                      <a:prstDash val="solid"/>
                      <a:round/>
                      <a:headEnd type="none" w="med" len="med"/>
                      <a:tailEnd type="none" w="med" len="med"/>
                    </a:lnL>
                  </a:tcPr>
                </a:tc>
                <a:tc>
                  <a:txBody>
                    <a:bodyPr/>
                    <a:lstStyle/>
                    <a:p>
                      <a:pPr algn="l" fontAlgn="ctr"/>
                      <a:r>
                        <a:rPr lang="zh-CN" altLang="en-US" sz="1600" u="none" strike="noStrike" dirty="0" smtClean="0"/>
                        <a:t>网卡支持</a:t>
                      </a:r>
                      <a:r>
                        <a:rPr lang="en-US" altLang="zh-CN" sz="1600" u="none" strike="noStrike" dirty="0" smtClean="0"/>
                        <a:t>Qos</a:t>
                      </a:r>
                      <a:endParaRPr lang="en-US" altLang="zh-CN" sz="1600" b="0" i="0" u="none" strike="noStrike" dirty="0">
                        <a:solidFill>
                          <a:srgbClr val="000000"/>
                        </a:solidFill>
                        <a:latin typeface="+mn-lt"/>
                        <a:ea typeface="+mn-ea"/>
                      </a:endParaRPr>
                    </a:p>
                  </a:txBody>
                  <a:tcPr marL="72000" marR="72000" marT="0" marB="0" anchor="ctr"/>
                </a:tc>
                <a:tc>
                  <a:txBody>
                    <a:bodyPr/>
                    <a:lstStyle/>
                    <a:p>
                      <a:pPr algn="l" fontAlgn="ctr"/>
                      <a:r>
                        <a:rPr lang="zh-CN" altLang="en-US" sz="1600" u="none" strike="noStrike" dirty="0" smtClean="0"/>
                        <a:t>网卡支持</a:t>
                      </a:r>
                      <a:r>
                        <a:rPr lang="en-US" altLang="zh-CN" sz="1600" u="none" strike="noStrike" dirty="0" smtClean="0"/>
                        <a:t>Qos</a:t>
                      </a:r>
                      <a:endParaRPr lang="en-US" altLang="zh-CN" sz="1600" b="0" i="0" u="none" strike="noStrike" dirty="0">
                        <a:solidFill>
                          <a:srgbClr val="000000"/>
                        </a:solidFill>
                        <a:latin typeface="+mn-lt"/>
                        <a:ea typeface="+mn-ea"/>
                      </a:endParaRPr>
                    </a:p>
                  </a:txBody>
                  <a:tcPr marL="72000" marR="72000" marT="0" marB="0" anchor="ctr"/>
                </a:tc>
                <a:tc>
                  <a:txBody>
                    <a:bodyPr/>
                    <a:lstStyle/>
                    <a:p>
                      <a:pPr algn="l" fontAlgn="ctr"/>
                      <a:r>
                        <a:rPr lang="zh-CN" altLang="en-US" sz="1600" u="none" strike="noStrike" dirty="0" smtClean="0"/>
                        <a:t>不支持</a:t>
                      </a:r>
                      <a:endParaRPr lang="en-US" altLang="zh-CN" sz="1600" b="0" i="0" u="none" strike="noStrike" dirty="0">
                        <a:solidFill>
                          <a:srgbClr val="000000"/>
                        </a:solidFill>
                        <a:latin typeface="+mn-lt"/>
                        <a:ea typeface="+mn-ea"/>
                      </a:endParaRPr>
                    </a:p>
                  </a:txBody>
                  <a:tcPr marL="72000" marR="72000" marT="0" marB="0" anchor="ctr">
                    <a:lnR w="28575" cap="flat" cmpd="sng" algn="ctr">
                      <a:solidFill>
                        <a:schemeClr val="tx1"/>
                      </a:solidFill>
                      <a:prstDash val="solid"/>
                      <a:round/>
                      <a:headEnd type="none" w="med" len="med"/>
                      <a:tailEnd type="none" w="med" len="med"/>
                    </a:lnR>
                  </a:tcPr>
                </a:tc>
              </a:tr>
              <a:tr h="720000">
                <a:tc>
                  <a:txBody>
                    <a:bodyPr/>
                    <a:lstStyle/>
                    <a:p>
                      <a:pPr algn="ctr" fontAlgn="ctr"/>
                      <a:r>
                        <a:rPr lang="zh-CN" altLang="en-US" sz="1600" u="none" strike="noStrike" dirty="0" smtClean="0"/>
                        <a:t>密码</a:t>
                      </a:r>
                      <a:endParaRPr lang="zh-CN" altLang="en-US" sz="1600" b="0" i="0" u="none" strike="noStrike" dirty="0">
                        <a:solidFill>
                          <a:srgbClr val="000000"/>
                        </a:solidFill>
                        <a:latin typeface="+mn-lt"/>
                        <a:ea typeface="+mn-ea"/>
                      </a:endParaRPr>
                    </a:p>
                  </a:txBody>
                  <a:tcPr marL="72000" marR="72000" marT="0" marB="0" anchor="ctr">
                    <a:lnL w="28575" cap="flat" cmpd="sng" algn="ctr">
                      <a:solidFill>
                        <a:schemeClr val="tx1"/>
                      </a:solidFill>
                      <a:prstDash val="solid"/>
                      <a:round/>
                      <a:headEnd type="none" w="med" len="med"/>
                      <a:tailEnd type="none" w="med" len="med"/>
                    </a:lnL>
                  </a:tcPr>
                </a:tc>
                <a:tc>
                  <a:txBody>
                    <a:bodyPr/>
                    <a:lstStyle/>
                    <a:p>
                      <a:pPr algn="l" fontAlgn="ctr"/>
                      <a:r>
                        <a:rPr lang="zh-CN" altLang="en-US" sz="1600" u="none" strike="noStrike" dirty="0" smtClean="0"/>
                        <a:t>支持镜像密码</a:t>
                      </a:r>
                      <a:endParaRPr lang="en-US" altLang="zh-CN" sz="1600" b="0" i="0" u="none" strike="noStrike" dirty="0">
                        <a:solidFill>
                          <a:srgbClr val="000000"/>
                        </a:solidFill>
                        <a:latin typeface="+mn-lt"/>
                        <a:ea typeface="+mn-ea"/>
                      </a:endParaRPr>
                    </a:p>
                  </a:txBody>
                  <a:tcPr marL="72000" marR="72000" marT="0" marB="0" anchor="ctr"/>
                </a:tc>
                <a:tc>
                  <a:txBody>
                    <a:bodyPr/>
                    <a:lstStyle/>
                    <a:p>
                      <a:pPr algn="l" fontAlgn="ctr"/>
                      <a:r>
                        <a:rPr lang="en-US" altLang="zh-CN" sz="1600" u="none" strike="noStrike" dirty="0" smtClean="0"/>
                        <a:t>1</a:t>
                      </a:r>
                      <a:r>
                        <a:rPr lang="zh-CN" altLang="en-US" sz="1600" u="none" strike="noStrike" dirty="0" smtClean="0"/>
                        <a:t>、支持用户输入密码</a:t>
                      </a:r>
                      <a:endParaRPr lang="en-US" altLang="zh-CN" sz="1600" u="none" strike="noStrike" dirty="0" smtClean="0"/>
                    </a:p>
                    <a:p>
                      <a:pPr algn="l" fontAlgn="ctr"/>
                      <a:r>
                        <a:rPr lang="en-US" altLang="zh-CN" sz="1600" u="none" strike="noStrike" dirty="0" smtClean="0"/>
                        <a:t>2</a:t>
                      </a:r>
                      <a:r>
                        <a:rPr lang="zh-CN" altLang="en-US" sz="1600" u="none" strike="noStrike" dirty="0" smtClean="0"/>
                        <a:t>、支持镜像密码</a:t>
                      </a:r>
                      <a:endParaRPr lang="en-US" altLang="zh-CN" sz="1600" b="0" i="0" u="none" strike="noStrike" dirty="0">
                        <a:solidFill>
                          <a:srgbClr val="000000"/>
                        </a:solidFill>
                        <a:latin typeface="+mn-lt"/>
                        <a:ea typeface="+mn-ea"/>
                      </a:endParaRPr>
                    </a:p>
                  </a:txBody>
                  <a:tcPr marL="72000" marR="72000" marT="0" marB="0" anchor="ctr"/>
                </a:tc>
                <a:tc>
                  <a:txBody>
                    <a:bodyPr/>
                    <a:lstStyle/>
                    <a:p>
                      <a:pPr algn="l" fontAlgn="ctr"/>
                      <a:r>
                        <a:rPr lang="zh-CN" altLang="en-US" sz="1600" u="none" strike="noStrike" dirty="0" smtClean="0"/>
                        <a:t>支持镜像密码</a:t>
                      </a:r>
                      <a:endParaRPr lang="en-US" altLang="zh-CN" sz="1600" b="0" i="0" u="none" strike="noStrike" dirty="0">
                        <a:solidFill>
                          <a:srgbClr val="000000"/>
                        </a:solidFill>
                        <a:latin typeface="+mn-lt"/>
                        <a:ea typeface="+mn-ea"/>
                      </a:endParaRPr>
                    </a:p>
                  </a:txBody>
                  <a:tcPr marL="72000" marR="72000" marT="0" marB="0" anchor="ctr">
                    <a:lnR w="28575" cap="flat" cmpd="sng" algn="ctr">
                      <a:solidFill>
                        <a:schemeClr val="tx1"/>
                      </a:solidFill>
                      <a:prstDash val="solid"/>
                      <a:round/>
                      <a:headEnd type="none" w="med" len="med"/>
                      <a:tailEnd type="none" w="med" len="med"/>
                    </a:lnR>
                  </a:tcPr>
                </a:tc>
              </a:tr>
              <a:tr h="432000">
                <a:tc>
                  <a:txBody>
                    <a:bodyPr/>
                    <a:lstStyle/>
                    <a:p>
                      <a:pPr algn="ctr" fontAlgn="ctr"/>
                      <a:r>
                        <a:rPr lang="zh-CN" altLang="en-US" sz="1600" u="none" strike="noStrike" dirty="0" smtClean="0"/>
                        <a:t>秘钥</a:t>
                      </a:r>
                      <a:endParaRPr lang="zh-CN" altLang="en-US" sz="1600" b="0" i="0" u="none" strike="noStrike" dirty="0">
                        <a:solidFill>
                          <a:srgbClr val="000000"/>
                        </a:solidFill>
                        <a:latin typeface="+mn-lt"/>
                        <a:ea typeface="+mn-ea"/>
                      </a:endParaRPr>
                    </a:p>
                  </a:txBody>
                  <a:tcPr marL="72000" marR="72000" marT="0" marB="0" anchor="ctr">
                    <a:lnL w="28575" cap="flat" cmpd="sng" algn="ctr">
                      <a:solidFill>
                        <a:schemeClr val="tx1"/>
                      </a:solidFill>
                      <a:prstDash val="solid"/>
                      <a:round/>
                      <a:headEnd type="none" w="med" len="med"/>
                      <a:tailEnd type="none" w="med" len="med"/>
                    </a:lnL>
                  </a:tcPr>
                </a:tc>
                <a:tc>
                  <a:txBody>
                    <a:bodyPr/>
                    <a:lstStyle/>
                    <a:p>
                      <a:pPr algn="l" fontAlgn="ctr"/>
                      <a:r>
                        <a:rPr lang="zh-CN" altLang="en-US" sz="1600" u="none" strike="noStrike" dirty="0" smtClean="0"/>
                        <a:t>支持</a:t>
                      </a:r>
                      <a:r>
                        <a:rPr lang="en-US" altLang="zh-CN" sz="1600" u="none" strike="noStrike" dirty="0" smtClean="0"/>
                        <a:t>Keypair</a:t>
                      </a:r>
                      <a:endParaRPr lang="en-US" altLang="zh-CN" sz="1600" b="0" i="0" u="none" strike="noStrike" dirty="0">
                        <a:solidFill>
                          <a:srgbClr val="000000"/>
                        </a:solidFill>
                        <a:latin typeface="+mn-lt"/>
                        <a:ea typeface="+mn-ea"/>
                      </a:endParaRPr>
                    </a:p>
                  </a:txBody>
                  <a:tcPr marL="72000" marR="72000" marT="0" marB="0" anchor="ctr"/>
                </a:tc>
                <a:tc>
                  <a:txBody>
                    <a:bodyPr/>
                    <a:lstStyle/>
                    <a:p>
                      <a:pPr algn="l" fontAlgn="ctr"/>
                      <a:r>
                        <a:rPr lang="zh-CN" altLang="en-US" sz="1600" u="none" strike="noStrike" dirty="0" smtClean="0"/>
                        <a:t>支持</a:t>
                      </a:r>
                      <a:r>
                        <a:rPr lang="en-US" altLang="zh-CN" sz="1600" u="none" strike="noStrike" dirty="0" smtClean="0"/>
                        <a:t>Keypair</a:t>
                      </a:r>
                      <a:endParaRPr lang="en-US" altLang="zh-CN" sz="1600" b="0" i="0" u="none" strike="noStrike" dirty="0">
                        <a:solidFill>
                          <a:srgbClr val="000000"/>
                        </a:solidFill>
                        <a:latin typeface="+mn-lt"/>
                        <a:ea typeface="+mn-ea"/>
                      </a:endParaRPr>
                    </a:p>
                  </a:txBody>
                  <a:tcPr marL="72000" marR="72000" marT="0" marB="0" anchor="ctr"/>
                </a:tc>
                <a:tc>
                  <a:txBody>
                    <a:bodyPr/>
                    <a:lstStyle/>
                    <a:p>
                      <a:pPr marL="0" marR="0" indent="0" algn="l" defTabSz="914400" rtl="0" eaLnBrk="1" fontAlgn="ctr" latinLnBrk="0" hangingPunct="1">
                        <a:lnSpc>
                          <a:spcPct val="100000"/>
                        </a:lnSpc>
                        <a:spcBef>
                          <a:spcPts val="0"/>
                        </a:spcBef>
                        <a:spcAft>
                          <a:spcPts val="0"/>
                        </a:spcAft>
                        <a:buClrTx/>
                        <a:buSzTx/>
                        <a:buFontTx/>
                        <a:buNone/>
                        <a:tabLst/>
                        <a:defRPr/>
                      </a:pPr>
                      <a:r>
                        <a:rPr lang="zh-CN" altLang="en-US" sz="1600" u="none" strike="noStrike" dirty="0" smtClean="0"/>
                        <a:t>不支持</a:t>
                      </a:r>
                      <a:endParaRPr lang="en-US" altLang="zh-CN" sz="1600" b="0" i="0" u="none" strike="noStrike" dirty="0" smtClean="0">
                        <a:solidFill>
                          <a:srgbClr val="000000"/>
                        </a:solidFill>
                        <a:latin typeface="+mn-lt"/>
                        <a:ea typeface="+mn-ea"/>
                      </a:endParaRPr>
                    </a:p>
                  </a:txBody>
                  <a:tcPr marL="72000" marR="72000" marT="0" marB="0" anchor="ctr">
                    <a:lnR w="28575" cap="flat" cmpd="sng" algn="ctr">
                      <a:solidFill>
                        <a:schemeClr val="tx1"/>
                      </a:solidFill>
                      <a:prstDash val="solid"/>
                      <a:round/>
                      <a:headEnd type="none" w="med" len="med"/>
                      <a:tailEnd type="none" w="med" len="med"/>
                    </a:lnR>
                  </a:tcPr>
                </a:tc>
              </a:tr>
              <a:tr h="432000">
                <a:tc>
                  <a:txBody>
                    <a:bodyPr/>
                    <a:lstStyle/>
                    <a:p>
                      <a:pPr algn="ctr" fontAlgn="ctr"/>
                      <a:r>
                        <a:rPr lang="zh-CN" altLang="en-US" sz="1600" u="none" strike="noStrike" dirty="0" smtClean="0"/>
                        <a:t>镜像</a:t>
                      </a:r>
                      <a:endParaRPr lang="zh-CN" altLang="en-US" sz="1600" b="0" i="0" u="none" strike="noStrike" dirty="0">
                        <a:solidFill>
                          <a:srgbClr val="000000"/>
                        </a:solidFill>
                        <a:latin typeface="+mn-lt"/>
                        <a:ea typeface="+mn-ea"/>
                      </a:endParaRPr>
                    </a:p>
                  </a:txBody>
                  <a:tcPr marL="72000" marR="72000" marT="0" marB="0" anchor="ctr">
                    <a:lnL w="28575" cap="flat" cmpd="sng" algn="ctr">
                      <a:solidFill>
                        <a:schemeClr val="tx1"/>
                      </a:solidFill>
                      <a:prstDash val="solid"/>
                      <a:round/>
                      <a:headEnd type="none" w="med" len="med"/>
                      <a:tailEnd type="none" w="med" len="med"/>
                    </a:lnL>
                  </a:tcPr>
                </a:tc>
                <a:tc>
                  <a:txBody>
                    <a:bodyPr/>
                    <a:lstStyle/>
                    <a:p>
                      <a:pPr algn="l" fontAlgn="ctr"/>
                      <a:r>
                        <a:rPr lang="zh-CN" altLang="en-US" sz="1600" u="none" strike="noStrike" dirty="0" smtClean="0"/>
                        <a:t>本地硬盘和云硬盘</a:t>
                      </a:r>
                      <a:endParaRPr lang="en-US" altLang="zh-CN" sz="1600" b="0" i="0" u="none" strike="noStrike" dirty="0">
                        <a:solidFill>
                          <a:srgbClr val="000000"/>
                        </a:solidFill>
                        <a:latin typeface="+mn-lt"/>
                        <a:ea typeface="+mn-ea"/>
                      </a:endParaRPr>
                    </a:p>
                  </a:txBody>
                  <a:tcPr marL="72000" marR="72000" marT="0" marB="0" anchor="ctr"/>
                </a:tc>
                <a:tc>
                  <a:txBody>
                    <a:bodyPr/>
                    <a:lstStyle/>
                    <a:p>
                      <a:pPr marL="0" marR="0" indent="0" algn="l" defTabSz="914400" rtl="0" eaLnBrk="1" fontAlgn="ctr" latinLnBrk="0" hangingPunct="1">
                        <a:lnSpc>
                          <a:spcPct val="100000"/>
                        </a:lnSpc>
                        <a:spcBef>
                          <a:spcPts val="0"/>
                        </a:spcBef>
                        <a:spcAft>
                          <a:spcPts val="0"/>
                        </a:spcAft>
                        <a:buClrTx/>
                        <a:buSzTx/>
                        <a:buFontTx/>
                        <a:buNone/>
                        <a:tabLst/>
                        <a:defRPr/>
                      </a:pPr>
                      <a:r>
                        <a:rPr lang="zh-CN" altLang="en-US" sz="1600" u="none" strike="noStrike" dirty="0" smtClean="0"/>
                        <a:t>云硬盘</a:t>
                      </a:r>
                      <a:endParaRPr lang="en-US" altLang="zh-CN" sz="1600" b="0" i="0" u="none" strike="noStrike" dirty="0" smtClean="0">
                        <a:solidFill>
                          <a:srgbClr val="000000"/>
                        </a:solidFill>
                        <a:latin typeface="+mn-lt"/>
                        <a:ea typeface="+mn-ea"/>
                      </a:endParaRPr>
                    </a:p>
                  </a:txBody>
                  <a:tcPr marL="72000" marR="72000" marT="0" marB="0" anchor="ctr"/>
                </a:tc>
                <a:tc>
                  <a:txBody>
                    <a:bodyPr/>
                    <a:lstStyle/>
                    <a:p>
                      <a:pPr marL="0" marR="0" indent="0" algn="l" defTabSz="914400" rtl="0" eaLnBrk="1" fontAlgn="ctr" latinLnBrk="0" hangingPunct="1">
                        <a:lnSpc>
                          <a:spcPct val="100000"/>
                        </a:lnSpc>
                        <a:spcBef>
                          <a:spcPts val="0"/>
                        </a:spcBef>
                        <a:spcAft>
                          <a:spcPts val="0"/>
                        </a:spcAft>
                        <a:buClrTx/>
                        <a:buSzTx/>
                        <a:buFontTx/>
                        <a:buNone/>
                        <a:tabLst/>
                        <a:defRPr/>
                      </a:pPr>
                      <a:r>
                        <a:rPr lang="zh-CN" altLang="en-US" sz="1600" u="none" strike="noStrike" dirty="0" smtClean="0"/>
                        <a:t>本地硬盘和云硬盘</a:t>
                      </a:r>
                      <a:endParaRPr lang="en-US" altLang="zh-CN" sz="1600" b="0" i="0" u="none" strike="noStrike" dirty="0" smtClean="0">
                        <a:solidFill>
                          <a:srgbClr val="000000"/>
                        </a:solidFill>
                        <a:latin typeface="+mn-lt"/>
                        <a:ea typeface="+mn-ea"/>
                      </a:endParaRPr>
                    </a:p>
                  </a:txBody>
                  <a:tcPr marL="72000" marR="72000" marT="0" marB="0" anchor="ctr">
                    <a:lnR w="28575" cap="flat" cmpd="sng" algn="ctr">
                      <a:solidFill>
                        <a:schemeClr val="tx1"/>
                      </a:solidFill>
                      <a:prstDash val="solid"/>
                      <a:round/>
                      <a:headEnd type="none" w="med" len="med"/>
                      <a:tailEnd type="none" w="med" len="med"/>
                    </a:lnR>
                  </a:tcPr>
                </a:tc>
              </a:tr>
              <a:tr h="720000">
                <a:tc>
                  <a:txBody>
                    <a:bodyPr/>
                    <a:lstStyle/>
                    <a:p>
                      <a:pPr algn="ctr" fontAlgn="ctr"/>
                      <a:r>
                        <a:rPr lang="zh-CN" altLang="en-US" sz="1600" u="none" strike="noStrike" dirty="0" smtClean="0"/>
                        <a:t>端口类型</a:t>
                      </a:r>
                      <a:endParaRPr lang="zh-CN" altLang="en-US" sz="1600" b="0" i="0" u="none" strike="noStrike" dirty="0">
                        <a:solidFill>
                          <a:srgbClr val="000000"/>
                        </a:solidFill>
                        <a:latin typeface="+mn-lt"/>
                        <a:ea typeface="+mn-ea"/>
                      </a:endParaRPr>
                    </a:p>
                  </a:txBody>
                  <a:tcPr marL="72000" marR="72000" marT="0" marB="0" anchor="ctr">
                    <a:lnL w="28575" cap="flat" cmpd="sng" algn="ctr">
                      <a:solidFill>
                        <a:schemeClr val="tx1"/>
                      </a:solidFill>
                      <a:prstDash val="solid"/>
                      <a:round/>
                      <a:headEnd type="none" w="med" len="med"/>
                      <a:tailEnd type="none" w="med" len="med"/>
                    </a:lnL>
                  </a:tcPr>
                </a:tc>
                <a:tc>
                  <a:txBody>
                    <a:bodyPr/>
                    <a:lstStyle/>
                    <a:p>
                      <a:pPr algn="l" fontAlgn="ctr"/>
                      <a:r>
                        <a:rPr lang="en-US" altLang="zh-CN" sz="1600" u="none" strike="noStrike" dirty="0" smtClean="0"/>
                        <a:t>1</a:t>
                      </a:r>
                      <a:r>
                        <a:rPr lang="zh-CN" altLang="en-US" sz="1600" u="none" strike="noStrike" dirty="0" smtClean="0"/>
                        <a:t>、支持普通软交换</a:t>
                      </a:r>
                      <a:endParaRPr lang="en-US" altLang="zh-CN" sz="1600" u="none" strike="noStrike" dirty="0" smtClean="0"/>
                    </a:p>
                    <a:p>
                      <a:pPr algn="l" fontAlgn="ctr"/>
                      <a:r>
                        <a:rPr lang="en-US" altLang="zh-CN" sz="1600" u="none" strike="noStrike" dirty="0" smtClean="0"/>
                        <a:t>2</a:t>
                      </a:r>
                      <a:r>
                        <a:rPr lang="zh-CN" altLang="en-US" sz="1600" u="none" strike="noStrike" dirty="0" smtClean="0"/>
                        <a:t>、支持高性能软交换</a:t>
                      </a:r>
                      <a:endParaRPr lang="en-US" altLang="zh-CN" sz="1600" b="0" i="0" u="none" strike="noStrike" dirty="0">
                        <a:solidFill>
                          <a:srgbClr val="000000"/>
                        </a:solidFill>
                        <a:latin typeface="+mn-lt"/>
                        <a:ea typeface="+mn-ea"/>
                      </a:endParaRPr>
                    </a:p>
                  </a:txBody>
                  <a:tcPr marL="72000" marR="72000" marT="0" marB="0" anchor="ctr"/>
                </a:tc>
                <a:tc>
                  <a:txBody>
                    <a:bodyPr/>
                    <a:lstStyle/>
                    <a:p>
                      <a:pPr marL="0" marR="0" indent="0" algn="l" defTabSz="914400" rtl="0" eaLnBrk="1" fontAlgn="ctr" latinLnBrk="0" hangingPunct="1">
                        <a:lnSpc>
                          <a:spcPct val="100000"/>
                        </a:lnSpc>
                        <a:spcBef>
                          <a:spcPts val="0"/>
                        </a:spcBef>
                        <a:spcAft>
                          <a:spcPts val="0"/>
                        </a:spcAft>
                        <a:buClrTx/>
                        <a:buSzTx/>
                        <a:buFontTx/>
                        <a:buNone/>
                        <a:tabLst/>
                        <a:defRPr/>
                      </a:pPr>
                      <a:r>
                        <a:rPr lang="zh-CN" altLang="en-US" sz="1600" u="none" strike="noStrike" dirty="0" smtClean="0"/>
                        <a:t>支持普通软交换</a:t>
                      </a:r>
                      <a:endParaRPr lang="en-US" altLang="zh-CN" sz="1600" b="0" i="0" u="none" strike="noStrike" dirty="0" smtClean="0">
                        <a:solidFill>
                          <a:srgbClr val="000000"/>
                        </a:solidFill>
                        <a:latin typeface="+mn-lt"/>
                        <a:ea typeface="+mn-ea"/>
                      </a:endParaRPr>
                    </a:p>
                  </a:txBody>
                  <a:tcPr marL="72000" marR="72000" marT="0" marB="0" anchor="ctr"/>
                </a:tc>
                <a:tc>
                  <a:txBody>
                    <a:bodyPr/>
                    <a:lstStyle/>
                    <a:p>
                      <a:pPr marL="0" marR="0" indent="0" algn="l" defTabSz="914400" rtl="0" eaLnBrk="1" fontAlgn="ctr" latinLnBrk="0" hangingPunct="1">
                        <a:lnSpc>
                          <a:spcPct val="100000"/>
                        </a:lnSpc>
                        <a:spcBef>
                          <a:spcPts val="0"/>
                        </a:spcBef>
                        <a:spcAft>
                          <a:spcPts val="0"/>
                        </a:spcAft>
                        <a:buClrTx/>
                        <a:buSzTx/>
                        <a:buFontTx/>
                        <a:buNone/>
                        <a:tabLst/>
                        <a:defRPr/>
                      </a:pPr>
                      <a:r>
                        <a:rPr lang="zh-CN" altLang="en-US" sz="1600" u="none" strike="noStrike" dirty="0" smtClean="0"/>
                        <a:t>支持普通软交换</a:t>
                      </a:r>
                      <a:endParaRPr lang="en-US" altLang="zh-CN" sz="1600" b="0" i="0" u="none" strike="noStrike" dirty="0" smtClean="0">
                        <a:solidFill>
                          <a:srgbClr val="000000"/>
                        </a:solidFill>
                        <a:latin typeface="+mn-lt"/>
                        <a:ea typeface="+mn-ea"/>
                      </a:endParaRPr>
                    </a:p>
                  </a:txBody>
                  <a:tcPr marL="72000" marR="72000" marT="0" marB="0" anchor="ctr">
                    <a:lnR w="28575" cap="flat" cmpd="sng" algn="ctr">
                      <a:solidFill>
                        <a:schemeClr val="tx1"/>
                      </a:solidFill>
                      <a:prstDash val="solid"/>
                      <a:round/>
                      <a:headEnd type="none" w="med" len="med"/>
                      <a:tailEnd type="none" w="med" len="med"/>
                    </a:lnR>
                  </a:tcPr>
                </a:tc>
              </a:tr>
              <a:tr h="432000">
                <a:tc>
                  <a:txBody>
                    <a:bodyPr/>
                    <a:lstStyle/>
                    <a:p>
                      <a:pPr algn="ctr" fontAlgn="ctr"/>
                      <a:r>
                        <a:rPr lang="zh-CN" altLang="en-US" sz="1600" u="none" strike="noStrike" dirty="0" smtClean="0"/>
                        <a:t>虚拟机组</a:t>
                      </a:r>
                      <a:endParaRPr lang="zh-CN" altLang="en-US" sz="1600" b="0" i="0" u="none" strike="noStrike" dirty="0">
                        <a:solidFill>
                          <a:srgbClr val="000000"/>
                        </a:solidFill>
                        <a:latin typeface="+mn-lt"/>
                        <a:ea typeface="+mn-ea"/>
                      </a:endParaRPr>
                    </a:p>
                  </a:txBody>
                  <a:tcPr marL="72000" marR="72000" marT="0" marB="0" anchor="ctr">
                    <a:lnL w="28575"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tcPr>
                </a:tc>
                <a:tc>
                  <a:txBody>
                    <a:bodyPr/>
                    <a:lstStyle/>
                    <a:p>
                      <a:pPr algn="l" fontAlgn="ctr"/>
                      <a:r>
                        <a:rPr lang="zh-CN" altLang="en-US" sz="1600" u="none" strike="noStrike" dirty="0" smtClean="0"/>
                        <a:t>支持</a:t>
                      </a:r>
                      <a:endParaRPr lang="en-US" altLang="zh-CN" sz="1600" b="0" i="0" u="none" strike="noStrike" dirty="0">
                        <a:solidFill>
                          <a:srgbClr val="000000"/>
                        </a:solidFill>
                        <a:latin typeface="+mn-lt"/>
                        <a:ea typeface="+mn-ea"/>
                      </a:endParaRPr>
                    </a:p>
                  </a:txBody>
                  <a:tcPr marL="72000" marR="72000" marT="0" marB="0" anchor="ctr">
                    <a:lnB w="28575" cap="flat" cmpd="sng" algn="ctr">
                      <a:solidFill>
                        <a:schemeClr val="tx1"/>
                      </a:solidFill>
                      <a:prstDash val="solid"/>
                      <a:round/>
                      <a:headEnd type="none" w="med" len="med"/>
                      <a:tailEnd type="none" w="med" len="med"/>
                    </a:lnB>
                  </a:tcPr>
                </a:tc>
                <a:tc>
                  <a:txBody>
                    <a:bodyPr/>
                    <a:lstStyle/>
                    <a:p>
                      <a:pPr marL="0" marR="0" indent="0" algn="l" defTabSz="914400" rtl="0" eaLnBrk="1" fontAlgn="ctr" latinLnBrk="0" hangingPunct="1">
                        <a:lnSpc>
                          <a:spcPct val="100000"/>
                        </a:lnSpc>
                        <a:spcBef>
                          <a:spcPts val="0"/>
                        </a:spcBef>
                        <a:spcAft>
                          <a:spcPts val="0"/>
                        </a:spcAft>
                        <a:buClrTx/>
                        <a:buSzTx/>
                        <a:buFontTx/>
                        <a:buNone/>
                        <a:tabLst/>
                        <a:defRPr/>
                      </a:pPr>
                      <a:r>
                        <a:rPr lang="zh-CN" altLang="en-US" sz="1600" u="none" strike="noStrike" dirty="0" smtClean="0"/>
                        <a:t>不支持</a:t>
                      </a:r>
                      <a:endParaRPr lang="en-US" altLang="zh-CN" sz="1600" b="0" i="0" u="none" strike="noStrike" dirty="0" smtClean="0">
                        <a:solidFill>
                          <a:srgbClr val="000000"/>
                        </a:solidFill>
                        <a:latin typeface="+mn-lt"/>
                        <a:ea typeface="+mn-ea"/>
                      </a:endParaRPr>
                    </a:p>
                  </a:txBody>
                  <a:tcPr marL="72000" marR="72000" marT="0" marB="0" anchor="ctr">
                    <a:lnB w="28575" cap="flat" cmpd="sng" algn="ctr">
                      <a:solidFill>
                        <a:schemeClr val="tx1"/>
                      </a:solidFill>
                      <a:prstDash val="solid"/>
                      <a:round/>
                      <a:headEnd type="none" w="med" len="med"/>
                      <a:tailEnd type="none" w="med" len="med"/>
                    </a:lnB>
                  </a:tcPr>
                </a:tc>
                <a:tc>
                  <a:txBody>
                    <a:bodyPr/>
                    <a:lstStyle/>
                    <a:p>
                      <a:pPr marL="0" marR="0" indent="0" algn="l" defTabSz="914400" rtl="0" eaLnBrk="1" fontAlgn="ctr" latinLnBrk="0" hangingPunct="1">
                        <a:lnSpc>
                          <a:spcPct val="100000"/>
                        </a:lnSpc>
                        <a:spcBef>
                          <a:spcPts val="0"/>
                        </a:spcBef>
                        <a:spcAft>
                          <a:spcPts val="0"/>
                        </a:spcAft>
                        <a:buClrTx/>
                        <a:buSzTx/>
                        <a:buFontTx/>
                        <a:buNone/>
                        <a:tabLst/>
                        <a:defRPr/>
                      </a:pPr>
                      <a:r>
                        <a:rPr lang="zh-CN" altLang="en-US" sz="1600" u="none" strike="noStrike" dirty="0" smtClean="0"/>
                        <a:t>不支持</a:t>
                      </a:r>
                      <a:endParaRPr lang="en-US" altLang="zh-CN" sz="1600" b="0" i="0" u="none" strike="noStrike" dirty="0" smtClean="0">
                        <a:solidFill>
                          <a:srgbClr val="000000"/>
                        </a:solidFill>
                        <a:latin typeface="+mn-lt"/>
                        <a:ea typeface="+mn-ea"/>
                      </a:endParaRPr>
                    </a:p>
                  </a:txBody>
                  <a:tcPr marL="72000" marR="72000" marT="0" marB="0" anchor="ctr">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8889039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标题 1"/>
          <p:cNvSpPr>
            <a:spLocks noGrp="1"/>
          </p:cNvSpPr>
          <p:nvPr>
            <p:ph type="title"/>
          </p:nvPr>
        </p:nvSpPr>
        <p:spPr/>
        <p:txBody>
          <a:bodyPr/>
          <a:lstStyle/>
          <a:p>
            <a:r>
              <a:rPr lang="zh-CN" altLang="en-US" smtClean="0"/>
              <a:t>云主机服务原理</a:t>
            </a:r>
          </a:p>
        </p:txBody>
      </p:sp>
      <p:sp>
        <p:nvSpPr>
          <p:cNvPr id="58371" name="内容占位符 2"/>
          <p:cNvSpPr>
            <a:spLocks noGrp="1"/>
          </p:cNvSpPr>
          <p:nvPr>
            <p:ph type="body" sz="quarter" idx="10"/>
          </p:nvPr>
        </p:nvSpPr>
        <p:spPr/>
        <p:txBody>
          <a:bodyPr/>
          <a:lstStyle/>
          <a:p>
            <a:r>
              <a:rPr lang="zh-CN" altLang="en-US" dirty="0" smtClean="0"/>
              <a:t>功能介绍</a:t>
            </a:r>
            <a:endParaRPr lang="en-US" altLang="zh-CN" dirty="0" smtClean="0"/>
          </a:p>
        </p:txBody>
      </p:sp>
      <p:sp>
        <p:nvSpPr>
          <p:cNvPr id="6" name="圆角矩形 5"/>
          <p:cNvSpPr/>
          <p:nvPr/>
        </p:nvSpPr>
        <p:spPr bwMode="auto">
          <a:xfrm>
            <a:off x="3168651" y="3860800"/>
            <a:ext cx="1079500" cy="360363"/>
          </a:xfrm>
          <a:prstGeom prst="roundRect">
            <a:avLst/>
          </a:prstGeom>
          <a:solidFill>
            <a:srgbClr val="00B0F0"/>
          </a:solidFill>
          <a:ln w="9525" cap="flat" cmpd="sng" algn="ctr">
            <a:solidFill>
              <a:schemeClr val="tx1"/>
            </a:solidFill>
            <a:prstDash val="sysDot"/>
            <a:round/>
            <a:headEnd type="none" w="med" len="med"/>
            <a:tailEnd type="none" w="med" len="med"/>
          </a:ln>
          <a:effectLst/>
        </p:spPr>
        <p:txBody>
          <a:bodyPr anchor="ctr"/>
          <a:lstStyle/>
          <a:p>
            <a:pPr algn="ctr" fontAlgn="t">
              <a:defRPr/>
            </a:pPr>
            <a:r>
              <a:rPr lang="zh-CN" altLang="en-US" sz="1400" dirty="0">
                <a:latin typeface="+mn-lt"/>
                <a:ea typeface="+mn-ea"/>
              </a:rPr>
              <a:t>云资源池</a:t>
            </a:r>
          </a:p>
        </p:txBody>
      </p:sp>
      <p:sp>
        <p:nvSpPr>
          <p:cNvPr id="7" name="圆角矩形 6"/>
          <p:cNvSpPr/>
          <p:nvPr/>
        </p:nvSpPr>
        <p:spPr bwMode="auto">
          <a:xfrm>
            <a:off x="2555876" y="4508500"/>
            <a:ext cx="1079500" cy="360363"/>
          </a:xfrm>
          <a:prstGeom prst="roundRect">
            <a:avLst/>
          </a:prstGeom>
          <a:solidFill>
            <a:srgbClr val="00B0F0"/>
          </a:solidFill>
          <a:ln w="9525" cap="flat" cmpd="sng" algn="ctr">
            <a:solidFill>
              <a:schemeClr val="tx1"/>
            </a:solidFill>
            <a:prstDash val="sysDot"/>
            <a:round/>
            <a:headEnd type="none" w="med" len="med"/>
            <a:tailEnd type="none" w="med" len="med"/>
          </a:ln>
          <a:effectLst/>
        </p:spPr>
        <p:txBody>
          <a:bodyPr anchor="ctr"/>
          <a:lstStyle/>
          <a:p>
            <a:pPr algn="ctr" fontAlgn="t">
              <a:defRPr/>
            </a:pPr>
            <a:r>
              <a:rPr lang="zh-CN" altLang="en-US" sz="1400" dirty="0">
                <a:latin typeface="+mn-lt"/>
                <a:ea typeface="+mn-ea"/>
              </a:rPr>
              <a:t>可用分区</a:t>
            </a:r>
          </a:p>
        </p:txBody>
      </p:sp>
      <p:sp>
        <p:nvSpPr>
          <p:cNvPr id="8" name="圆角矩形 7"/>
          <p:cNvSpPr/>
          <p:nvPr/>
        </p:nvSpPr>
        <p:spPr bwMode="auto">
          <a:xfrm>
            <a:off x="3816351" y="4508500"/>
            <a:ext cx="1079500" cy="360363"/>
          </a:xfrm>
          <a:prstGeom prst="roundRect">
            <a:avLst/>
          </a:prstGeom>
          <a:solidFill>
            <a:srgbClr val="00B0F0"/>
          </a:solidFill>
          <a:ln w="9525" cap="flat" cmpd="sng" algn="ctr">
            <a:solidFill>
              <a:schemeClr val="tx1"/>
            </a:solidFill>
            <a:prstDash val="sysDot"/>
            <a:round/>
            <a:headEnd type="none" w="med" len="med"/>
            <a:tailEnd type="none" w="med" len="med"/>
          </a:ln>
          <a:effectLst/>
        </p:spPr>
        <p:txBody>
          <a:bodyPr anchor="ctr"/>
          <a:lstStyle/>
          <a:p>
            <a:pPr algn="ctr" fontAlgn="t">
              <a:defRPr/>
            </a:pPr>
            <a:r>
              <a:rPr lang="zh-CN" altLang="en-US" sz="1400" dirty="0">
                <a:latin typeface="+mn-lt"/>
                <a:ea typeface="+mn-ea"/>
              </a:rPr>
              <a:t>可用分区</a:t>
            </a:r>
          </a:p>
        </p:txBody>
      </p:sp>
      <p:sp>
        <p:nvSpPr>
          <p:cNvPr id="9" name="圆角矩形 8"/>
          <p:cNvSpPr/>
          <p:nvPr/>
        </p:nvSpPr>
        <p:spPr bwMode="auto">
          <a:xfrm>
            <a:off x="1943101" y="5300663"/>
            <a:ext cx="1081088" cy="360362"/>
          </a:xfrm>
          <a:prstGeom prst="roundRect">
            <a:avLst/>
          </a:prstGeom>
          <a:solidFill>
            <a:srgbClr val="00B0F0"/>
          </a:solidFill>
          <a:ln w="9525" cap="flat" cmpd="sng" algn="ctr">
            <a:solidFill>
              <a:schemeClr val="tx1"/>
            </a:solidFill>
            <a:prstDash val="sysDot"/>
            <a:round/>
            <a:headEnd type="none" w="med" len="med"/>
            <a:tailEnd type="none" w="med" len="med"/>
          </a:ln>
          <a:effectLst/>
        </p:spPr>
        <p:txBody>
          <a:bodyPr anchor="ctr"/>
          <a:lstStyle/>
          <a:p>
            <a:pPr algn="ctr" fontAlgn="t">
              <a:defRPr/>
            </a:pPr>
            <a:r>
              <a:rPr lang="zh-CN" altLang="en-US" sz="1400" dirty="0">
                <a:latin typeface="+mn-lt"/>
                <a:ea typeface="+mn-ea"/>
              </a:rPr>
              <a:t>主机组</a:t>
            </a:r>
            <a:r>
              <a:rPr lang="en-US" altLang="zh-CN" sz="1400" dirty="0">
                <a:latin typeface="+mn-lt"/>
                <a:ea typeface="+mn-ea"/>
              </a:rPr>
              <a:t>1</a:t>
            </a:r>
            <a:endParaRPr lang="zh-CN" altLang="en-US" sz="1400" dirty="0">
              <a:latin typeface="+mn-lt"/>
              <a:ea typeface="+mn-ea"/>
            </a:endParaRPr>
          </a:p>
        </p:txBody>
      </p:sp>
      <p:sp>
        <p:nvSpPr>
          <p:cNvPr id="10" name="圆角矩形 9"/>
          <p:cNvSpPr/>
          <p:nvPr/>
        </p:nvSpPr>
        <p:spPr bwMode="auto">
          <a:xfrm>
            <a:off x="3168651" y="5300663"/>
            <a:ext cx="1079500" cy="360362"/>
          </a:xfrm>
          <a:prstGeom prst="roundRect">
            <a:avLst/>
          </a:prstGeom>
          <a:solidFill>
            <a:srgbClr val="00B0F0"/>
          </a:solidFill>
          <a:ln w="9525" cap="flat" cmpd="sng" algn="ctr">
            <a:solidFill>
              <a:schemeClr val="tx1"/>
            </a:solidFill>
            <a:prstDash val="sysDot"/>
            <a:round/>
            <a:headEnd type="none" w="med" len="med"/>
            <a:tailEnd type="none" w="med" len="med"/>
          </a:ln>
          <a:effectLst/>
        </p:spPr>
        <p:txBody>
          <a:bodyPr anchor="ctr"/>
          <a:lstStyle/>
          <a:p>
            <a:pPr algn="ctr" fontAlgn="t">
              <a:defRPr/>
            </a:pPr>
            <a:r>
              <a:rPr lang="zh-CN" altLang="en-US" sz="1400" dirty="0">
                <a:latin typeface="+mn-lt"/>
                <a:ea typeface="+mn-ea"/>
              </a:rPr>
              <a:t>主机组</a:t>
            </a:r>
            <a:r>
              <a:rPr lang="en-US" altLang="zh-CN" sz="1400" dirty="0">
                <a:latin typeface="+mn-lt"/>
                <a:ea typeface="+mn-ea"/>
              </a:rPr>
              <a:t>2</a:t>
            </a:r>
            <a:endParaRPr lang="zh-CN" altLang="en-US" sz="1400" dirty="0">
              <a:latin typeface="+mn-lt"/>
              <a:ea typeface="+mn-ea"/>
            </a:endParaRPr>
          </a:p>
        </p:txBody>
      </p:sp>
      <p:sp>
        <p:nvSpPr>
          <p:cNvPr id="11" name="圆角矩形 10"/>
          <p:cNvSpPr/>
          <p:nvPr/>
        </p:nvSpPr>
        <p:spPr bwMode="auto">
          <a:xfrm>
            <a:off x="4535489" y="5300663"/>
            <a:ext cx="1081087" cy="360362"/>
          </a:xfrm>
          <a:prstGeom prst="roundRect">
            <a:avLst/>
          </a:prstGeom>
          <a:solidFill>
            <a:srgbClr val="00B0F0"/>
          </a:solidFill>
          <a:ln w="9525" cap="flat" cmpd="sng" algn="ctr">
            <a:solidFill>
              <a:schemeClr val="tx1"/>
            </a:solidFill>
            <a:prstDash val="sysDot"/>
            <a:round/>
            <a:headEnd type="none" w="med" len="med"/>
            <a:tailEnd type="none" w="med" len="med"/>
          </a:ln>
          <a:effectLst/>
        </p:spPr>
        <p:txBody>
          <a:bodyPr anchor="ctr"/>
          <a:lstStyle/>
          <a:p>
            <a:pPr algn="ctr" fontAlgn="t">
              <a:defRPr/>
            </a:pPr>
            <a:r>
              <a:rPr lang="zh-CN" altLang="en-US" sz="1400" dirty="0">
                <a:latin typeface="+mn-lt"/>
                <a:ea typeface="+mn-ea"/>
              </a:rPr>
              <a:t>主机组</a:t>
            </a:r>
            <a:r>
              <a:rPr lang="en-US" altLang="zh-CN" sz="1400" dirty="0">
                <a:latin typeface="+mn-lt"/>
                <a:ea typeface="+mn-ea"/>
              </a:rPr>
              <a:t>n</a:t>
            </a:r>
            <a:endParaRPr lang="zh-CN" altLang="en-US" sz="1400" dirty="0">
              <a:latin typeface="+mn-lt"/>
              <a:ea typeface="+mn-ea"/>
            </a:endParaRPr>
          </a:p>
        </p:txBody>
      </p:sp>
      <p:cxnSp>
        <p:nvCxnSpPr>
          <p:cNvPr id="58378" name="直接连接符 12"/>
          <p:cNvCxnSpPr>
            <a:cxnSpLocks noChangeShapeType="1"/>
            <a:stCxn id="6" idx="2"/>
            <a:endCxn id="7" idx="0"/>
          </p:cNvCxnSpPr>
          <p:nvPr/>
        </p:nvCxnSpPr>
        <p:spPr bwMode="auto">
          <a:xfrm flipH="1">
            <a:off x="3095626" y="4221163"/>
            <a:ext cx="612775" cy="287337"/>
          </a:xfrm>
          <a:prstGeom prst="line">
            <a:avLst/>
          </a:prstGeom>
          <a:noFill/>
          <a:ln w="15875" algn="ctr">
            <a:solidFill>
              <a:srgbClr val="0070C0"/>
            </a:solidFill>
            <a:round/>
            <a:headEnd/>
            <a:tailEnd/>
          </a:ln>
          <a:extLst>
            <a:ext uri="{909E8E84-426E-40DD-AFC4-6F175D3DCCD1}">
              <a14:hiddenFill xmlns:a14="http://schemas.microsoft.com/office/drawing/2010/main">
                <a:noFill/>
              </a14:hiddenFill>
            </a:ext>
          </a:extLst>
        </p:spPr>
      </p:cxnSp>
      <p:cxnSp>
        <p:nvCxnSpPr>
          <p:cNvPr id="58379" name="直接连接符 13"/>
          <p:cNvCxnSpPr>
            <a:cxnSpLocks noChangeShapeType="1"/>
            <a:stCxn id="6" idx="2"/>
            <a:endCxn id="8" idx="0"/>
          </p:cNvCxnSpPr>
          <p:nvPr/>
        </p:nvCxnSpPr>
        <p:spPr bwMode="auto">
          <a:xfrm>
            <a:off x="3708401" y="4221163"/>
            <a:ext cx="647700" cy="287337"/>
          </a:xfrm>
          <a:prstGeom prst="line">
            <a:avLst/>
          </a:prstGeom>
          <a:noFill/>
          <a:ln w="15875" algn="ctr">
            <a:solidFill>
              <a:srgbClr val="0070C0"/>
            </a:solidFill>
            <a:round/>
            <a:headEnd/>
            <a:tailEnd/>
          </a:ln>
          <a:extLst>
            <a:ext uri="{909E8E84-426E-40DD-AFC4-6F175D3DCCD1}">
              <a14:hiddenFill xmlns:a14="http://schemas.microsoft.com/office/drawing/2010/main">
                <a:noFill/>
              </a14:hiddenFill>
            </a:ext>
          </a:extLst>
        </p:spPr>
      </p:cxnSp>
      <p:cxnSp>
        <p:nvCxnSpPr>
          <p:cNvPr id="58380" name="直接连接符 16"/>
          <p:cNvCxnSpPr>
            <a:cxnSpLocks noChangeShapeType="1"/>
            <a:stCxn id="7" idx="2"/>
            <a:endCxn id="9" idx="0"/>
          </p:cNvCxnSpPr>
          <p:nvPr/>
        </p:nvCxnSpPr>
        <p:spPr bwMode="auto">
          <a:xfrm flipH="1">
            <a:off x="2484439" y="4868863"/>
            <a:ext cx="611187" cy="431800"/>
          </a:xfrm>
          <a:prstGeom prst="line">
            <a:avLst/>
          </a:prstGeom>
          <a:noFill/>
          <a:ln w="15875" algn="ctr">
            <a:solidFill>
              <a:srgbClr val="0070C0"/>
            </a:solidFill>
            <a:round/>
            <a:headEnd/>
            <a:tailEnd/>
          </a:ln>
          <a:extLst>
            <a:ext uri="{909E8E84-426E-40DD-AFC4-6F175D3DCCD1}">
              <a14:hiddenFill xmlns:a14="http://schemas.microsoft.com/office/drawing/2010/main">
                <a:noFill/>
              </a14:hiddenFill>
            </a:ext>
          </a:extLst>
        </p:spPr>
      </p:cxnSp>
      <p:cxnSp>
        <p:nvCxnSpPr>
          <p:cNvPr id="58381" name="直接连接符 19"/>
          <p:cNvCxnSpPr>
            <a:cxnSpLocks noChangeShapeType="1"/>
            <a:stCxn id="7" idx="2"/>
            <a:endCxn id="10" idx="0"/>
          </p:cNvCxnSpPr>
          <p:nvPr/>
        </p:nvCxnSpPr>
        <p:spPr bwMode="auto">
          <a:xfrm>
            <a:off x="3095626" y="4868863"/>
            <a:ext cx="612775" cy="431800"/>
          </a:xfrm>
          <a:prstGeom prst="line">
            <a:avLst/>
          </a:prstGeom>
          <a:noFill/>
          <a:ln w="15875" algn="ctr">
            <a:solidFill>
              <a:srgbClr val="0070C0"/>
            </a:solidFill>
            <a:round/>
            <a:headEnd/>
            <a:tailEnd/>
          </a:ln>
          <a:extLst>
            <a:ext uri="{909E8E84-426E-40DD-AFC4-6F175D3DCCD1}">
              <a14:hiddenFill xmlns:a14="http://schemas.microsoft.com/office/drawing/2010/main">
                <a:noFill/>
              </a14:hiddenFill>
            </a:ext>
          </a:extLst>
        </p:spPr>
      </p:cxnSp>
      <p:cxnSp>
        <p:nvCxnSpPr>
          <p:cNvPr id="58382" name="直接连接符 22"/>
          <p:cNvCxnSpPr>
            <a:cxnSpLocks noChangeShapeType="1"/>
            <a:stCxn id="8" idx="2"/>
            <a:endCxn id="11" idx="0"/>
          </p:cNvCxnSpPr>
          <p:nvPr/>
        </p:nvCxnSpPr>
        <p:spPr bwMode="auto">
          <a:xfrm>
            <a:off x="4356101" y="4868863"/>
            <a:ext cx="720725" cy="431800"/>
          </a:xfrm>
          <a:prstGeom prst="line">
            <a:avLst/>
          </a:prstGeom>
          <a:noFill/>
          <a:ln w="15875" algn="ctr">
            <a:solidFill>
              <a:srgbClr val="0070C0"/>
            </a:solidFill>
            <a:round/>
            <a:headEnd/>
            <a:tailEnd/>
          </a:ln>
          <a:extLst>
            <a:ext uri="{909E8E84-426E-40DD-AFC4-6F175D3DCCD1}">
              <a14:hiddenFill xmlns:a14="http://schemas.microsoft.com/office/drawing/2010/main">
                <a:noFill/>
              </a14:hiddenFill>
            </a:ext>
          </a:extLst>
        </p:spPr>
      </p:cxnSp>
      <p:sp>
        <p:nvSpPr>
          <p:cNvPr id="42" name="圆角矩形 41"/>
          <p:cNvSpPr/>
          <p:nvPr/>
        </p:nvSpPr>
        <p:spPr bwMode="auto">
          <a:xfrm>
            <a:off x="3348039" y="2349500"/>
            <a:ext cx="1079500" cy="358775"/>
          </a:xfrm>
          <a:prstGeom prst="roundRect">
            <a:avLst/>
          </a:prstGeom>
          <a:solidFill>
            <a:schemeClr val="accent1"/>
          </a:solidFill>
          <a:ln w="9525" cap="flat" cmpd="sng" algn="ctr">
            <a:solidFill>
              <a:schemeClr val="tx1"/>
            </a:solidFill>
            <a:prstDash val="sysDot"/>
            <a:round/>
            <a:headEnd type="none" w="med" len="med"/>
            <a:tailEnd type="none" w="med" len="med"/>
          </a:ln>
          <a:effectLst/>
        </p:spPr>
        <p:txBody>
          <a:bodyPr anchor="ctr"/>
          <a:lstStyle/>
          <a:p>
            <a:pPr algn="ctr" fontAlgn="t">
              <a:defRPr/>
            </a:pPr>
            <a:r>
              <a:rPr lang="zh-CN" altLang="en-US" sz="1400" dirty="0">
                <a:latin typeface="+mn-lt"/>
                <a:ea typeface="+mn-ea"/>
              </a:rPr>
              <a:t>云主机</a:t>
            </a:r>
          </a:p>
        </p:txBody>
      </p:sp>
      <p:cxnSp>
        <p:nvCxnSpPr>
          <p:cNvPr id="58384" name="直接连接符 42"/>
          <p:cNvCxnSpPr>
            <a:cxnSpLocks noChangeShapeType="1"/>
            <a:stCxn id="42" idx="2"/>
            <a:endCxn id="48" idx="0"/>
          </p:cNvCxnSpPr>
          <p:nvPr/>
        </p:nvCxnSpPr>
        <p:spPr bwMode="auto">
          <a:xfrm flipH="1">
            <a:off x="2051051" y="2708275"/>
            <a:ext cx="1836738" cy="360363"/>
          </a:xfrm>
          <a:prstGeom prst="line">
            <a:avLst/>
          </a:prstGeom>
          <a:noFill/>
          <a:ln w="15875" algn="ctr">
            <a:solidFill>
              <a:srgbClr val="0070C0"/>
            </a:solidFill>
            <a:round/>
            <a:headEnd/>
            <a:tailEnd/>
          </a:ln>
          <a:extLst>
            <a:ext uri="{909E8E84-426E-40DD-AFC4-6F175D3DCCD1}">
              <a14:hiddenFill xmlns:a14="http://schemas.microsoft.com/office/drawing/2010/main">
                <a:noFill/>
              </a14:hiddenFill>
            </a:ext>
          </a:extLst>
        </p:spPr>
      </p:cxnSp>
      <p:sp>
        <p:nvSpPr>
          <p:cNvPr id="46" name="圆角矩形 45"/>
          <p:cNvSpPr/>
          <p:nvPr/>
        </p:nvSpPr>
        <p:spPr bwMode="auto">
          <a:xfrm>
            <a:off x="2747964" y="3068638"/>
            <a:ext cx="1079500" cy="360362"/>
          </a:xfrm>
          <a:prstGeom prst="roundRect">
            <a:avLst/>
          </a:prstGeom>
          <a:solidFill>
            <a:schemeClr val="accent1"/>
          </a:solidFill>
          <a:ln w="9525" cap="flat" cmpd="sng" algn="ctr">
            <a:solidFill>
              <a:schemeClr val="tx1"/>
            </a:solidFill>
            <a:prstDash val="sysDot"/>
            <a:round/>
            <a:headEnd type="none" w="med" len="med"/>
            <a:tailEnd type="none" w="med" len="med"/>
          </a:ln>
          <a:effectLst/>
        </p:spPr>
        <p:txBody>
          <a:bodyPr anchor="ctr"/>
          <a:lstStyle/>
          <a:p>
            <a:pPr algn="ctr" fontAlgn="t">
              <a:defRPr/>
            </a:pPr>
            <a:r>
              <a:rPr lang="zh-CN" altLang="en-US" sz="1400" dirty="0">
                <a:latin typeface="+mn-lt"/>
                <a:ea typeface="+mn-ea"/>
              </a:rPr>
              <a:t>镜像</a:t>
            </a:r>
          </a:p>
        </p:txBody>
      </p:sp>
      <p:sp>
        <p:nvSpPr>
          <p:cNvPr id="47" name="圆角矩形 46"/>
          <p:cNvSpPr/>
          <p:nvPr/>
        </p:nvSpPr>
        <p:spPr bwMode="auto">
          <a:xfrm>
            <a:off x="3984626" y="3068638"/>
            <a:ext cx="1079500" cy="360362"/>
          </a:xfrm>
          <a:prstGeom prst="roundRect">
            <a:avLst/>
          </a:prstGeom>
          <a:solidFill>
            <a:schemeClr val="accent1"/>
          </a:solidFill>
          <a:ln w="9525" cap="flat" cmpd="sng" algn="ctr">
            <a:solidFill>
              <a:schemeClr val="tx1"/>
            </a:solidFill>
            <a:prstDash val="sysDot"/>
            <a:round/>
            <a:headEnd type="none" w="med" len="med"/>
            <a:tailEnd type="none" w="med" len="med"/>
          </a:ln>
          <a:effectLst/>
        </p:spPr>
        <p:txBody>
          <a:bodyPr anchor="ctr"/>
          <a:lstStyle/>
          <a:p>
            <a:pPr algn="ctr" fontAlgn="t">
              <a:defRPr/>
            </a:pPr>
            <a:r>
              <a:rPr lang="zh-CN" altLang="en-US" sz="1400" dirty="0">
                <a:latin typeface="+mn-lt"/>
                <a:ea typeface="+mn-ea"/>
              </a:rPr>
              <a:t>规格</a:t>
            </a:r>
          </a:p>
        </p:txBody>
      </p:sp>
      <p:sp>
        <p:nvSpPr>
          <p:cNvPr id="48" name="圆角矩形 47"/>
          <p:cNvSpPr/>
          <p:nvPr/>
        </p:nvSpPr>
        <p:spPr bwMode="auto">
          <a:xfrm>
            <a:off x="1511301" y="3068638"/>
            <a:ext cx="1081088" cy="360362"/>
          </a:xfrm>
          <a:prstGeom prst="roundRect">
            <a:avLst/>
          </a:prstGeom>
          <a:solidFill>
            <a:schemeClr val="accent1"/>
          </a:solidFill>
          <a:ln w="9525" cap="flat" cmpd="sng" algn="ctr">
            <a:solidFill>
              <a:schemeClr val="tx1"/>
            </a:solidFill>
            <a:prstDash val="sysDot"/>
            <a:round/>
            <a:headEnd type="none" w="med" len="med"/>
            <a:tailEnd type="none" w="med" len="med"/>
          </a:ln>
          <a:effectLst/>
        </p:spPr>
        <p:txBody>
          <a:bodyPr anchor="ctr"/>
          <a:lstStyle/>
          <a:p>
            <a:pPr algn="ctr" fontAlgn="t">
              <a:defRPr/>
            </a:pPr>
            <a:r>
              <a:rPr lang="zh-CN" altLang="en-US" sz="1400" dirty="0">
                <a:latin typeface="+mn-lt"/>
                <a:ea typeface="+mn-ea"/>
              </a:rPr>
              <a:t>位置</a:t>
            </a:r>
          </a:p>
        </p:txBody>
      </p:sp>
      <p:cxnSp>
        <p:nvCxnSpPr>
          <p:cNvPr id="51" name="直接连接符 50"/>
          <p:cNvCxnSpPr>
            <a:stCxn id="48" idx="2"/>
            <a:endCxn id="6" idx="0"/>
          </p:cNvCxnSpPr>
          <p:nvPr/>
        </p:nvCxnSpPr>
        <p:spPr bwMode="auto">
          <a:xfrm>
            <a:off x="2051051" y="3429000"/>
            <a:ext cx="1657350" cy="431800"/>
          </a:xfrm>
          <a:prstGeom prst="line">
            <a:avLst/>
          </a:prstGeom>
          <a:solidFill>
            <a:schemeClr val="accent1"/>
          </a:solidFill>
          <a:ln w="15875" cap="flat" cmpd="sng" algn="ctr">
            <a:solidFill>
              <a:schemeClr val="tx2">
                <a:lumMod val="60000"/>
                <a:lumOff val="40000"/>
              </a:schemeClr>
            </a:solidFill>
            <a:prstDash val="sysDash"/>
            <a:round/>
            <a:headEnd type="none" w="med" len="med"/>
            <a:tailEnd type="none" w="med" len="med"/>
          </a:ln>
          <a:effectLst/>
        </p:spPr>
      </p:cxnSp>
      <p:cxnSp>
        <p:nvCxnSpPr>
          <p:cNvPr id="58389" name="直接连接符 53"/>
          <p:cNvCxnSpPr>
            <a:cxnSpLocks noChangeShapeType="1"/>
            <a:stCxn id="42" idx="2"/>
            <a:endCxn id="46" idx="0"/>
          </p:cNvCxnSpPr>
          <p:nvPr/>
        </p:nvCxnSpPr>
        <p:spPr bwMode="auto">
          <a:xfrm flipH="1">
            <a:off x="3287714" y="2708275"/>
            <a:ext cx="600075" cy="360363"/>
          </a:xfrm>
          <a:prstGeom prst="line">
            <a:avLst/>
          </a:prstGeom>
          <a:noFill/>
          <a:ln w="15875" algn="ctr">
            <a:solidFill>
              <a:srgbClr val="0070C0"/>
            </a:solidFill>
            <a:round/>
            <a:headEnd/>
            <a:tailEnd/>
          </a:ln>
          <a:extLst>
            <a:ext uri="{909E8E84-426E-40DD-AFC4-6F175D3DCCD1}">
              <a14:hiddenFill xmlns:a14="http://schemas.microsoft.com/office/drawing/2010/main">
                <a:noFill/>
              </a14:hiddenFill>
            </a:ext>
          </a:extLst>
        </p:spPr>
      </p:cxnSp>
      <p:cxnSp>
        <p:nvCxnSpPr>
          <p:cNvPr id="58390" name="直接连接符 56"/>
          <p:cNvCxnSpPr>
            <a:cxnSpLocks noChangeShapeType="1"/>
            <a:stCxn id="42" idx="2"/>
            <a:endCxn id="47" idx="0"/>
          </p:cNvCxnSpPr>
          <p:nvPr/>
        </p:nvCxnSpPr>
        <p:spPr bwMode="auto">
          <a:xfrm>
            <a:off x="3887789" y="2708275"/>
            <a:ext cx="636587" cy="360363"/>
          </a:xfrm>
          <a:prstGeom prst="line">
            <a:avLst/>
          </a:prstGeom>
          <a:noFill/>
          <a:ln w="15875" algn="ctr">
            <a:solidFill>
              <a:srgbClr val="0070C0"/>
            </a:solidFill>
            <a:round/>
            <a:headEnd/>
            <a:tailEnd/>
          </a:ln>
          <a:extLst>
            <a:ext uri="{909E8E84-426E-40DD-AFC4-6F175D3DCCD1}">
              <a14:hiddenFill xmlns:a14="http://schemas.microsoft.com/office/drawing/2010/main">
                <a:noFill/>
              </a14:hiddenFill>
            </a:ext>
          </a:extLst>
        </p:spPr>
      </p:cxnSp>
      <p:sp>
        <p:nvSpPr>
          <p:cNvPr id="61" name="圆角矩形 60"/>
          <p:cNvSpPr/>
          <p:nvPr/>
        </p:nvSpPr>
        <p:spPr bwMode="auto">
          <a:xfrm>
            <a:off x="5219701" y="3068638"/>
            <a:ext cx="1081088" cy="360362"/>
          </a:xfrm>
          <a:prstGeom prst="roundRect">
            <a:avLst/>
          </a:prstGeom>
          <a:solidFill>
            <a:schemeClr val="accent1"/>
          </a:solidFill>
          <a:ln w="9525" cap="flat" cmpd="sng" algn="ctr">
            <a:solidFill>
              <a:schemeClr val="tx1"/>
            </a:solidFill>
            <a:prstDash val="sysDot"/>
            <a:round/>
            <a:headEnd type="none" w="med" len="med"/>
            <a:tailEnd type="none" w="med" len="med"/>
          </a:ln>
          <a:effectLst/>
        </p:spPr>
        <p:txBody>
          <a:bodyPr anchor="ctr"/>
          <a:lstStyle/>
          <a:p>
            <a:pPr algn="ctr" fontAlgn="t">
              <a:defRPr/>
            </a:pPr>
            <a:r>
              <a:rPr lang="en-US" altLang="zh-CN" sz="1400" dirty="0">
                <a:latin typeface="+mn-lt"/>
                <a:ea typeface="+mn-ea"/>
              </a:rPr>
              <a:t>SLA</a:t>
            </a:r>
            <a:endParaRPr lang="zh-CN" altLang="en-US" sz="1400" dirty="0">
              <a:latin typeface="+mn-lt"/>
              <a:ea typeface="+mn-ea"/>
            </a:endParaRPr>
          </a:p>
        </p:txBody>
      </p:sp>
      <p:cxnSp>
        <p:nvCxnSpPr>
          <p:cNvPr id="58392" name="直接连接符 61"/>
          <p:cNvCxnSpPr>
            <a:cxnSpLocks noChangeShapeType="1"/>
            <a:stCxn id="42" idx="2"/>
            <a:endCxn id="61" idx="0"/>
          </p:cNvCxnSpPr>
          <p:nvPr/>
        </p:nvCxnSpPr>
        <p:spPr bwMode="auto">
          <a:xfrm>
            <a:off x="3887789" y="2708275"/>
            <a:ext cx="1871662" cy="360363"/>
          </a:xfrm>
          <a:prstGeom prst="line">
            <a:avLst/>
          </a:prstGeom>
          <a:noFill/>
          <a:ln w="15875" algn="ctr">
            <a:solidFill>
              <a:srgbClr val="0070C0"/>
            </a:solidFill>
            <a:round/>
            <a:headEnd/>
            <a:tailEnd/>
          </a:ln>
          <a:extLst>
            <a:ext uri="{909E8E84-426E-40DD-AFC4-6F175D3DCCD1}">
              <a14:hiddenFill xmlns:a14="http://schemas.microsoft.com/office/drawing/2010/main">
                <a:noFill/>
              </a14:hiddenFill>
            </a:ext>
          </a:extLst>
        </p:spPr>
      </p:cxnSp>
      <p:cxnSp>
        <p:nvCxnSpPr>
          <p:cNvPr id="65" name="直接连接符 64"/>
          <p:cNvCxnSpPr>
            <a:stCxn id="61" idx="2"/>
            <a:endCxn id="11" idx="0"/>
          </p:cNvCxnSpPr>
          <p:nvPr/>
        </p:nvCxnSpPr>
        <p:spPr bwMode="auto">
          <a:xfrm flipH="1">
            <a:off x="5076826" y="3429000"/>
            <a:ext cx="682625" cy="1871663"/>
          </a:xfrm>
          <a:prstGeom prst="line">
            <a:avLst/>
          </a:prstGeom>
          <a:solidFill>
            <a:schemeClr val="accent1"/>
          </a:solidFill>
          <a:ln w="15875" cap="flat" cmpd="sng" algn="ctr">
            <a:solidFill>
              <a:schemeClr val="tx2">
                <a:lumMod val="60000"/>
                <a:lumOff val="40000"/>
              </a:schemeClr>
            </a:solidFill>
            <a:prstDash val="sysDash"/>
            <a:round/>
            <a:headEnd type="none" w="med" len="med"/>
            <a:tailEnd type="none" w="med" len="med"/>
          </a:ln>
          <a:effectLst/>
        </p:spPr>
      </p:cxnSp>
      <p:sp>
        <p:nvSpPr>
          <p:cNvPr id="71" name="矩形 70"/>
          <p:cNvSpPr/>
          <p:nvPr/>
        </p:nvSpPr>
        <p:spPr bwMode="auto">
          <a:xfrm>
            <a:off x="1403351" y="3681413"/>
            <a:ext cx="5005388" cy="2124075"/>
          </a:xfrm>
          <a:prstGeom prst="rect">
            <a:avLst/>
          </a:prstGeom>
          <a:noFill/>
          <a:ln w="15875" cap="flat" cmpd="sng" algn="ctr">
            <a:solidFill>
              <a:schemeClr val="accent2">
                <a:lumMod val="75000"/>
              </a:schemeClr>
            </a:solidFill>
            <a:prstDash val="sysDash"/>
            <a:round/>
            <a:headEnd type="none" w="med" len="med"/>
            <a:tailEnd type="none" w="med" len="med"/>
          </a:ln>
          <a:effectLst/>
        </p:spPr>
        <p:txBody>
          <a:bodyPr/>
          <a:lstStyle/>
          <a:p>
            <a:pPr fontAlgn="t">
              <a:defRPr/>
            </a:pPr>
            <a:endParaRPr lang="zh-CN" altLang="en-US">
              <a:latin typeface="+mn-lt"/>
              <a:ea typeface="+mn-ea"/>
            </a:endParaRPr>
          </a:p>
        </p:txBody>
      </p:sp>
      <p:sp>
        <p:nvSpPr>
          <p:cNvPr id="72" name="TextBox 71"/>
          <p:cNvSpPr txBox="1"/>
          <p:nvPr/>
        </p:nvSpPr>
        <p:spPr bwMode="auto">
          <a:xfrm>
            <a:off x="914558" y="4329113"/>
            <a:ext cx="417356" cy="1368425"/>
          </a:xfrm>
          <a:prstGeom prst="rect">
            <a:avLst/>
          </a:prstGeom>
          <a:noFill/>
          <a:ln w="9525">
            <a:noFill/>
            <a:miter lim="800000"/>
            <a:headEnd/>
            <a:tailEnd/>
          </a:ln>
        </p:spPr>
        <p:txBody>
          <a:bodyPr vert="eaVert" lIns="99980" tIns="49986" rIns="99980" bIns="49986">
            <a:spAutoFit/>
          </a:bodyPr>
          <a:lstStyle/>
          <a:p>
            <a:pPr algn="ctr" defTabSz="1001649" eaLnBrk="0" fontAlgn="t" hangingPunct="0">
              <a:defRPr/>
            </a:pPr>
            <a:r>
              <a:rPr lang="en-US" altLang="zh-CN" sz="1400" dirty="0">
                <a:solidFill>
                  <a:srgbClr val="000000"/>
                </a:solidFill>
                <a:latin typeface="+mn-lt"/>
                <a:ea typeface="+mn-ea"/>
                <a:cs typeface="Arial" pitchFamily="34" charset="0"/>
              </a:rPr>
              <a:t>OpenStack</a:t>
            </a:r>
            <a:endParaRPr lang="zh-CN" altLang="en-US" sz="1400" dirty="0">
              <a:solidFill>
                <a:srgbClr val="000000"/>
              </a:solidFill>
              <a:latin typeface="+mn-lt"/>
              <a:ea typeface="+mn-ea"/>
              <a:cs typeface="Arial" pitchFamily="34" charset="0"/>
            </a:endParaRPr>
          </a:p>
        </p:txBody>
      </p:sp>
      <p:sp>
        <p:nvSpPr>
          <p:cNvPr id="73" name="矩形 72"/>
          <p:cNvSpPr/>
          <p:nvPr/>
        </p:nvSpPr>
        <p:spPr bwMode="auto">
          <a:xfrm>
            <a:off x="1403351" y="2239963"/>
            <a:ext cx="5005388" cy="1296987"/>
          </a:xfrm>
          <a:prstGeom prst="rect">
            <a:avLst/>
          </a:prstGeom>
          <a:noFill/>
          <a:ln w="15875" cap="flat" cmpd="sng" algn="ctr">
            <a:solidFill>
              <a:schemeClr val="accent2">
                <a:lumMod val="75000"/>
              </a:schemeClr>
            </a:solidFill>
            <a:prstDash val="sysDash"/>
            <a:round/>
            <a:headEnd type="none" w="med" len="med"/>
            <a:tailEnd type="none" w="med" len="med"/>
          </a:ln>
          <a:effectLst/>
        </p:spPr>
        <p:txBody>
          <a:bodyPr/>
          <a:lstStyle/>
          <a:p>
            <a:pPr fontAlgn="t">
              <a:defRPr/>
            </a:pPr>
            <a:endParaRPr lang="zh-CN" altLang="en-US">
              <a:latin typeface="+mn-lt"/>
              <a:ea typeface="+mn-ea"/>
            </a:endParaRPr>
          </a:p>
        </p:txBody>
      </p:sp>
      <p:sp>
        <p:nvSpPr>
          <p:cNvPr id="74" name="TextBox 73"/>
          <p:cNvSpPr txBox="1"/>
          <p:nvPr/>
        </p:nvSpPr>
        <p:spPr bwMode="auto">
          <a:xfrm>
            <a:off x="895508" y="2144227"/>
            <a:ext cx="417356" cy="1765300"/>
          </a:xfrm>
          <a:prstGeom prst="rect">
            <a:avLst/>
          </a:prstGeom>
          <a:noFill/>
          <a:ln w="9525">
            <a:noFill/>
            <a:miter lim="800000"/>
            <a:headEnd/>
            <a:tailEnd/>
          </a:ln>
        </p:spPr>
        <p:txBody>
          <a:bodyPr vert="eaVert" lIns="99980" tIns="49986" rIns="99980" bIns="49986">
            <a:spAutoFit/>
          </a:bodyPr>
          <a:lstStyle/>
          <a:p>
            <a:pPr algn="ctr" defTabSz="1001649" eaLnBrk="0" fontAlgn="t" hangingPunct="0">
              <a:defRPr/>
            </a:pPr>
            <a:r>
              <a:rPr lang="en-US" altLang="zh-CN" sz="1400" dirty="0">
                <a:solidFill>
                  <a:srgbClr val="000000"/>
                </a:solidFill>
                <a:latin typeface="+mn-lt"/>
                <a:ea typeface="+mn-ea"/>
                <a:cs typeface="Arial" pitchFamily="34" charset="0"/>
              </a:rPr>
              <a:t>ServiceCenter</a:t>
            </a:r>
            <a:endParaRPr lang="zh-CN" altLang="en-US" sz="1400" dirty="0">
              <a:solidFill>
                <a:srgbClr val="000000"/>
              </a:solidFill>
              <a:latin typeface="+mn-lt"/>
              <a:ea typeface="+mn-ea"/>
              <a:cs typeface="Arial" pitchFamily="34" charset="0"/>
            </a:endParaRPr>
          </a:p>
        </p:txBody>
      </p:sp>
      <p:cxnSp>
        <p:nvCxnSpPr>
          <p:cNvPr id="30" name="直接连接符 29"/>
          <p:cNvCxnSpPr>
            <a:stCxn id="61" idx="2"/>
            <a:endCxn id="10" idx="0"/>
          </p:cNvCxnSpPr>
          <p:nvPr/>
        </p:nvCxnSpPr>
        <p:spPr bwMode="auto">
          <a:xfrm flipH="1">
            <a:off x="3708401" y="3429000"/>
            <a:ext cx="2051050" cy="1871663"/>
          </a:xfrm>
          <a:prstGeom prst="line">
            <a:avLst/>
          </a:prstGeom>
          <a:solidFill>
            <a:schemeClr val="accent1"/>
          </a:solidFill>
          <a:ln w="15875" cap="flat" cmpd="sng" algn="ctr">
            <a:solidFill>
              <a:schemeClr val="tx2">
                <a:lumMod val="60000"/>
                <a:lumOff val="40000"/>
              </a:schemeClr>
            </a:solidFill>
            <a:prstDash val="sysDash"/>
            <a:round/>
            <a:headEnd type="none" w="med" len="med"/>
            <a:tailEnd type="none" w="med" len="med"/>
          </a:ln>
          <a:effectLst/>
        </p:spPr>
      </p:cxnSp>
      <p:cxnSp>
        <p:nvCxnSpPr>
          <p:cNvPr id="33" name="直接连接符 32"/>
          <p:cNvCxnSpPr>
            <a:stCxn id="61" idx="2"/>
            <a:endCxn id="9" idx="0"/>
          </p:cNvCxnSpPr>
          <p:nvPr/>
        </p:nvCxnSpPr>
        <p:spPr bwMode="auto">
          <a:xfrm flipH="1">
            <a:off x="2484439" y="3429000"/>
            <a:ext cx="3275012" cy="1871663"/>
          </a:xfrm>
          <a:prstGeom prst="line">
            <a:avLst/>
          </a:prstGeom>
          <a:solidFill>
            <a:schemeClr val="accent1"/>
          </a:solidFill>
          <a:ln w="15875" cap="flat" cmpd="sng" algn="ctr">
            <a:solidFill>
              <a:schemeClr val="tx2">
                <a:lumMod val="60000"/>
                <a:lumOff val="40000"/>
              </a:schemeClr>
            </a:solidFill>
            <a:prstDash val="sysDash"/>
            <a:round/>
            <a:headEnd type="none" w="med" len="med"/>
            <a:tailEnd type="none" w="med" len="med"/>
          </a:ln>
          <a:effectLst/>
        </p:spPr>
      </p:cxnSp>
      <p:sp>
        <p:nvSpPr>
          <p:cNvPr id="37" name="矩形 36"/>
          <p:cNvSpPr/>
          <p:nvPr/>
        </p:nvSpPr>
        <p:spPr bwMode="auto">
          <a:xfrm>
            <a:off x="6802437" y="2239963"/>
            <a:ext cx="1801813" cy="3060700"/>
          </a:xfrm>
          <a:prstGeom prst="rect">
            <a:avLst/>
          </a:prstGeom>
          <a:solidFill>
            <a:schemeClr val="bg1">
              <a:lumMod val="85000"/>
            </a:schemeClr>
          </a:solidFill>
          <a:ln w="9525" cap="flat" cmpd="sng" algn="ctr">
            <a:solidFill>
              <a:schemeClr val="tx1"/>
            </a:solidFill>
            <a:prstDash val="solid"/>
            <a:round/>
            <a:headEnd type="none" w="med" len="med"/>
            <a:tailEnd type="none" w="med" len="med"/>
          </a:ln>
          <a:effectLst/>
        </p:spPr>
        <p:txBody>
          <a:bodyPr/>
          <a:lstStyle/>
          <a:p>
            <a:pPr fontAlgn="t">
              <a:lnSpc>
                <a:spcPct val="150000"/>
              </a:lnSpc>
              <a:defRPr/>
            </a:pPr>
            <a:r>
              <a:rPr lang="en-US" altLang="zh-CN" sz="1400" b="1" dirty="0">
                <a:solidFill>
                  <a:srgbClr val="C00000"/>
                </a:solidFill>
                <a:latin typeface="+mn-lt"/>
                <a:ea typeface="+mn-ea"/>
              </a:rPr>
              <a:t>SLA</a:t>
            </a:r>
            <a:r>
              <a:rPr lang="zh-CN" altLang="en-US" sz="1400" dirty="0" smtClean="0">
                <a:solidFill>
                  <a:srgbClr val="C00000"/>
                </a:solidFill>
                <a:latin typeface="+mn-lt"/>
                <a:ea typeface="+mn-ea"/>
              </a:rPr>
              <a:t>：</a:t>
            </a:r>
            <a:r>
              <a:rPr lang="en-US" altLang="zh-CN" sz="1400" dirty="0" err="1" smtClean="0">
                <a:latin typeface="+mn-lt"/>
                <a:ea typeface="+mn-ea"/>
              </a:rPr>
              <a:t>OpenStack</a:t>
            </a:r>
            <a:r>
              <a:rPr lang="en-US" altLang="zh-CN" sz="1400" dirty="0" smtClean="0">
                <a:latin typeface="+mn-lt"/>
                <a:ea typeface="+mn-ea"/>
              </a:rPr>
              <a:t> </a:t>
            </a:r>
            <a:r>
              <a:rPr lang="en-US" altLang="zh-CN" sz="1400" dirty="0">
                <a:latin typeface="+mn-lt"/>
                <a:ea typeface="+mn-ea"/>
              </a:rPr>
              <a:t>OM</a:t>
            </a:r>
            <a:r>
              <a:rPr lang="zh-CN" altLang="en-US" sz="1400" dirty="0">
                <a:latin typeface="+mn-lt"/>
                <a:ea typeface="+mn-ea"/>
              </a:rPr>
              <a:t>上主机组中有标签管理，根据主机组内主机的属性和特征，为该主机组设置标签。申请虚拟机时，可根据</a:t>
            </a:r>
            <a:r>
              <a:rPr lang="en-US" altLang="zh-CN" sz="1400" dirty="0">
                <a:latin typeface="+mn-lt"/>
                <a:ea typeface="+mn-ea"/>
              </a:rPr>
              <a:t>SLA</a:t>
            </a:r>
            <a:r>
              <a:rPr lang="zh-CN" altLang="en-US" sz="1400" dirty="0">
                <a:latin typeface="+mn-lt"/>
                <a:ea typeface="+mn-ea"/>
              </a:rPr>
              <a:t>选择不同的主机组进行资源分配，满足用户差异化需求。</a:t>
            </a:r>
          </a:p>
        </p:txBody>
      </p:sp>
    </p:spTree>
    <p:extLst>
      <p:ext uri="{BB962C8B-B14F-4D97-AF65-F5344CB8AC3E}">
        <p14:creationId xmlns:p14="http://schemas.microsoft.com/office/powerpoint/2010/main" val="3781403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标题 1"/>
          <p:cNvSpPr>
            <a:spLocks noGrp="1"/>
          </p:cNvSpPr>
          <p:nvPr>
            <p:ph type="title"/>
          </p:nvPr>
        </p:nvSpPr>
        <p:spPr/>
        <p:txBody>
          <a:bodyPr/>
          <a:lstStyle/>
          <a:p>
            <a:r>
              <a:rPr lang="zh-CN" altLang="en-US" smtClean="0"/>
              <a:t>云主机服务前提条件</a:t>
            </a:r>
          </a:p>
        </p:txBody>
      </p:sp>
      <p:sp>
        <p:nvSpPr>
          <p:cNvPr id="59395" name="文本占位符 35"/>
          <p:cNvSpPr>
            <a:spLocks noGrp="1"/>
          </p:cNvSpPr>
          <p:nvPr>
            <p:ph type="body" sz="quarter" idx="10"/>
          </p:nvPr>
        </p:nvSpPr>
        <p:spPr/>
        <p:txBody>
          <a:bodyPr/>
          <a:lstStyle/>
          <a:p>
            <a:r>
              <a:rPr lang="zh-CN" altLang="en-US" smtClean="0"/>
              <a:t>前提条件</a:t>
            </a:r>
            <a:endParaRPr lang="en-US" altLang="zh-CN" smtClean="0"/>
          </a:p>
          <a:p>
            <a:pPr lvl="1"/>
            <a:r>
              <a:rPr lang="zh-CN" altLang="en-US" smtClean="0"/>
              <a:t>已在</a:t>
            </a:r>
            <a:r>
              <a:rPr lang="en-US" altLang="zh-CN" smtClean="0"/>
              <a:t>OpenStack OM</a:t>
            </a:r>
            <a:r>
              <a:rPr lang="zh-CN" altLang="en-US" smtClean="0"/>
              <a:t>上创建满足用户需求的虚拟机模板（即虚拟机镜像）和虚拟机规格。</a:t>
            </a:r>
          </a:p>
          <a:p>
            <a:pPr lvl="1"/>
            <a:r>
              <a:rPr lang="zh-CN" altLang="en-US" smtClean="0"/>
              <a:t>在</a:t>
            </a:r>
            <a:r>
              <a:rPr lang="en-US" altLang="zh-CN" smtClean="0"/>
              <a:t>ServiceCenter</a:t>
            </a:r>
            <a:r>
              <a:rPr lang="zh-CN" altLang="en-US" smtClean="0"/>
              <a:t>中，</a:t>
            </a:r>
            <a:r>
              <a:rPr lang="en-US" altLang="zh-CN" smtClean="0"/>
              <a:t>VDC</a:t>
            </a:r>
            <a:r>
              <a:rPr lang="zh-CN" altLang="en-US" smtClean="0"/>
              <a:t>管理员已创建</a:t>
            </a:r>
            <a:r>
              <a:rPr lang="en-US" altLang="zh-CN" smtClean="0"/>
              <a:t>VPC</a:t>
            </a:r>
            <a:r>
              <a:rPr lang="zh-CN" altLang="en-US" smtClean="0"/>
              <a:t>和网络（支持直连网络和内部网络，本调测以直连网络为例）。</a:t>
            </a:r>
          </a:p>
          <a:p>
            <a:pPr lvl="1"/>
            <a:r>
              <a:rPr lang="zh-CN" altLang="en-US" smtClean="0"/>
              <a:t>通用云主机的密码是在制作虚拟机镜像时设置的密码，需要使用者从系统超级管理员处获取。</a:t>
            </a:r>
          </a:p>
          <a:p>
            <a:endParaRPr lang="zh-CN" altLang="en-US" dirty="0" smtClean="0"/>
          </a:p>
        </p:txBody>
      </p:sp>
    </p:spTree>
    <p:extLst>
      <p:ext uri="{BB962C8B-B14F-4D97-AF65-F5344CB8AC3E}">
        <p14:creationId xmlns:p14="http://schemas.microsoft.com/office/powerpoint/2010/main" val="20653354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标题 1"/>
          <p:cNvSpPr>
            <a:spLocks noGrp="1"/>
          </p:cNvSpPr>
          <p:nvPr>
            <p:ph type="title"/>
          </p:nvPr>
        </p:nvSpPr>
        <p:spPr/>
        <p:txBody>
          <a:bodyPr/>
          <a:lstStyle/>
          <a:p>
            <a:r>
              <a:rPr lang="zh-CN" altLang="en-US" smtClean="0"/>
              <a:t>云主机业务流程</a:t>
            </a:r>
          </a:p>
        </p:txBody>
      </p:sp>
      <p:sp>
        <p:nvSpPr>
          <p:cNvPr id="3" name="内容占位符 2"/>
          <p:cNvSpPr>
            <a:spLocks noGrp="1"/>
          </p:cNvSpPr>
          <p:nvPr>
            <p:ph type="body" sz="quarter" idx="10"/>
          </p:nvPr>
        </p:nvSpPr>
        <p:spPr/>
        <p:txBody>
          <a:bodyPr/>
          <a:lstStyle/>
          <a:p>
            <a:r>
              <a:rPr lang="zh-CN" altLang="en-US" smtClean="0"/>
              <a:t>特性配置</a:t>
            </a:r>
            <a:endParaRPr lang="en-US" altLang="zh-CN" dirty="0" smtClean="0"/>
          </a:p>
        </p:txBody>
      </p:sp>
      <p:sp>
        <p:nvSpPr>
          <p:cNvPr id="4" name="矩形 3"/>
          <p:cNvSpPr/>
          <p:nvPr/>
        </p:nvSpPr>
        <p:spPr bwMode="auto">
          <a:xfrm>
            <a:off x="1065433" y="3383115"/>
            <a:ext cx="792162" cy="250825"/>
          </a:xfrm>
          <a:prstGeom prst="rect">
            <a:avLst/>
          </a:prstGeom>
          <a:solidFill>
            <a:srgbClr val="00B0F0"/>
          </a:solidFill>
          <a:ln w="9525" cap="flat" cmpd="sng" algn="ctr">
            <a:solidFill>
              <a:schemeClr val="tx1"/>
            </a:solidFill>
            <a:prstDash val="sysDot"/>
            <a:round/>
            <a:headEnd type="none" w="med" len="med"/>
            <a:tailEnd type="none" w="med" len="med"/>
          </a:ln>
          <a:effectLst/>
        </p:spPr>
        <p:txBody>
          <a:bodyPr anchor="ctr"/>
          <a:lstStyle/>
          <a:p>
            <a:pPr algn="ctr" fontAlgn="t">
              <a:defRPr/>
            </a:pPr>
            <a:r>
              <a:rPr lang="zh-CN" altLang="en-US" sz="1200" dirty="0">
                <a:latin typeface="+mn-lt"/>
                <a:ea typeface="+mn-ea"/>
              </a:rPr>
              <a:t>镜像</a:t>
            </a:r>
          </a:p>
        </p:txBody>
      </p:sp>
      <p:sp>
        <p:nvSpPr>
          <p:cNvPr id="5" name="矩形 4"/>
          <p:cNvSpPr/>
          <p:nvPr/>
        </p:nvSpPr>
        <p:spPr bwMode="auto">
          <a:xfrm>
            <a:off x="1065433" y="4749953"/>
            <a:ext cx="792162" cy="252412"/>
          </a:xfrm>
          <a:prstGeom prst="rect">
            <a:avLst/>
          </a:prstGeom>
          <a:solidFill>
            <a:srgbClr val="00B0F0"/>
          </a:solidFill>
          <a:ln w="9525" cap="flat" cmpd="sng" algn="ctr">
            <a:solidFill>
              <a:schemeClr val="tx1"/>
            </a:solidFill>
            <a:prstDash val="sysDot"/>
            <a:round/>
            <a:headEnd type="none" w="med" len="med"/>
            <a:tailEnd type="none" w="med" len="med"/>
          </a:ln>
          <a:effectLst/>
        </p:spPr>
        <p:txBody>
          <a:bodyPr anchor="ctr"/>
          <a:lstStyle/>
          <a:p>
            <a:pPr algn="ctr" fontAlgn="t">
              <a:defRPr/>
            </a:pPr>
            <a:r>
              <a:rPr lang="zh-CN" altLang="en-US" sz="1200" dirty="0">
                <a:latin typeface="+mn-lt"/>
                <a:ea typeface="+mn-ea"/>
              </a:rPr>
              <a:t>规格</a:t>
            </a:r>
          </a:p>
        </p:txBody>
      </p:sp>
      <p:sp>
        <p:nvSpPr>
          <p:cNvPr id="6" name="矩形 5"/>
          <p:cNvSpPr/>
          <p:nvPr/>
        </p:nvSpPr>
        <p:spPr bwMode="auto">
          <a:xfrm>
            <a:off x="3297458" y="4642003"/>
            <a:ext cx="792162" cy="252412"/>
          </a:xfrm>
          <a:prstGeom prst="rect">
            <a:avLst/>
          </a:prstGeom>
          <a:solidFill>
            <a:srgbClr val="00B0F0"/>
          </a:solidFill>
          <a:ln w="9525" cap="flat" cmpd="sng" algn="ctr">
            <a:solidFill>
              <a:schemeClr val="tx1"/>
            </a:solidFill>
            <a:prstDash val="sysDot"/>
            <a:round/>
            <a:headEnd type="none" w="med" len="med"/>
            <a:tailEnd type="none" w="med" len="med"/>
          </a:ln>
          <a:effectLst/>
        </p:spPr>
        <p:txBody>
          <a:bodyPr anchor="ctr"/>
          <a:lstStyle/>
          <a:p>
            <a:pPr algn="ctr" fontAlgn="t">
              <a:defRPr/>
            </a:pPr>
            <a:r>
              <a:rPr lang="en-US" altLang="zh-CN" sz="1200" dirty="0">
                <a:latin typeface="+mn-lt"/>
                <a:ea typeface="+mn-ea"/>
              </a:rPr>
              <a:t>VPC</a:t>
            </a:r>
            <a:endParaRPr lang="zh-CN" altLang="en-US" sz="1200" dirty="0">
              <a:latin typeface="+mn-lt"/>
              <a:ea typeface="+mn-ea"/>
            </a:endParaRPr>
          </a:p>
        </p:txBody>
      </p:sp>
      <p:sp>
        <p:nvSpPr>
          <p:cNvPr id="7" name="矩形 6"/>
          <p:cNvSpPr/>
          <p:nvPr/>
        </p:nvSpPr>
        <p:spPr bwMode="auto">
          <a:xfrm>
            <a:off x="3297458" y="5183340"/>
            <a:ext cx="792162" cy="250825"/>
          </a:xfrm>
          <a:prstGeom prst="rect">
            <a:avLst/>
          </a:prstGeom>
          <a:solidFill>
            <a:srgbClr val="00B0F0"/>
          </a:solidFill>
          <a:ln w="9525" cap="flat" cmpd="sng" algn="ctr">
            <a:solidFill>
              <a:schemeClr val="tx1"/>
            </a:solidFill>
            <a:prstDash val="sysDot"/>
            <a:round/>
            <a:headEnd type="none" w="med" len="med"/>
            <a:tailEnd type="none" w="med" len="med"/>
          </a:ln>
          <a:effectLst/>
        </p:spPr>
        <p:txBody>
          <a:bodyPr anchor="ctr"/>
          <a:lstStyle/>
          <a:p>
            <a:pPr algn="ctr" fontAlgn="t">
              <a:defRPr/>
            </a:pPr>
            <a:r>
              <a:rPr lang="zh-CN" altLang="en-US" sz="1200" dirty="0">
                <a:latin typeface="+mn-lt"/>
                <a:ea typeface="+mn-ea"/>
              </a:rPr>
              <a:t>网络</a:t>
            </a:r>
          </a:p>
        </p:txBody>
      </p:sp>
      <p:sp>
        <p:nvSpPr>
          <p:cNvPr id="8" name="矩形 7"/>
          <p:cNvSpPr/>
          <p:nvPr/>
        </p:nvSpPr>
        <p:spPr bwMode="auto">
          <a:xfrm>
            <a:off x="3297458" y="5686578"/>
            <a:ext cx="792162" cy="252412"/>
          </a:xfrm>
          <a:prstGeom prst="rect">
            <a:avLst/>
          </a:prstGeom>
          <a:solidFill>
            <a:srgbClr val="00B0F0"/>
          </a:solidFill>
          <a:ln w="9525" cap="flat" cmpd="sng" algn="ctr">
            <a:solidFill>
              <a:schemeClr val="tx1"/>
            </a:solidFill>
            <a:prstDash val="sysDot"/>
            <a:round/>
            <a:headEnd type="none" w="med" len="med"/>
            <a:tailEnd type="none" w="med" len="med"/>
          </a:ln>
          <a:effectLst/>
        </p:spPr>
        <p:txBody>
          <a:bodyPr anchor="ctr"/>
          <a:lstStyle/>
          <a:p>
            <a:pPr algn="ctr" fontAlgn="t">
              <a:defRPr/>
            </a:pPr>
            <a:r>
              <a:rPr lang="zh-CN" altLang="en-US" sz="1200" dirty="0">
                <a:latin typeface="+mn-lt"/>
                <a:ea typeface="+mn-ea"/>
              </a:rPr>
              <a:t>子网</a:t>
            </a:r>
          </a:p>
        </p:txBody>
      </p:sp>
      <p:sp>
        <p:nvSpPr>
          <p:cNvPr id="9" name="矩形 8"/>
          <p:cNvSpPr/>
          <p:nvPr/>
        </p:nvSpPr>
        <p:spPr bwMode="auto">
          <a:xfrm>
            <a:off x="4376958" y="4930928"/>
            <a:ext cx="792162" cy="252412"/>
          </a:xfrm>
          <a:prstGeom prst="rect">
            <a:avLst/>
          </a:prstGeom>
          <a:solidFill>
            <a:srgbClr val="00B0F0"/>
          </a:solidFill>
          <a:ln w="9525" cap="flat" cmpd="sng" algn="ctr">
            <a:solidFill>
              <a:schemeClr val="tx1"/>
            </a:solidFill>
            <a:prstDash val="sysDot"/>
            <a:round/>
            <a:headEnd type="none" w="med" len="med"/>
            <a:tailEnd type="none" w="med" len="med"/>
          </a:ln>
          <a:effectLst/>
        </p:spPr>
        <p:txBody>
          <a:bodyPr anchor="ctr"/>
          <a:lstStyle/>
          <a:p>
            <a:pPr algn="ctr" fontAlgn="t">
              <a:defRPr/>
            </a:pPr>
            <a:r>
              <a:rPr lang="zh-CN" altLang="en-US" sz="1200" dirty="0">
                <a:latin typeface="+mn-lt"/>
                <a:ea typeface="+mn-ea"/>
              </a:rPr>
              <a:t>申请</a:t>
            </a:r>
            <a:r>
              <a:rPr lang="en-US" altLang="zh-CN" sz="1200" dirty="0">
                <a:latin typeface="+mn-lt"/>
                <a:ea typeface="+mn-ea"/>
              </a:rPr>
              <a:t>VM</a:t>
            </a:r>
            <a:endParaRPr lang="zh-CN" altLang="en-US" sz="1200" dirty="0">
              <a:latin typeface="+mn-lt"/>
              <a:ea typeface="+mn-ea"/>
            </a:endParaRPr>
          </a:p>
        </p:txBody>
      </p:sp>
      <p:cxnSp>
        <p:nvCxnSpPr>
          <p:cNvPr id="60426" name="直接箭头连接符 10"/>
          <p:cNvCxnSpPr>
            <a:cxnSpLocks noChangeShapeType="1"/>
            <a:stCxn id="6" idx="2"/>
            <a:endCxn id="7" idx="0"/>
          </p:cNvCxnSpPr>
          <p:nvPr/>
        </p:nvCxnSpPr>
        <p:spPr bwMode="auto">
          <a:xfrm>
            <a:off x="3692745" y="4894415"/>
            <a:ext cx="0" cy="288925"/>
          </a:xfrm>
          <a:prstGeom prst="straightConnector1">
            <a:avLst/>
          </a:prstGeom>
          <a:noFill/>
          <a:ln w="15875" algn="ctr">
            <a:solidFill>
              <a:srgbClr val="7030A0"/>
            </a:solidFill>
            <a:round/>
            <a:headEnd/>
            <a:tailEnd type="triangle" w="med" len="med"/>
          </a:ln>
          <a:extLst>
            <a:ext uri="{909E8E84-426E-40DD-AFC4-6F175D3DCCD1}">
              <a14:hiddenFill xmlns:a14="http://schemas.microsoft.com/office/drawing/2010/main">
                <a:noFill/>
              </a14:hiddenFill>
            </a:ext>
          </a:extLst>
        </p:spPr>
      </p:cxnSp>
      <p:cxnSp>
        <p:nvCxnSpPr>
          <p:cNvPr id="60427" name="直接箭头连接符 11"/>
          <p:cNvCxnSpPr>
            <a:cxnSpLocks noChangeShapeType="1"/>
            <a:stCxn id="7" idx="2"/>
            <a:endCxn id="8" idx="0"/>
          </p:cNvCxnSpPr>
          <p:nvPr/>
        </p:nvCxnSpPr>
        <p:spPr bwMode="auto">
          <a:xfrm>
            <a:off x="3692745" y="5434165"/>
            <a:ext cx="0" cy="252413"/>
          </a:xfrm>
          <a:prstGeom prst="straightConnector1">
            <a:avLst/>
          </a:prstGeom>
          <a:noFill/>
          <a:ln w="15875" algn="ctr">
            <a:solidFill>
              <a:srgbClr val="7030A0"/>
            </a:solidFill>
            <a:round/>
            <a:headEnd/>
            <a:tailEnd type="triangle" w="med" len="med"/>
          </a:ln>
          <a:extLst>
            <a:ext uri="{909E8E84-426E-40DD-AFC4-6F175D3DCCD1}">
              <a14:hiddenFill xmlns:a14="http://schemas.microsoft.com/office/drawing/2010/main">
                <a:noFill/>
              </a14:hiddenFill>
            </a:ext>
          </a:extLst>
        </p:spPr>
      </p:cxnSp>
      <p:sp>
        <p:nvSpPr>
          <p:cNvPr id="16" name="矩形 15"/>
          <p:cNvSpPr/>
          <p:nvPr/>
        </p:nvSpPr>
        <p:spPr bwMode="auto">
          <a:xfrm>
            <a:off x="4376958" y="5578628"/>
            <a:ext cx="792162" cy="252412"/>
          </a:xfrm>
          <a:prstGeom prst="rect">
            <a:avLst/>
          </a:prstGeom>
          <a:solidFill>
            <a:srgbClr val="00B0F0"/>
          </a:solidFill>
          <a:ln w="9525" cap="flat" cmpd="sng" algn="ctr">
            <a:solidFill>
              <a:schemeClr val="tx1"/>
            </a:solidFill>
            <a:prstDash val="sysDot"/>
            <a:round/>
            <a:headEnd type="none" w="med" len="med"/>
            <a:tailEnd type="none" w="med" len="med"/>
          </a:ln>
          <a:effectLst/>
        </p:spPr>
        <p:txBody>
          <a:bodyPr anchor="ctr"/>
          <a:lstStyle/>
          <a:p>
            <a:pPr algn="ctr" fontAlgn="t">
              <a:defRPr/>
            </a:pPr>
            <a:r>
              <a:rPr lang="zh-CN" altLang="en-US" sz="1200" dirty="0">
                <a:latin typeface="+mn-lt"/>
                <a:ea typeface="+mn-ea"/>
              </a:rPr>
              <a:t>订单</a:t>
            </a:r>
          </a:p>
        </p:txBody>
      </p:sp>
      <p:sp>
        <p:nvSpPr>
          <p:cNvPr id="17" name="矩形 16"/>
          <p:cNvSpPr/>
          <p:nvPr/>
        </p:nvSpPr>
        <p:spPr bwMode="auto">
          <a:xfrm>
            <a:off x="5421533" y="4894415"/>
            <a:ext cx="792162" cy="252413"/>
          </a:xfrm>
          <a:prstGeom prst="rect">
            <a:avLst/>
          </a:prstGeom>
          <a:solidFill>
            <a:srgbClr val="00B0F0"/>
          </a:solidFill>
          <a:ln w="9525" cap="flat" cmpd="sng" algn="ctr">
            <a:solidFill>
              <a:schemeClr val="tx1"/>
            </a:solidFill>
            <a:prstDash val="sysDot"/>
            <a:round/>
            <a:headEnd type="none" w="med" len="med"/>
            <a:tailEnd type="none" w="med" len="med"/>
          </a:ln>
          <a:effectLst/>
        </p:spPr>
        <p:txBody>
          <a:bodyPr anchor="ctr"/>
          <a:lstStyle/>
          <a:p>
            <a:pPr algn="ctr" fontAlgn="t">
              <a:defRPr/>
            </a:pPr>
            <a:r>
              <a:rPr lang="zh-CN" altLang="en-US" sz="1200" dirty="0">
                <a:latin typeface="+mn-lt"/>
                <a:ea typeface="+mn-ea"/>
              </a:rPr>
              <a:t>审批</a:t>
            </a:r>
          </a:p>
        </p:txBody>
      </p:sp>
      <p:sp>
        <p:nvSpPr>
          <p:cNvPr id="18" name="矩形 17"/>
          <p:cNvSpPr/>
          <p:nvPr/>
        </p:nvSpPr>
        <p:spPr bwMode="auto">
          <a:xfrm>
            <a:off x="5438995" y="5650065"/>
            <a:ext cx="755650" cy="252413"/>
          </a:xfrm>
          <a:prstGeom prst="rect">
            <a:avLst/>
          </a:prstGeom>
          <a:solidFill>
            <a:srgbClr val="00B0F0"/>
          </a:solidFill>
          <a:ln w="9525" cap="flat" cmpd="sng" algn="ctr">
            <a:solidFill>
              <a:schemeClr val="tx1"/>
            </a:solidFill>
            <a:prstDash val="sysDot"/>
            <a:round/>
            <a:headEnd type="none" w="med" len="med"/>
            <a:tailEnd type="none" w="med" len="med"/>
          </a:ln>
          <a:effectLst/>
        </p:spPr>
        <p:txBody>
          <a:bodyPr anchor="ctr"/>
          <a:lstStyle/>
          <a:p>
            <a:pPr algn="ctr" fontAlgn="t">
              <a:defRPr/>
            </a:pPr>
            <a:r>
              <a:rPr lang="zh-CN" altLang="en-US" sz="1200" dirty="0">
                <a:latin typeface="+mn-lt"/>
                <a:ea typeface="+mn-ea"/>
              </a:rPr>
              <a:t>云主机</a:t>
            </a:r>
          </a:p>
        </p:txBody>
      </p:sp>
      <p:cxnSp>
        <p:nvCxnSpPr>
          <p:cNvPr id="60431" name="直接箭头连接符 18"/>
          <p:cNvCxnSpPr>
            <a:cxnSpLocks noChangeShapeType="1"/>
            <a:stCxn id="9" idx="2"/>
            <a:endCxn id="16" idx="0"/>
          </p:cNvCxnSpPr>
          <p:nvPr/>
        </p:nvCxnSpPr>
        <p:spPr bwMode="auto">
          <a:xfrm>
            <a:off x="4773833" y="5183340"/>
            <a:ext cx="0" cy="395288"/>
          </a:xfrm>
          <a:prstGeom prst="straightConnector1">
            <a:avLst/>
          </a:prstGeom>
          <a:noFill/>
          <a:ln w="15875" algn="ctr">
            <a:solidFill>
              <a:srgbClr val="7030A0"/>
            </a:solidFill>
            <a:round/>
            <a:headEnd/>
            <a:tailEnd type="triangle" w="med" len="med"/>
          </a:ln>
          <a:extLst>
            <a:ext uri="{909E8E84-426E-40DD-AFC4-6F175D3DCCD1}">
              <a14:hiddenFill xmlns:a14="http://schemas.microsoft.com/office/drawing/2010/main">
                <a:noFill/>
              </a14:hiddenFill>
            </a:ext>
          </a:extLst>
        </p:spPr>
      </p:cxnSp>
      <p:cxnSp>
        <p:nvCxnSpPr>
          <p:cNvPr id="60432" name="直接箭头连接符 19"/>
          <p:cNvCxnSpPr>
            <a:cxnSpLocks noChangeShapeType="1"/>
            <a:stCxn id="17" idx="2"/>
            <a:endCxn id="18" idx="0"/>
          </p:cNvCxnSpPr>
          <p:nvPr/>
        </p:nvCxnSpPr>
        <p:spPr bwMode="auto">
          <a:xfrm flipH="1">
            <a:off x="5816820" y="5146828"/>
            <a:ext cx="0" cy="503237"/>
          </a:xfrm>
          <a:prstGeom prst="straightConnector1">
            <a:avLst/>
          </a:prstGeom>
          <a:noFill/>
          <a:ln w="15875" algn="ctr">
            <a:solidFill>
              <a:srgbClr val="7030A0"/>
            </a:solidFill>
            <a:round/>
            <a:headEnd/>
            <a:tailEnd type="triangle" w="med" len="med"/>
          </a:ln>
          <a:extLst>
            <a:ext uri="{909E8E84-426E-40DD-AFC4-6F175D3DCCD1}">
              <a14:hiddenFill xmlns:a14="http://schemas.microsoft.com/office/drawing/2010/main">
                <a:noFill/>
              </a14:hiddenFill>
            </a:ext>
          </a:extLst>
        </p:spPr>
      </p:cxnSp>
      <p:sp>
        <p:nvSpPr>
          <p:cNvPr id="28" name="圆角矩形 27"/>
          <p:cNvSpPr/>
          <p:nvPr/>
        </p:nvSpPr>
        <p:spPr bwMode="auto">
          <a:xfrm>
            <a:off x="3153206" y="2626361"/>
            <a:ext cx="3204356" cy="3528392"/>
          </a:xfrm>
          <a:prstGeom prst="roundRect">
            <a:avLst>
              <a:gd name="adj" fmla="val 3704"/>
            </a:avLst>
          </a:prstGeom>
          <a:noFill/>
          <a:ln w="12700">
            <a:solidFill>
              <a:schemeClr val="bg1"/>
            </a:solidFill>
            <a:headEnd/>
            <a:tailEnd/>
          </a:ln>
          <a:scene3d>
            <a:camera prst="orthographicFront">
              <a:rot lat="0" lon="0" rev="0"/>
            </a:camera>
            <a:lightRig rig="threePt" dir="t">
              <a:rot lat="0" lon="0" rev="1200000"/>
            </a:lightRig>
          </a:scene3d>
          <a:sp3d/>
          <a:extLst/>
        </p:spPr>
        <p:style>
          <a:lnRef idx="0">
            <a:schemeClr val="accent1"/>
          </a:lnRef>
          <a:fillRef idx="3">
            <a:schemeClr val="accent1"/>
          </a:fillRef>
          <a:effectRef idx="3">
            <a:schemeClr val="accent1"/>
          </a:effectRef>
          <a:fontRef idx="minor">
            <a:schemeClr val="lt1"/>
          </a:fontRef>
        </p:style>
        <p:txBody>
          <a:bodyPr lIns="16818" tIns="8410" rIns="16818" bIns="8410" anchor="ctr" anchorCtr="1"/>
          <a:lstStyle/>
          <a:p>
            <a:pPr defTabSz="587133" eaLnBrk="0" fontAlgn="t" hangingPunct="0">
              <a:buClr>
                <a:srgbClr val="CC9900"/>
              </a:buClr>
              <a:buSzPct val="60000"/>
              <a:buFont typeface="Wingdings" pitchFamily="2" charset="2"/>
              <a:buChar char="n"/>
              <a:defRPr/>
            </a:pPr>
            <a:endParaRPr lang="zh-CN" altLang="en-US" sz="1300" b="1" dirty="0">
              <a:solidFill>
                <a:prstClr val="white"/>
              </a:solidFill>
              <a:cs typeface="Arial" pitchFamily="34" charset="0"/>
            </a:endParaRPr>
          </a:p>
        </p:txBody>
      </p:sp>
      <p:sp>
        <p:nvSpPr>
          <p:cNvPr id="29" name="圆角矩形 28"/>
          <p:cNvSpPr/>
          <p:nvPr/>
        </p:nvSpPr>
        <p:spPr>
          <a:xfrm>
            <a:off x="3152995" y="2122640"/>
            <a:ext cx="3168650" cy="431800"/>
          </a:xfrm>
          <a:prstGeom prst="roundRect">
            <a:avLst/>
          </a:prstGeom>
          <a:solidFill>
            <a:schemeClr val="tx2"/>
          </a:solidFill>
          <a:ln>
            <a:noFill/>
          </a:ln>
          <a:effectLst>
            <a:outerShdw blurRad="40000" dist="23000" dir="5400000" rotWithShape="0">
              <a:srgbClr val="000000">
                <a:alpha val="35000"/>
              </a:srgbClr>
            </a:outerShdw>
          </a:effectLst>
        </p:spPr>
        <p:txBody>
          <a:bodyPr lIns="0" tIns="0" rIns="0" bIns="0" anchor="ctr"/>
          <a:lstStyle/>
          <a:p>
            <a:pPr algn="ctr" defTabSz="1066325" fontAlgn="t">
              <a:defRPr/>
            </a:pPr>
            <a:r>
              <a:rPr lang="en-US" altLang="zh-CN" sz="1600" b="1" dirty="0">
                <a:solidFill>
                  <a:srgbClr val="FFFFFF"/>
                </a:solidFill>
                <a:latin typeface="+mn-lt"/>
                <a:ea typeface="+mn-ea"/>
                <a:cs typeface="Arial" pitchFamily="34" charset="0"/>
              </a:rPr>
              <a:t>ServiceCenter</a:t>
            </a:r>
            <a:endParaRPr lang="zh-CN" altLang="en-US" sz="1600" b="1" dirty="0">
              <a:solidFill>
                <a:srgbClr val="FFFFFF"/>
              </a:solidFill>
              <a:latin typeface="+mn-lt"/>
              <a:ea typeface="+mn-ea"/>
              <a:cs typeface="Arial" pitchFamily="34" charset="0"/>
            </a:endParaRPr>
          </a:p>
        </p:txBody>
      </p:sp>
      <p:sp>
        <p:nvSpPr>
          <p:cNvPr id="30" name="矩形 29"/>
          <p:cNvSpPr/>
          <p:nvPr/>
        </p:nvSpPr>
        <p:spPr bwMode="auto">
          <a:xfrm>
            <a:off x="4916708" y="2968778"/>
            <a:ext cx="973137" cy="252412"/>
          </a:xfrm>
          <a:prstGeom prst="rect">
            <a:avLst/>
          </a:prstGeom>
          <a:solidFill>
            <a:srgbClr val="00B0F0"/>
          </a:solidFill>
          <a:ln w="9525" cap="flat" cmpd="sng" algn="ctr">
            <a:solidFill>
              <a:schemeClr val="tx1"/>
            </a:solidFill>
            <a:prstDash val="sysDot"/>
            <a:round/>
            <a:headEnd type="none" w="med" len="med"/>
            <a:tailEnd type="none" w="med" len="med"/>
          </a:ln>
          <a:effectLst/>
        </p:spPr>
        <p:txBody>
          <a:bodyPr anchor="ctr"/>
          <a:lstStyle/>
          <a:p>
            <a:pPr algn="ctr" fontAlgn="t">
              <a:defRPr/>
            </a:pPr>
            <a:r>
              <a:rPr lang="zh-CN" altLang="en-US" sz="1200" dirty="0">
                <a:latin typeface="+mn-lt"/>
                <a:ea typeface="+mn-ea"/>
              </a:rPr>
              <a:t>云主机服务</a:t>
            </a:r>
          </a:p>
        </p:txBody>
      </p:sp>
      <p:cxnSp>
        <p:nvCxnSpPr>
          <p:cNvPr id="60438" name="形状 31"/>
          <p:cNvCxnSpPr>
            <a:cxnSpLocks noChangeShapeType="1"/>
            <a:stCxn id="16" idx="2"/>
            <a:endCxn id="17" idx="1"/>
          </p:cNvCxnSpPr>
          <p:nvPr/>
        </p:nvCxnSpPr>
        <p:spPr bwMode="auto">
          <a:xfrm rot="5400000" flipH="1" flipV="1">
            <a:off x="4692870" y="5102378"/>
            <a:ext cx="809625" cy="647700"/>
          </a:xfrm>
          <a:prstGeom prst="bentConnector4">
            <a:avLst>
              <a:gd name="adj1" fmla="val -28218"/>
              <a:gd name="adj2" fmla="val 80556"/>
            </a:avLst>
          </a:prstGeom>
          <a:noFill/>
          <a:ln w="15875" algn="ctr">
            <a:solidFill>
              <a:srgbClr val="7030A0"/>
            </a:solidFill>
            <a:round/>
            <a:headEnd/>
            <a:tailEnd type="triangle" w="med" len="med"/>
          </a:ln>
          <a:extLst>
            <a:ext uri="{909E8E84-426E-40DD-AFC4-6F175D3DCCD1}">
              <a14:hiddenFill xmlns:a14="http://schemas.microsoft.com/office/drawing/2010/main">
                <a:noFill/>
              </a14:hiddenFill>
            </a:ext>
          </a:extLst>
        </p:spPr>
      </p:cxnSp>
      <p:sp>
        <p:nvSpPr>
          <p:cNvPr id="36" name="圆角矩形 35"/>
          <p:cNvSpPr/>
          <p:nvPr/>
        </p:nvSpPr>
        <p:spPr bwMode="auto">
          <a:xfrm>
            <a:off x="920958" y="2626361"/>
            <a:ext cx="2124236" cy="3491516"/>
          </a:xfrm>
          <a:prstGeom prst="roundRect">
            <a:avLst/>
          </a:prstGeom>
          <a:noFill/>
          <a:ln w="12700">
            <a:solidFill>
              <a:schemeClr val="bg1"/>
            </a:solidFill>
            <a:headEnd/>
            <a:tailEnd/>
          </a:ln>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lIns="16818" tIns="8410" rIns="16818" bIns="8410" anchor="ctr" anchorCtr="1"/>
          <a:lstStyle/>
          <a:p>
            <a:pPr defTabSz="587133" eaLnBrk="0" fontAlgn="t" hangingPunct="0">
              <a:buClr>
                <a:srgbClr val="CC9900"/>
              </a:buClr>
              <a:buSzPct val="60000"/>
              <a:buFont typeface="Wingdings" pitchFamily="2" charset="2"/>
              <a:buChar char="n"/>
              <a:defRPr/>
            </a:pPr>
            <a:endParaRPr lang="zh-CN" altLang="en-US" sz="1300" b="1" dirty="0">
              <a:solidFill>
                <a:prstClr val="white"/>
              </a:solidFill>
              <a:cs typeface="Arial" pitchFamily="34" charset="0"/>
            </a:endParaRPr>
          </a:p>
        </p:txBody>
      </p:sp>
      <p:sp>
        <p:nvSpPr>
          <p:cNvPr id="37" name="圆角矩形 36"/>
          <p:cNvSpPr/>
          <p:nvPr/>
        </p:nvSpPr>
        <p:spPr>
          <a:xfrm>
            <a:off x="884458" y="2122640"/>
            <a:ext cx="2160587" cy="431800"/>
          </a:xfrm>
          <a:prstGeom prst="roundRect">
            <a:avLst/>
          </a:prstGeom>
          <a:solidFill>
            <a:srgbClr val="00B0F0"/>
          </a:solidFill>
          <a:ln>
            <a:noFill/>
          </a:ln>
          <a:effectLst>
            <a:outerShdw blurRad="40000" dist="23000" dir="5400000" rotWithShape="0">
              <a:srgbClr val="000000">
                <a:alpha val="35000"/>
              </a:srgbClr>
            </a:outerShdw>
          </a:effectLst>
        </p:spPr>
        <p:txBody>
          <a:bodyPr lIns="0" tIns="0" rIns="0" bIns="0" anchor="ctr"/>
          <a:lstStyle/>
          <a:p>
            <a:pPr algn="ctr" defTabSz="1066325" fontAlgn="t">
              <a:defRPr/>
            </a:pPr>
            <a:r>
              <a:rPr lang="en-US" altLang="zh-CN" sz="1600" b="1" dirty="0">
                <a:solidFill>
                  <a:srgbClr val="FFFFFF"/>
                </a:solidFill>
                <a:latin typeface="+mn-lt"/>
                <a:ea typeface="+mn-ea"/>
                <a:cs typeface="Arial" pitchFamily="34" charset="0"/>
              </a:rPr>
              <a:t>OpenStack</a:t>
            </a:r>
            <a:endParaRPr lang="zh-CN" altLang="en-US" sz="1600" b="1" dirty="0">
              <a:solidFill>
                <a:srgbClr val="FFFFFF"/>
              </a:solidFill>
              <a:latin typeface="+mn-lt"/>
              <a:ea typeface="+mn-ea"/>
              <a:cs typeface="Arial" pitchFamily="34" charset="0"/>
            </a:endParaRPr>
          </a:p>
        </p:txBody>
      </p:sp>
      <p:sp>
        <p:nvSpPr>
          <p:cNvPr id="38" name="矩形 37"/>
          <p:cNvSpPr/>
          <p:nvPr/>
        </p:nvSpPr>
        <p:spPr bwMode="auto">
          <a:xfrm>
            <a:off x="2073495" y="3057678"/>
            <a:ext cx="827088" cy="252412"/>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anchor="ctr"/>
          <a:lstStyle/>
          <a:p>
            <a:pPr algn="ctr" fontAlgn="t">
              <a:defRPr/>
            </a:pPr>
            <a:r>
              <a:rPr lang="zh-CN" altLang="en-US" sz="1200" dirty="0">
                <a:latin typeface="+mn-lt"/>
                <a:ea typeface="+mn-ea"/>
              </a:rPr>
              <a:t>创建镜像</a:t>
            </a:r>
          </a:p>
        </p:txBody>
      </p:sp>
      <p:sp>
        <p:nvSpPr>
          <p:cNvPr id="40" name="矩形 39"/>
          <p:cNvSpPr/>
          <p:nvPr/>
        </p:nvSpPr>
        <p:spPr bwMode="auto">
          <a:xfrm>
            <a:off x="2073495" y="3525990"/>
            <a:ext cx="827088" cy="252413"/>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anchor="ctr"/>
          <a:lstStyle/>
          <a:p>
            <a:pPr algn="ctr" fontAlgn="t">
              <a:defRPr/>
            </a:pPr>
            <a:r>
              <a:rPr lang="zh-CN" altLang="en-US" sz="1200" dirty="0">
                <a:latin typeface="+mn-lt"/>
                <a:ea typeface="+mn-ea"/>
              </a:rPr>
              <a:t>注册镜像</a:t>
            </a:r>
          </a:p>
        </p:txBody>
      </p:sp>
      <p:sp>
        <p:nvSpPr>
          <p:cNvPr id="41" name="矩形 40"/>
          <p:cNvSpPr/>
          <p:nvPr/>
        </p:nvSpPr>
        <p:spPr bwMode="auto">
          <a:xfrm>
            <a:off x="2073495" y="4749953"/>
            <a:ext cx="827088" cy="252412"/>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anchor="ctr"/>
          <a:lstStyle/>
          <a:p>
            <a:pPr algn="ctr" fontAlgn="t">
              <a:defRPr/>
            </a:pPr>
            <a:r>
              <a:rPr lang="zh-CN" altLang="en-US" sz="1200" dirty="0">
                <a:latin typeface="+mn-lt"/>
                <a:ea typeface="+mn-ea"/>
              </a:rPr>
              <a:t>创建规格</a:t>
            </a:r>
          </a:p>
        </p:txBody>
      </p:sp>
      <p:sp>
        <p:nvSpPr>
          <p:cNvPr id="42" name="矩形 41"/>
          <p:cNvSpPr/>
          <p:nvPr/>
        </p:nvSpPr>
        <p:spPr bwMode="auto">
          <a:xfrm>
            <a:off x="2073495" y="5183340"/>
            <a:ext cx="827088" cy="250825"/>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anchor="ctr"/>
          <a:lstStyle/>
          <a:p>
            <a:pPr algn="ctr" fontAlgn="t">
              <a:defRPr/>
            </a:pPr>
            <a:r>
              <a:rPr lang="zh-CN" altLang="en-US" sz="1200" dirty="0">
                <a:latin typeface="+mn-lt"/>
                <a:ea typeface="+mn-ea"/>
              </a:rPr>
              <a:t>选择</a:t>
            </a:r>
            <a:r>
              <a:rPr lang="en-US" altLang="zh-CN" sz="1200" dirty="0">
                <a:latin typeface="+mn-lt"/>
                <a:ea typeface="+mn-ea"/>
              </a:rPr>
              <a:t>SLA</a:t>
            </a:r>
            <a:endParaRPr lang="zh-CN" altLang="en-US" sz="1200" dirty="0">
              <a:latin typeface="+mn-lt"/>
              <a:ea typeface="+mn-ea"/>
            </a:endParaRPr>
          </a:p>
        </p:txBody>
      </p:sp>
      <p:sp>
        <p:nvSpPr>
          <p:cNvPr id="43" name="矩形 42"/>
          <p:cNvSpPr/>
          <p:nvPr/>
        </p:nvSpPr>
        <p:spPr bwMode="auto">
          <a:xfrm>
            <a:off x="2073495" y="4354665"/>
            <a:ext cx="827088" cy="252413"/>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anchor="ctr"/>
          <a:lstStyle/>
          <a:p>
            <a:pPr algn="ctr" fontAlgn="t">
              <a:defRPr/>
            </a:pPr>
            <a:r>
              <a:rPr lang="zh-CN" altLang="en-US" sz="1200" dirty="0">
                <a:latin typeface="+mn-lt"/>
                <a:ea typeface="+mn-ea"/>
              </a:rPr>
              <a:t>创建</a:t>
            </a:r>
            <a:r>
              <a:rPr lang="en-US" altLang="zh-CN" sz="1200" dirty="0">
                <a:latin typeface="+mn-lt"/>
                <a:ea typeface="+mn-ea"/>
              </a:rPr>
              <a:t>SLA</a:t>
            </a:r>
            <a:endParaRPr lang="zh-CN" altLang="en-US" sz="1200" dirty="0">
              <a:latin typeface="+mn-lt"/>
              <a:ea typeface="+mn-ea"/>
            </a:endParaRPr>
          </a:p>
        </p:txBody>
      </p:sp>
      <p:cxnSp>
        <p:nvCxnSpPr>
          <p:cNvPr id="60448" name="直接箭头连接符 47"/>
          <p:cNvCxnSpPr>
            <a:cxnSpLocks noChangeShapeType="1"/>
            <a:endCxn id="40" idx="0"/>
          </p:cNvCxnSpPr>
          <p:nvPr/>
        </p:nvCxnSpPr>
        <p:spPr bwMode="auto">
          <a:xfrm>
            <a:off x="2487833" y="3310090"/>
            <a:ext cx="0" cy="215900"/>
          </a:xfrm>
          <a:prstGeom prst="straightConnector1">
            <a:avLst/>
          </a:prstGeom>
          <a:noFill/>
          <a:ln w="15875" algn="ctr">
            <a:solidFill>
              <a:srgbClr val="7030A0"/>
            </a:solidFill>
            <a:round/>
            <a:headEnd/>
            <a:tailEnd type="triangle" w="med" len="med"/>
          </a:ln>
          <a:extLst>
            <a:ext uri="{909E8E84-426E-40DD-AFC4-6F175D3DCCD1}">
              <a14:hiddenFill xmlns:a14="http://schemas.microsoft.com/office/drawing/2010/main">
                <a:noFill/>
              </a14:hiddenFill>
            </a:ext>
          </a:extLst>
        </p:spPr>
      </p:cxnSp>
      <p:cxnSp>
        <p:nvCxnSpPr>
          <p:cNvPr id="60449" name="直接箭头连接符 50"/>
          <p:cNvCxnSpPr>
            <a:cxnSpLocks noChangeShapeType="1"/>
            <a:stCxn id="43" idx="2"/>
            <a:endCxn id="41" idx="0"/>
          </p:cNvCxnSpPr>
          <p:nvPr/>
        </p:nvCxnSpPr>
        <p:spPr bwMode="auto">
          <a:xfrm>
            <a:off x="2487833" y="4607078"/>
            <a:ext cx="0" cy="142875"/>
          </a:xfrm>
          <a:prstGeom prst="straightConnector1">
            <a:avLst/>
          </a:prstGeom>
          <a:noFill/>
          <a:ln w="15875" algn="ctr">
            <a:solidFill>
              <a:srgbClr val="7030A0"/>
            </a:solidFill>
            <a:round/>
            <a:headEnd/>
            <a:tailEnd type="triangle" w="med" len="med"/>
          </a:ln>
          <a:extLst>
            <a:ext uri="{909E8E84-426E-40DD-AFC4-6F175D3DCCD1}">
              <a14:hiddenFill xmlns:a14="http://schemas.microsoft.com/office/drawing/2010/main">
                <a:noFill/>
              </a14:hiddenFill>
            </a:ext>
          </a:extLst>
        </p:spPr>
      </p:cxnSp>
      <p:cxnSp>
        <p:nvCxnSpPr>
          <p:cNvPr id="60450" name="直接箭头连接符 53"/>
          <p:cNvCxnSpPr>
            <a:cxnSpLocks noChangeShapeType="1"/>
            <a:stCxn id="41" idx="2"/>
            <a:endCxn id="42" idx="0"/>
          </p:cNvCxnSpPr>
          <p:nvPr/>
        </p:nvCxnSpPr>
        <p:spPr bwMode="auto">
          <a:xfrm>
            <a:off x="2487833" y="5002365"/>
            <a:ext cx="0" cy="180975"/>
          </a:xfrm>
          <a:prstGeom prst="straightConnector1">
            <a:avLst/>
          </a:prstGeom>
          <a:noFill/>
          <a:ln w="15875" algn="ctr">
            <a:solidFill>
              <a:srgbClr val="7030A0"/>
            </a:solidFill>
            <a:round/>
            <a:headEnd/>
            <a:tailEnd type="triangle" w="med" len="med"/>
          </a:ln>
          <a:extLst>
            <a:ext uri="{909E8E84-426E-40DD-AFC4-6F175D3DCCD1}">
              <a14:hiddenFill xmlns:a14="http://schemas.microsoft.com/office/drawing/2010/main">
                <a:noFill/>
              </a14:hiddenFill>
            </a:ext>
          </a:extLst>
        </p:spPr>
      </p:cxnSp>
      <p:sp>
        <p:nvSpPr>
          <p:cNvPr id="57" name="矩形 56"/>
          <p:cNvSpPr/>
          <p:nvPr/>
        </p:nvSpPr>
        <p:spPr bwMode="auto">
          <a:xfrm>
            <a:off x="3297458" y="4030815"/>
            <a:ext cx="792162" cy="252413"/>
          </a:xfrm>
          <a:prstGeom prst="rect">
            <a:avLst/>
          </a:prstGeom>
          <a:solidFill>
            <a:srgbClr val="00B0F0"/>
          </a:solidFill>
          <a:ln w="9525" cap="flat" cmpd="sng" algn="ctr">
            <a:solidFill>
              <a:schemeClr val="tx1"/>
            </a:solidFill>
            <a:prstDash val="sysDot"/>
            <a:round/>
            <a:headEnd type="none" w="med" len="med"/>
            <a:tailEnd type="none" w="med" len="med"/>
          </a:ln>
          <a:effectLst/>
        </p:spPr>
        <p:txBody>
          <a:bodyPr anchor="ctr"/>
          <a:lstStyle/>
          <a:p>
            <a:pPr algn="ctr" fontAlgn="t">
              <a:defRPr/>
            </a:pPr>
            <a:r>
              <a:rPr lang="en-US" altLang="zh-CN" sz="1200" dirty="0">
                <a:latin typeface="+mn-lt"/>
                <a:ea typeface="+mn-ea"/>
              </a:rPr>
              <a:t>VDC</a:t>
            </a:r>
            <a:endParaRPr lang="zh-CN" altLang="en-US" sz="1200" dirty="0">
              <a:latin typeface="+mn-lt"/>
              <a:ea typeface="+mn-ea"/>
            </a:endParaRPr>
          </a:p>
        </p:txBody>
      </p:sp>
      <p:cxnSp>
        <p:nvCxnSpPr>
          <p:cNvPr id="60452" name="直接箭头连接符 57"/>
          <p:cNvCxnSpPr>
            <a:cxnSpLocks noChangeShapeType="1"/>
            <a:stCxn id="57" idx="2"/>
            <a:endCxn id="6" idx="0"/>
          </p:cNvCxnSpPr>
          <p:nvPr/>
        </p:nvCxnSpPr>
        <p:spPr bwMode="auto">
          <a:xfrm>
            <a:off x="3692745" y="4283228"/>
            <a:ext cx="0" cy="358775"/>
          </a:xfrm>
          <a:prstGeom prst="straightConnector1">
            <a:avLst/>
          </a:prstGeom>
          <a:noFill/>
          <a:ln w="15875" algn="ctr">
            <a:solidFill>
              <a:srgbClr val="7030A0"/>
            </a:solidFill>
            <a:round/>
            <a:headEnd/>
            <a:tailEnd type="triangle" w="med" len="med"/>
          </a:ln>
          <a:extLst>
            <a:ext uri="{909E8E84-426E-40DD-AFC4-6F175D3DCCD1}">
              <a14:hiddenFill xmlns:a14="http://schemas.microsoft.com/office/drawing/2010/main">
                <a:noFill/>
              </a14:hiddenFill>
            </a:ext>
          </a:extLst>
        </p:spPr>
      </p:cxnSp>
      <p:cxnSp>
        <p:nvCxnSpPr>
          <p:cNvPr id="60453" name="形状 55"/>
          <p:cNvCxnSpPr>
            <a:cxnSpLocks noChangeShapeType="1"/>
            <a:stCxn id="8" idx="2"/>
            <a:endCxn id="9" idx="1"/>
          </p:cNvCxnSpPr>
          <p:nvPr/>
        </p:nvCxnSpPr>
        <p:spPr bwMode="auto">
          <a:xfrm rot="5400000" flipH="1" flipV="1">
            <a:off x="3593527" y="5155558"/>
            <a:ext cx="882650" cy="684213"/>
          </a:xfrm>
          <a:prstGeom prst="bentConnector4">
            <a:avLst>
              <a:gd name="adj1" fmla="val -17278"/>
              <a:gd name="adj2" fmla="val 78949"/>
            </a:avLst>
          </a:prstGeom>
          <a:noFill/>
          <a:ln w="15875" algn="ctr">
            <a:solidFill>
              <a:srgbClr val="7030A0"/>
            </a:solidFill>
            <a:round/>
            <a:headEnd/>
            <a:tailEnd type="triangle" w="med" len="med"/>
          </a:ln>
          <a:extLst>
            <a:ext uri="{909E8E84-426E-40DD-AFC4-6F175D3DCCD1}">
              <a14:hiddenFill xmlns:a14="http://schemas.microsoft.com/office/drawing/2010/main">
                <a:noFill/>
              </a14:hiddenFill>
            </a:ext>
          </a:extLst>
        </p:spPr>
      </p:cxnSp>
      <p:cxnSp>
        <p:nvCxnSpPr>
          <p:cNvPr id="60454" name="直接连接符 67"/>
          <p:cNvCxnSpPr>
            <a:cxnSpLocks noChangeShapeType="1"/>
          </p:cNvCxnSpPr>
          <p:nvPr/>
        </p:nvCxnSpPr>
        <p:spPr bwMode="auto">
          <a:xfrm>
            <a:off x="3260945" y="3706965"/>
            <a:ext cx="2989263" cy="0"/>
          </a:xfrm>
          <a:prstGeom prst="line">
            <a:avLst/>
          </a:prstGeom>
          <a:noFill/>
          <a:ln w="15875" algn="ctr">
            <a:solidFill>
              <a:srgbClr val="FF0000"/>
            </a:solidFill>
            <a:prstDash val="sysDash"/>
            <a:round/>
            <a:headEnd/>
            <a:tailEnd/>
          </a:ln>
          <a:extLst>
            <a:ext uri="{909E8E84-426E-40DD-AFC4-6F175D3DCCD1}">
              <a14:hiddenFill xmlns:a14="http://schemas.microsoft.com/office/drawing/2010/main">
                <a:noFill/>
              </a14:hiddenFill>
            </a:ext>
          </a:extLst>
        </p:spPr>
      </p:cxnSp>
      <p:pic>
        <p:nvPicPr>
          <p:cNvPr id="60455" name="图片 69" descr="Img201108010005_N.JPG"/>
          <p:cNvPicPr>
            <a:picLocks noChangeAspect="1"/>
          </p:cNvPicPr>
          <p:nvPr/>
        </p:nvPicPr>
        <p:blipFill>
          <a:blip r:embed="rId3" cstate="print">
            <a:extLst>
              <a:ext uri="{28A0092B-C50C-407E-A947-70E740481C1C}">
                <a14:useLocalDpi xmlns:a14="http://schemas.microsoft.com/office/drawing/2010/main" val="0"/>
              </a:ext>
            </a:extLst>
          </a:blip>
          <a:srcRect l="20164" t="3815" r="13918" b="5450"/>
          <a:stretch>
            <a:fillRect/>
          </a:stretch>
        </p:blipFill>
        <p:spPr bwMode="auto">
          <a:xfrm>
            <a:off x="3260945" y="2841778"/>
            <a:ext cx="396875"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60456" name="直接箭头连接符 70"/>
          <p:cNvCxnSpPr>
            <a:cxnSpLocks noChangeShapeType="1"/>
            <a:endCxn id="30" idx="1"/>
          </p:cNvCxnSpPr>
          <p:nvPr/>
        </p:nvCxnSpPr>
        <p:spPr bwMode="auto">
          <a:xfrm>
            <a:off x="3657820" y="3092603"/>
            <a:ext cx="1258888" cy="3175"/>
          </a:xfrm>
          <a:prstGeom prst="straightConnector1">
            <a:avLst/>
          </a:prstGeom>
          <a:noFill/>
          <a:ln w="15875" algn="ctr">
            <a:solidFill>
              <a:srgbClr val="7030A0"/>
            </a:solidFill>
            <a:round/>
            <a:headEnd/>
            <a:tailEnd type="triangle" w="med" len="med"/>
          </a:ln>
          <a:extLst>
            <a:ext uri="{909E8E84-426E-40DD-AFC4-6F175D3DCCD1}">
              <a14:hiddenFill xmlns:a14="http://schemas.microsoft.com/office/drawing/2010/main">
                <a:noFill/>
              </a14:hiddenFill>
            </a:ext>
          </a:extLst>
        </p:spPr>
      </p:cxnSp>
      <p:cxnSp>
        <p:nvCxnSpPr>
          <p:cNvPr id="60457" name="直接箭头连接符 73"/>
          <p:cNvCxnSpPr>
            <a:cxnSpLocks noChangeShapeType="1"/>
            <a:stCxn id="30" idx="2"/>
            <a:endCxn id="9" idx="0"/>
          </p:cNvCxnSpPr>
          <p:nvPr/>
        </p:nvCxnSpPr>
        <p:spPr bwMode="auto">
          <a:xfrm flipH="1">
            <a:off x="4773833" y="3221190"/>
            <a:ext cx="630237" cy="1709738"/>
          </a:xfrm>
          <a:prstGeom prst="straightConnector1">
            <a:avLst/>
          </a:prstGeom>
          <a:noFill/>
          <a:ln w="15875" algn="ctr">
            <a:solidFill>
              <a:srgbClr val="CC00FF"/>
            </a:solidFill>
            <a:prstDash val="sysDot"/>
            <a:round/>
            <a:headEnd type="triangle" w="med" len="med"/>
            <a:tailEnd/>
          </a:ln>
          <a:extLst>
            <a:ext uri="{909E8E84-426E-40DD-AFC4-6F175D3DCCD1}">
              <a14:hiddenFill xmlns:a14="http://schemas.microsoft.com/office/drawing/2010/main">
                <a:noFill/>
              </a14:hiddenFill>
            </a:ext>
          </a:extLst>
        </p:spPr>
      </p:cxnSp>
      <p:sp>
        <p:nvSpPr>
          <p:cNvPr id="77" name="TextBox 76"/>
          <p:cNvSpPr txBox="1"/>
          <p:nvPr/>
        </p:nvSpPr>
        <p:spPr bwMode="auto">
          <a:xfrm>
            <a:off x="3405408" y="3346603"/>
            <a:ext cx="863600" cy="285750"/>
          </a:xfrm>
          <a:prstGeom prst="rect">
            <a:avLst/>
          </a:prstGeom>
          <a:noFill/>
          <a:ln w="9525">
            <a:noFill/>
            <a:miter lim="800000"/>
            <a:headEnd/>
            <a:tailEnd/>
          </a:ln>
        </p:spPr>
        <p:txBody>
          <a:bodyPr lIns="99980" tIns="49986" rIns="99980" bIns="49986">
            <a:spAutoFit/>
          </a:bodyPr>
          <a:lstStyle/>
          <a:p>
            <a:pPr algn="ctr" defTabSz="1001649" eaLnBrk="0" fontAlgn="t" hangingPunct="0">
              <a:defRPr/>
            </a:pPr>
            <a:r>
              <a:rPr lang="zh-CN" altLang="en-US" sz="1200" dirty="0">
                <a:solidFill>
                  <a:srgbClr val="000000"/>
                </a:solidFill>
                <a:latin typeface="+mn-lt"/>
                <a:ea typeface="+mn-ea"/>
                <a:cs typeface="Arial" pitchFamily="34" charset="0"/>
              </a:rPr>
              <a:t>管理侧</a:t>
            </a:r>
          </a:p>
        </p:txBody>
      </p:sp>
      <p:sp>
        <p:nvSpPr>
          <p:cNvPr id="78" name="TextBox 77"/>
          <p:cNvSpPr txBox="1"/>
          <p:nvPr/>
        </p:nvSpPr>
        <p:spPr bwMode="auto">
          <a:xfrm>
            <a:off x="3405408" y="3706965"/>
            <a:ext cx="863600" cy="285750"/>
          </a:xfrm>
          <a:prstGeom prst="rect">
            <a:avLst/>
          </a:prstGeom>
          <a:noFill/>
          <a:ln w="9525">
            <a:noFill/>
            <a:miter lim="800000"/>
            <a:headEnd/>
            <a:tailEnd/>
          </a:ln>
        </p:spPr>
        <p:txBody>
          <a:bodyPr lIns="99980" tIns="49986" rIns="99980" bIns="49986">
            <a:spAutoFit/>
          </a:bodyPr>
          <a:lstStyle/>
          <a:p>
            <a:pPr algn="ctr" defTabSz="1001649" eaLnBrk="0" fontAlgn="t" hangingPunct="0">
              <a:defRPr/>
            </a:pPr>
            <a:r>
              <a:rPr lang="zh-CN" altLang="en-US" sz="1200" dirty="0">
                <a:solidFill>
                  <a:srgbClr val="000000"/>
                </a:solidFill>
                <a:latin typeface="+mn-lt"/>
                <a:ea typeface="+mn-ea"/>
                <a:cs typeface="Arial" pitchFamily="34" charset="0"/>
              </a:rPr>
              <a:t>租户侧</a:t>
            </a:r>
          </a:p>
        </p:txBody>
      </p:sp>
      <p:sp>
        <p:nvSpPr>
          <p:cNvPr id="80" name="圆角矩形 79"/>
          <p:cNvSpPr/>
          <p:nvPr/>
        </p:nvSpPr>
        <p:spPr bwMode="auto">
          <a:xfrm>
            <a:off x="6483569" y="2122640"/>
            <a:ext cx="2124075" cy="4103687"/>
          </a:xfrm>
          <a:prstGeom prst="roundRect">
            <a:avLst/>
          </a:prstGeom>
          <a:solidFill>
            <a:schemeClr val="bg1">
              <a:lumMod val="85000"/>
            </a:schemeClr>
          </a:solidFill>
          <a:ln w="9525" cap="flat" cmpd="sng" algn="ctr">
            <a:solidFill>
              <a:schemeClr val="tx1"/>
            </a:solidFill>
            <a:prstDash val="solid"/>
            <a:round/>
            <a:headEnd type="none" w="med" len="med"/>
            <a:tailEnd type="none" w="med" len="med"/>
          </a:ln>
          <a:effectLst/>
        </p:spPr>
        <p:txBody>
          <a:bodyPr/>
          <a:lstStyle/>
          <a:p>
            <a:pPr marL="228600" indent="-228600" fontAlgn="t">
              <a:lnSpc>
                <a:spcPct val="150000"/>
              </a:lnSpc>
              <a:defRPr/>
            </a:pPr>
            <a:r>
              <a:rPr lang="zh-CN" altLang="en-US" sz="1400" dirty="0">
                <a:latin typeface="+mn-lt"/>
                <a:ea typeface="+mn-ea"/>
              </a:rPr>
              <a:t>申请虚拟机需要：</a:t>
            </a:r>
            <a:endParaRPr lang="en-US" altLang="zh-CN" sz="1400" dirty="0">
              <a:latin typeface="+mn-lt"/>
              <a:ea typeface="+mn-ea"/>
            </a:endParaRPr>
          </a:p>
          <a:p>
            <a:pPr marL="228600" indent="-228600" fontAlgn="t">
              <a:lnSpc>
                <a:spcPct val="150000"/>
              </a:lnSpc>
              <a:buFont typeface="+mj-lt"/>
              <a:buAutoNum type="arabicPeriod"/>
              <a:defRPr/>
            </a:pPr>
            <a:r>
              <a:rPr lang="en-US" altLang="zh-CN" sz="1400" dirty="0" err="1">
                <a:latin typeface="+mn-lt"/>
                <a:ea typeface="+mn-ea"/>
              </a:rPr>
              <a:t>Openstack</a:t>
            </a:r>
            <a:r>
              <a:rPr lang="en-US" altLang="zh-CN" sz="1400" dirty="0">
                <a:latin typeface="+mn-lt"/>
                <a:ea typeface="+mn-ea"/>
              </a:rPr>
              <a:t> OM</a:t>
            </a:r>
            <a:r>
              <a:rPr lang="zh-CN" altLang="en-US" sz="1400" dirty="0">
                <a:latin typeface="+mn-lt"/>
                <a:ea typeface="+mn-ea"/>
              </a:rPr>
              <a:t>：系统管理员注册镜像、创建虚拟机规格、定义</a:t>
            </a:r>
            <a:r>
              <a:rPr lang="en-US" altLang="zh-CN" sz="1400" dirty="0">
                <a:latin typeface="+mn-lt"/>
                <a:ea typeface="+mn-ea"/>
              </a:rPr>
              <a:t>SLA</a:t>
            </a:r>
            <a:r>
              <a:rPr lang="zh-CN" altLang="en-US" sz="1400" dirty="0">
                <a:latin typeface="+mn-lt"/>
                <a:ea typeface="+mn-ea"/>
              </a:rPr>
              <a:t>标签；</a:t>
            </a:r>
            <a:endParaRPr lang="en-US" altLang="zh-CN" sz="1400" dirty="0">
              <a:latin typeface="+mn-lt"/>
              <a:ea typeface="+mn-ea"/>
            </a:endParaRPr>
          </a:p>
          <a:p>
            <a:pPr marL="228600" indent="-228600" fontAlgn="t">
              <a:lnSpc>
                <a:spcPct val="150000"/>
              </a:lnSpc>
              <a:buFont typeface="+mj-lt"/>
              <a:buAutoNum type="arabicPeriod"/>
              <a:defRPr/>
            </a:pPr>
            <a:r>
              <a:rPr lang="en-US" altLang="zh-CN" sz="1400" dirty="0">
                <a:latin typeface="+mn-lt"/>
                <a:ea typeface="+mn-ea"/>
              </a:rPr>
              <a:t>SC</a:t>
            </a:r>
            <a:r>
              <a:rPr lang="zh-CN" altLang="en-US" sz="1400" dirty="0">
                <a:latin typeface="+mn-lt"/>
                <a:ea typeface="+mn-ea"/>
              </a:rPr>
              <a:t>：系统管理员发布云主机服务；</a:t>
            </a:r>
            <a:r>
              <a:rPr lang="en-US" altLang="zh-CN" sz="1400" dirty="0">
                <a:latin typeface="+mn-lt"/>
                <a:ea typeface="+mn-ea"/>
              </a:rPr>
              <a:t>VDC</a:t>
            </a:r>
            <a:r>
              <a:rPr lang="zh-CN" altLang="en-US" sz="1400" dirty="0">
                <a:latin typeface="+mn-lt"/>
                <a:ea typeface="+mn-ea"/>
              </a:rPr>
              <a:t>用户申请云主机；</a:t>
            </a:r>
            <a:r>
              <a:rPr lang="en-US" altLang="zh-CN" sz="1400" dirty="0">
                <a:latin typeface="+mn-lt"/>
                <a:ea typeface="+mn-ea"/>
              </a:rPr>
              <a:t>VDC</a:t>
            </a:r>
            <a:r>
              <a:rPr lang="zh-CN" altLang="en-US" sz="1400" dirty="0">
                <a:latin typeface="+mn-lt"/>
                <a:ea typeface="+mn-ea"/>
              </a:rPr>
              <a:t>管理员审批申请；</a:t>
            </a:r>
            <a:r>
              <a:rPr lang="en-US" altLang="zh-CN" sz="1400" dirty="0">
                <a:latin typeface="+mn-lt"/>
                <a:ea typeface="+mn-ea"/>
              </a:rPr>
              <a:t>SC</a:t>
            </a:r>
            <a:r>
              <a:rPr lang="zh-CN" altLang="en-US" sz="1400" dirty="0">
                <a:latin typeface="+mn-lt"/>
                <a:ea typeface="+mn-ea"/>
              </a:rPr>
              <a:t>调用</a:t>
            </a:r>
            <a:r>
              <a:rPr lang="en-US" altLang="zh-CN" sz="1400" dirty="0">
                <a:latin typeface="+mn-lt"/>
                <a:ea typeface="+mn-ea"/>
              </a:rPr>
              <a:t>OpenStack</a:t>
            </a:r>
            <a:r>
              <a:rPr lang="zh-CN" altLang="en-US" sz="1400" dirty="0">
                <a:latin typeface="+mn-lt"/>
                <a:ea typeface="+mn-ea"/>
              </a:rPr>
              <a:t>接口自动发放云主机</a:t>
            </a:r>
          </a:p>
        </p:txBody>
      </p:sp>
    </p:spTree>
    <p:extLst>
      <p:ext uri="{BB962C8B-B14F-4D97-AF65-F5344CB8AC3E}">
        <p14:creationId xmlns:p14="http://schemas.microsoft.com/office/powerpoint/2010/main" val="106588375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标题 1"/>
          <p:cNvSpPr>
            <a:spLocks noGrp="1"/>
          </p:cNvSpPr>
          <p:nvPr>
            <p:ph type="title"/>
          </p:nvPr>
        </p:nvSpPr>
        <p:spPr/>
        <p:txBody>
          <a:bodyPr/>
          <a:lstStyle/>
          <a:p>
            <a:r>
              <a:rPr lang="zh-CN" altLang="en-US" smtClean="0"/>
              <a:t>云主机配置</a:t>
            </a:r>
          </a:p>
        </p:txBody>
      </p:sp>
      <p:sp>
        <p:nvSpPr>
          <p:cNvPr id="61443" name="内容占位符 2"/>
          <p:cNvSpPr>
            <a:spLocks noGrp="1"/>
          </p:cNvSpPr>
          <p:nvPr>
            <p:ph type="body" sz="quarter" idx="10"/>
          </p:nvPr>
        </p:nvSpPr>
        <p:spPr/>
        <p:txBody>
          <a:bodyPr/>
          <a:lstStyle/>
          <a:p>
            <a:r>
              <a:rPr lang="zh-CN" altLang="en-US" smtClean="0"/>
              <a:t>特性配置</a:t>
            </a:r>
            <a:endParaRPr lang="en-US" altLang="zh-CN" smtClean="0"/>
          </a:p>
          <a:p>
            <a:endParaRPr lang="en-US" altLang="zh-CN" smtClean="0"/>
          </a:p>
        </p:txBody>
      </p:sp>
      <p:pic>
        <p:nvPicPr>
          <p:cNvPr id="6144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1549" y="2239962"/>
            <a:ext cx="5724525" cy="35655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5" name="圆角矩形 4"/>
          <p:cNvSpPr/>
          <p:nvPr/>
        </p:nvSpPr>
        <p:spPr bwMode="auto">
          <a:xfrm>
            <a:off x="6551613" y="1952419"/>
            <a:ext cx="2052637" cy="4140609"/>
          </a:xfrm>
          <a:prstGeom prst="roundRect">
            <a:avLst/>
          </a:prstGeom>
          <a:solidFill>
            <a:schemeClr val="bg1">
              <a:lumMod val="85000"/>
            </a:schemeClr>
          </a:solidFill>
          <a:ln w="9525" cap="flat" cmpd="sng" algn="ctr">
            <a:solidFill>
              <a:schemeClr val="tx1"/>
            </a:solidFill>
            <a:prstDash val="solid"/>
            <a:round/>
            <a:headEnd type="none" w="med" len="med"/>
            <a:tailEnd type="none" w="med" len="med"/>
          </a:ln>
          <a:effectLst/>
        </p:spPr>
        <p:txBody>
          <a:bodyPr/>
          <a:lstStyle/>
          <a:p>
            <a:pPr marL="228600" indent="-228600" fontAlgn="t">
              <a:lnSpc>
                <a:spcPct val="150000"/>
              </a:lnSpc>
              <a:buFont typeface="+mj-lt"/>
              <a:buAutoNum type="arabicPeriod"/>
              <a:defRPr/>
            </a:pPr>
            <a:r>
              <a:rPr lang="zh-CN" altLang="en-US" sz="1400" dirty="0">
                <a:latin typeface="+mn-lt"/>
                <a:ea typeface="+mn-ea"/>
              </a:rPr>
              <a:t>云主机服务参数输入分为：申请时输入、审批时输入、锁定三种。</a:t>
            </a:r>
            <a:endParaRPr lang="en-US" altLang="zh-CN" sz="1400" dirty="0">
              <a:latin typeface="+mn-lt"/>
              <a:ea typeface="+mn-ea"/>
            </a:endParaRPr>
          </a:p>
          <a:p>
            <a:pPr marL="228600" indent="-228600" fontAlgn="t">
              <a:lnSpc>
                <a:spcPct val="150000"/>
              </a:lnSpc>
              <a:buFont typeface="+mj-lt"/>
              <a:buAutoNum type="arabicPeriod"/>
              <a:defRPr/>
            </a:pPr>
            <a:r>
              <a:rPr lang="zh-CN" altLang="en-US" sz="1400" dirty="0">
                <a:latin typeface="+mn-lt"/>
                <a:ea typeface="+mn-ea"/>
              </a:rPr>
              <a:t>申请时输入：申请云主机的用户选择位置、镜像、规格等参数。</a:t>
            </a:r>
            <a:endParaRPr lang="en-US" altLang="zh-CN" sz="1400" dirty="0">
              <a:latin typeface="+mn-lt"/>
              <a:ea typeface="+mn-ea"/>
            </a:endParaRPr>
          </a:p>
          <a:p>
            <a:pPr marL="228600" indent="-228600" fontAlgn="t">
              <a:lnSpc>
                <a:spcPct val="150000"/>
              </a:lnSpc>
              <a:buFont typeface="+mj-lt"/>
              <a:buAutoNum type="arabicPeriod"/>
              <a:defRPr/>
            </a:pPr>
            <a:r>
              <a:rPr lang="zh-CN" altLang="en-US" sz="1400" dirty="0">
                <a:latin typeface="+mn-lt"/>
                <a:ea typeface="+mn-ea"/>
              </a:rPr>
              <a:t>审批时输入：</a:t>
            </a:r>
            <a:r>
              <a:rPr lang="en-US" altLang="zh-CN" sz="1400" dirty="0">
                <a:latin typeface="+mn-lt"/>
                <a:ea typeface="+mn-ea"/>
              </a:rPr>
              <a:t>VDC</a:t>
            </a:r>
            <a:r>
              <a:rPr lang="zh-CN" altLang="en-US" sz="1400" dirty="0">
                <a:latin typeface="+mn-lt"/>
                <a:ea typeface="+mn-ea"/>
              </a:rPr>
              <a:t>管理员审批时选择</a:t>
            </a:r>
            <a:endParaRPr lang="en-US" altLang="zh-CN" sz="1400" dirty="0">
              <a:latin typeface="+mn-lt"/>
              <a:ea typeface="+mn-ea"/>
            </a:endParaRPr>
          </a:p>
          <a:p>
            <a:pPr marL="228600" indent="-228600" fontAlgn="t">
              <a:lnSpc>
                <a:spcPct val="150000"/>
              </a:lnSpc>
              <a:buFont typeface="+mj-lt"/>
              <a:buAutoNum type="arabicPeriod"/>
              <a:defRPr/>
            </a:pPr>
            <a:r>
              <a:rPr lang="zh-CN" altLang="en-US" sz="1400" dirty="0">
                <a:latin typeface="+mn-lt"/>
                <a:ea typeface="+mn-ea"/>
              </a:rPr>
              <a:t>锁定：参数由创建服务时指定</a:t>
            </a:r>
            <a:r>
              <a:rPr lang="zh-CN" altLang="en-US" sz="1400" dirty="0" smtClean="0">
                <a:latin typeface="+mn-lt"/>
                <a:ea typeface="+mn-ea"/>
              </a:rPr>
              <a:t>。</a:t>
            </a:r>
            <a:endParaRPr lang="en-US" altLang="zh-CN" sz="1400" dirty="0">
              <a:latin typeface="+mn-lt"/>
              <a:ea typeface="+mn-ea"/>
            </a:endParaRPr>
          </a:p>
        </p:txBody>
      </p:sp>
    </p:spTree>
    <p:extLst>
      <p:ext uri="{BB962C8B-B14F-4D97-AF65-F5344CB8AC3E}">
        <p14:creationId xmlns:p14="http://schemas.microsoft.com/office/powerpoint/2010/main" val="29612070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标题 1"/>
          <p:cNvSpPr>
            <a:spLocks noGrp="1"/>
          </p:cNvSpPr>
          <p:nvPr>
            <p:ph type="title"/>
          </p:nvPr>
        </p:nvSpPr>
        <p:spPr/>
        <p:txBody>
          <a:bodyPr/>
          <a:lstStyle/>
          <a:p>
            <a:r>
              <a:rPr lang="zh-CN" altLang="en-US" smtClean="0"/>
              <a:t>云主机特性约束</a:t>
            </a:r>
          </a:p>
        </p:txBody>
      </p:sp>
      <p:sp>
        <p:nvSpPr>
          <p:cNvPr id="62467" name="内容占位符 2"/>
          <p:cNvSpPr>
            <a:spLocks noGrp="1"/>
          </p:cNvSpPr>
          <p:nvPr>
            <p:ph type="body" sz="quarter" idx="10"/>
          </p:nvPr>
        </p:nvSpPr>
        <p:spPr/>
        <p:txBody>
          <a:bodyPr/>
          <a:lstStyle/>
          <a:p>
            <a:r>
              <a:rPr lang="zh-CN" altLang="en-US" smtClean="0"/>
              <a:t>特性约束</a:t>
            </a:r>
            <a:endParaRPr lang="en-US" altLang="zh-CN" smtClean="0"/>
          </a:p>
          <a:p>
            <a:pPr lvl="1"/>
            <a:endParaRPr lang="en-US" altLang="zh-CN" smtClean="0"/>
          </a:p>
          <a:p>
            <a:pPr lvl="1"/>
            <a:endParaRPr lang="zh-CN" altLang="en-US" smtClean="0"/>
          </a:p>
        </p:txBody>
      </p:sp>
      <p:graphicFrame>
        <p:nvGraphicFramePr>
          <p:cNvPr id="4" name="表格 3"/>
          <p:cNvGraphicFramePr>
            <a:graphicFrameLocks noGrp="1"/>
          </p:cNvGraphicFramePr>
          <p:nvPr>
            <p:extLst>
              <p:ext uri="{D42A27DB-BD31-4B8C-83A1-F6EECF244321}">
                <p14:modId xmlns:p14="http://schemas.microsoft.com/office/powerpoint/2010/main" val="111470214"/>
              </p:ext>
            </p:extLst>
          </p:nvPr>
        </p:nvGraphicFramePr>
        <p:xfrm>
          <a:off x="755650" y="2132856"/>
          <a:ext cx="7848000" cy="2808000"/>
        </p:xfrm>
        <a:graphic>
          <a:graphicData uri="http://schemas.openxmlformats.org/drawingml/2006/table">
            <a:tbl>
              <a:tblPr/>
              <a:tblGrid>
                <a:gridCol w="720000"/>
                <a:gridCol w="4428000"/>
                <a:gridCol w="2700000"/>
              </a:tblGrid>
              <a:tr h="540000">
                <a:tc>
                  <a:txBody>
                    <a:bodyPr/>
                    <a:lstStyle>
                      <a:lvl1pPr eaLnBrk="0" hangingPunct="0">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defRPr>
                      </a:lvl1pPr>
                      <a:lvl2pPr marL="742950" indent="-285750" eaLnBrk="0" hangingPunct="0">
                        <a:lnSpc>
                          <a:spcPct val="140000"/>
                        </a:lnSpc>
                        <a:spcBef>
                          <a:spcPct val="30000"/>
                        </a:spcBef>
                        <a:buClr>
                          <a:schemeClr val="tx1"/>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defRPr>
                      </a:lvl2pPr>
                      <a:lvl3pPr marL="1143000" indent="-228600" eaLnBrk="0" hangingPunct="0">
                        <a:lnSpc>
                          <a:spcPct val="140000"/>
                        </a:lnSpc>
                        <a:spcBef>
                          <a:spcPct val="30000"/>
                        </a:spcBef>
                        <a:buSzPct val="50000"/>
                        <a:buFont typeface="Wingdings" panose="05000000000000000000" pitchFamily="2" charset="2"/>
                        <a:defRPr sz="1600">
                          <a:solidFill>
                            <a:schemeClr val="tx1"/>
                          </a:solidFill>
                          <a:latin typeface="FrutigerNext LT Light" panose="020B0403040504020204" pitchFamily="34" charset="0"/>
                          <a:ea typeface="华文细黑" panose="02010600040101010101" pitchFamily="2" charset="-122"/>
                        </a:defRPr>
                      </a:lvl3pPr>
                      <a:lvl4pPr marL="1600200" indent="-228600" eaLnBrk="0" hangingPunct="0">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defRPr>
                      </a:lvl4pPr>
                      <a:lvl5pPr marL="2057400" indent="-228600" eaLnBrk="0" hangingPunct="0">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9pPr>
                    </a:lstStyle>
                    <a:p>
                      <a:pPr marL="0" marR="0" lvl="0" indent="0" algn="ctr" defTabSz="914400" rtl="0" eaLnBrk="1" fontAlgn="ctr" latinLnBrk="0" hangingPunct="1">
                        <a:lnSpc>
                          <a:spcPct val="150000"/>
                        </a:lnSpc>
                        <a:spcBef>
                          <a:spcPct val="0"/>
                        </a:spcBef>
                        <a:spcAft>
                          <a:spcPct val="0"/>
                        </a:spcAft>
                        <a:buClrTx/>
                        <a:buSzTx/>
                        <a:buFontTx/>
                        <a:buNone/>
                        <a:tabLst/>
                      </a:pPr>
                      <a:r>
                        <a:rPr lang="zh-CN" altLang="en-US" sz="1800" b="1" u="none" strike="noStrike" kern="1200" dirty="0" smtClean="0">
                          <a:solidFill>
                            <a:schemeClr val="tx1"/>
                          </a:solidFill>
                          <a:latin typeface="+mn-lt"/>
                          <a:ea typeface="+mn-ea"/>
                          <a:cs typeface="+mn-cs"/>
                        </a:rPr>
                        <a:t>序号</a:t>
                      </a:r>
                    </a:p>
                  </a:txBody>
                  <a:tcPr marL="72000" marR="72000" marT="0" marB="0" horzOverflow="overflow">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solidFill>
                      <a:schemeClr val="bg1">
                        <a:lumMod val="85000"/>
                      </a:schemeClr>
                    </a:solidFill>
                  </a:tcPr>
                </a:tc>
                <a:tc>
                  <a:txBody>
                    <a:bodyPr/>
                    <a:lstStyle>
                      <a:lvl1pPr eaLnBrk="0" hangingPunct="0">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defRPr>
                      </a:lvl1pPr>
                      <a:lvl2pPr marL="742950" indent="-285750" eaLnBrk="0" hangingPunct="0">
                        <a:lnSpc>
                          <a:spcPct val="140000"/>
                        </a:lnSpc>
                        <a:spcBef>
                          <a:spcPct val="30000"/>
                        </a:spcBef>
                        <a:buClr>
                          <a:schemeClr val="tx1"/>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defRPr>
                      </a:lvl2pPr>
                      <a:lvl3pPr marL="1143000" indent="-228600" eaLnBrk="0" hangingPunct="0">
                        <a:lnSpc>
                          <a:spcPct val="140000"/>
                        </a:lnSpc>
                        <a:spcBef>
                          <a:spcPct val="30000"/>
                        </a:spcBef>
                        <a:buSzPct val="50000"/>
                        <a:buFont typeface="Wingdings" panose="05000000000000000000" pitchFamily="2" charset="2"/>
                        <a:defRPr sz="1600">
                          <a:solidFill>
                            <a:schemeClr val="tx1"/>
                          </a:solidFill>
                          <a:latin typeface="FrutigerNext LT Light" panose="020B0403040504020204" pitchFamily="34" charset="0"/>
                          <a:ea typeface="华文细黑" panose="02010600040101010101" pitchFamily="2" charset="-122"/>
                        </a:defRPr>
                      </a:lvl3pPr>
                      <a:lvl4pPr marL="1600200" indent="-228600" eaLnBrk="0" hangingPunct="0">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defRPr>
                      </a:lvl4pPr>
                      <a:lvl5pPr marL="2057400" indent="-228600" eaLnBrk="0" hangingPunct="0">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9pPr>
                    </a:lstStyle>
                    <a:p>
                      <a:pPr marL="0" marR="0" lvl="0" indent="0" algn="ctr" defTabSz="914400" rtl="0" eaLnBrk="1" fontAlgn="ctr" latinLnBrk="0" hangingPunct="1">
                        <a:lnSpc>
                          <a:spcPct val="150000"/>
                        </a:lnSpc>
                        <a:spcBef>
                          <a:spcPct val="0"/>
                        </a:spcBef>
                        <a:spcAft>
                          <a:spcPct val="0"/>
                        </a:spcAft>
                        <a:buClrTx/>
                        <a:buSzTx/>
                        <a:buFontTx/>
                        <a:buNone/>
                        <a:tabLst/>
                      </a:pPr>
                      <a:r>
                        <a:rPr lang="zh-CN" altLang="en-US" sz="1800" b="1" u="none" strike="noStrike" kern="1200" dirty="0" smtClean="0">
                          <a:solidFill>
                            <a:schemeClr val="tx1"/>
                          </a:solidFill>
                          <a:latin typeface="+mn-lt"/>
                          <a:ea typeface="+mn-ea"/>
                          <a:cs typeface="+mn-cs"/>
                        </a:rPr>
                        <a:t>约束</a:t>
                      </a:r>
                    </a:p>
                  </a:txBody>
                  <a:tcPr marL="72000" marR="72000" marT="0" marB="0" horzOverflow="overflow">
                    <a:lnT w="28575" cap="flat" cmpd="sng" algn="ctr">
                      <a:solidFill>
                        <a:schemeClr val="tx1"/>
                      </a:solidFill>
                      <a:prstDash val="solid"/>
                      <a:round/>
                      <a:headEnd type="none" w="med" len="med"/>
                      <a:tailEnd type="none" w="med" len="med"/>
                    </a:lnT>
                    <a:solidFill>
                      <a:schemeClr val="bg1">
                        <a:lumMod val="85000"/>
                      </a:schemeClr>
                    </a:solidFill>
                  </a:tcPr>
                </a:tc>
                <a:tc>
                  <a:txBody>
                    <a:bodyPr/>
                    <a:lstStyle>
                      <a:lvl1pPr eaLnBrk="0" hangingPunct="0">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defRPr>
                      </a:lvl1pPr>
                      <a:lvl2pPr marL="742950" indent="-285750" eaLnBrk="0" hangingPunct="0">
                        <a:lnSpc>
                          <a:spcPct val="140000"/>
                        </a:lnSpc>
                        <a:spcBef>
                          <a:spcPct val="30000"/>
                        </a:spcBef>
                        <a:buClr>
                          <a:schemeClr val="tx1"/>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defRPr>
                      </a:lvl2pPr>
                      <a:lvl3pPr marL="1143000" indent="-228600" eaLnBrk="0" hangingPunct="0">
                        <a:lnSpc>
                          <a:spcPct val="140000"/>
                        </a:lnSpc>
                        <a:spcBef>
                          <a:spcPct val="30000"/>
                        </a:spcBef>
                        <a:buSzPct val="50000"/>
                        <a:buFont typeface="Wingdings" panose="05000000000000000000" pitchFamily="2" charset="2"/>
                        <a:defRPr sz="1600">
                          <a:solidFill>
                            <a:schemeClr val="tx1"/>
                          </a:solidFill>
                          <a:latin typeface="FrutigerNext LT Light" panose="020B0403040504020204" pitchFamily="34" charset="0"/>
                          <a:ea typeface="华文细黑" panose="02010600040101010101" pitchFamily="2" charset="-122"/>
                        </a:defRPr>
                      </a:lvl3pPr>
                      <a:lvl4pPr marL="1600200" indent="-228600" eaLnBrk="0" hangingPunct="0">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defRPr>
                      </a:lvl4pPr>
                      <a:lvl5pPr marL="2057400" indent="-228600" eaLnBrk="0" hangingPunct="0">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9pPr>
                    </a:lstStyle>
                    <a:p>
                      <a:pPr marL="0" marR="0" lvl="0" indent="0" algn="ctr" defTabSz="914400" rtl="0" eaLnBrk="1" fontAlgn="ctr" latinLnBrk="0" hangingPunct="1">
                        <a:lnSpc>
                          <a:spcPct val="150000"/>
                        </a:lnSpc>
                        <a:spcBef>
                          <a:spcPct val="0"/>
                        </a:spcBef>
                        <a:spcAft>
                          <a:spcPct val="0"/>
                        </a:spcAft>
                        <a:buClrTx/>
                        <a:buSzTx/>
                        <a:buFontTx/>
                        <a:buNone/>
                        <a:tabLst/>
                      </a:pPr>
                      <a:r>
                        <a:rPr lang="zh-CN" altLang="en-US" sz="1800" b="1" u="none" strike="noStrike" kern="1200" dirty="0" smtClean="0">
                          <a:solidFill>
                            <a:schemeClr val="tx1"/>
                          </a:solidFill>
                          <a:latin typeface="+mn-lt"/>
                          <a:ea typeface="+mn-ea"/>
                          <a:cs typeface="+mn-cs"/>
                        </a:rPr>
                        <a:t>备注</a:t>
                      </a:r>
                    </a:p>
                  </a:txBody>
                  <a:tcPr marL="72000" marR="72000" marT="0" marB="0" horzOverflow="overflow">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solidFill>
                      <a:schemeClr val="bg1">
                        <a:lumMod val="85000"/>
                      </a:schemeClr>
                    </a:solidFill>
                  </a:tcPr>
                </a:tc>
              </a:tr>
              <a:tr h="900000">
                <a:tc>
                  <a:txBody>
                    <a:bodyPr/>
                    <a:lstStyle>
                      <a:lvl1pPr eaLnBrk="0" hangingPunct="0">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defRPr>
                      </a:lvl1pPr>
                      <a:lvl2pPr marL="742950" indent="-285750" eaLnBrk="0" hangingPunct="0">
                        <a:lnSpc>
                          <a:spcPct val="140000"/>
                        </a:lnSpc>
                        <a:spcBef>
                          <a:spcPct val="30000"/>
                        </a:spcBef>
                        <a:buClr>
                          <a:schemeClr val="tx1"/>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defRPr>
                      </a:lvl2pPr>
                      <a:lvl3pPr marL="1143000" indent="-228600" eaLnBrk="0" hangingPunct="0">
                        <a:lnSpc>
                          <a:spcPct val="140000"/>
                        </a:lnSpc>
                        <a:spcBef>
                          <a:spcPct val="30000"/>
                        </a:spcBef>
                        <a:buSzPct val="50000"/>
                        <a:buFont typeface="Wingdings" panose="05000000000000000000" pitchFamily="2" charset="2"/>
                        <a:defRPr sz="1600">
                          <a:solidFill>
                            <a:schemeClr val="tx1"/>
                          </a:solidFill>
                          <a:latin typeface="FrutigerNext LT Light" panose="020B0403040504020204" pitchFamily="34" charset="0"/>
                          <a:ea typeface="华文细黑" panose="02010600040101010101" pitchFamily="2" charset="-122"/>
                        </a:defRPr>
                      </a:lvl3pPr>
                      <a:lvl4pPr marL="1600200" indent="-228600" eaLnBrk="0" hangingPunct="0">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defRPr>
                      </a:lvl4pPr>
                      <a:lvl5pPr marL="2057400" indent="-228600" eaLnBrk="0" hangingPunct="0">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9p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altLang="zh-CN" sz="1600" u="none" strike="noStrike" kern="1200" dirty="0" smtClean="0">
                          <a:solidFill>
                            <a:schemeClr val="tx1"/>
                          </a:solidFill>
                          <a:latin typeface="+mn-lt"/>
                          <a:ea typeface="+mn-ea"/>
                          <a:cs typeface="+mn-cs"/>
                        </a:rPr>
                        <a:t>1</a:t>
                      </a:r>
                      <a:endParaRPr lang="zh-CN" altLang="en-US" sz="1600" u="none" strike="noStrike" kern="1200" dirty="0" smtClean="0">
                        <a:solidFill>
                          <a:schemeClr val="tx1"/>
                        </a:solidFill>
                        <a:latin typeface="+mn-lt"/>
                        <a:ea typeface="+mn-ea"/>
                        <a:cs typeface="+mn-cs"/>
                      </a:endParaRPr>
                    </a:p>
                  </a:txBody>
                  <a:tcPr marL="72000" marR="72000" marT="0" marB="0" anchor="ctr" horzOverflow="overflow">
                    <a:lnL w="28575" cap="flat" cmpd="sng" algn="ctr">
                      <a:solidFill>
                        <a:schemeClr val="tx1"/>
                      </a:solidFill>
                      <a:prstDash val="solid"/>
                      <a:round/>
                      <a:headEnd type="none" w="med" len="med"/>
                      <a:tailEnd type="none" w="med" len="med"/>
                    </a:lnL>
                  </a:tcPr>
                </a:tc>
                <a:tc>
                  <a:txBody>
                    <a:bodyPr/>
                    <a:lstStyle>
                      <a:lvl1pPr eaLnBrk="0" hangingPunct="0">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defRPr>
                      </a:lvl1pPr>
                      <a:lvl2pPr marL="742950" indent="-285750" eaLnBrk="0" hangingPunct="0">
                        <a:lnSpc>
                          <a:spcPct val="140000"/>
                        </a:lnSpc>
                        <a:spcBef>
                          <a:spcPct val="30000"/>
                        </a:spcBef>
                        <a:buClr>
                          <a:schemeClr val="tx1"/>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defRPr>
                      </a:lvl2pPr>
                      <a:lvl3pPr marL="1143000" indent="-228600" eaLnBrk="0" hangingPunct="0">
                        <a:lnSpc>
                          <a:spcPct val="140000"/>
                        </a:lnSpc>
                        <a:spcBef>
                          <a:spcPct val="30000"/>
                        </a:spcBef>
                        <a:buSzPct val="50000"/>
                        <a:buFont typeface="Wingdings" panose="05000000000000000000" pitchFamily="2" charset="2"/>
                        <a:defRPr sz="1600">
                          <a:solidFill>
                            <a:schemeClr val="tx1"/>
                          </a:solidFill>
                          <a:latin typeface="FrutigerNext LT Light" panose="020B0403040504020204" pitchFamily="34" charset="0"/>
                          <a:ea typeface="华文细黑" panose="02010600040101010101" pitchFamily="2" charset="-122"/>
                        </a:defRPr>
                      </a:lvl3pPr>
                      <a:lvl4pPr marL="1600200" indent="-228600" eaLnBrk="0" hangingPunct="0">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defRPr>
                      </a:lvl4pPr>
                      <a:lvl5pPr marL="2057400" indent="-228600" eaLnBrk="0" hangingPunct="0">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9pPr>
                    </a:lstStyle>
                    <a:p>
                      <a:pPr marL="0" marR="0" lvl="0" indent="0" algn="l" defTabSz="914400" rtl="0" eaLnBrk="1" fontAlgn="ctr" latinLnBrk="0" hangingPunct="1">
                        <a:lnSpc>
                          <a:spcPct val="100000"/>
                        </a:lnSpc>
                        <a:spcBef>
                          <a:spcPts val="0"/>
                        </a:spcBef>
                        <a:spcAft>
                          <a:spcPts val="0"/>
                        </a:spcAft>
                        <a:buClrTx/>
                        <a:buSzTx/>
                        <a:buFontTx/>
                        <a:buNone/>
                        <a:tabLst/>
                        <a:defRPr/>
                      </a:pPr>
                      <a:r>
                        <a:rPr lang="zh-CN" altLang="en-US" sz="1600" u="none" strike="noStrike" kern="1200" dirty="0" smtClean="0">
                          <a:solidFill>
                            <a:schemeClr val="tx1"/>
                          </a:solidFill>
                          <a:latin typeface="+mn-lt"/>
                          <a:ea typeface="+mn-ea"/>
                          <a:cs typeface="+mn-cs"/>
                        </a:rPr>
                        <a:t>使用</a:t>
                      </a:r>
                      <a:r>
                        <a:rPr lang="en-US" altLang="zh-CN" sz="1600" u="none" strike="noStrike" kern="1200" dirty="0" smtClean="0">
                          <a:solidFill>
                            <a:schemeClr val="tx1"/>
                          </a:solidFill>
                          <a:latin typeface="+mn-lt"/>
                          <a:ea typeface="+mn-ea"/>
                          <a:cs typeface="+mn-cs"/>
                        </a:rPr>
                        <a:t>VNC</a:t>
                      </a:r>
                      <a:r>
                        <a:rPr lang="zh-CN" altLang="en-US" sz="1600" u="none" strike="noStrike" kern="1200" dirty="0" smtClean="0">
                          <a:solidFill>
                            <a:schemeClr val="tx1"/>
                          </a:solidFill>
                          <a:latin typeface="+mn-lt"/>
                          <a:ea typeface="+mn-ea"/>
                          <a:cs typeface="+mn-cs"/>
                        </a:rPr>
                        <a:t>登录前需要设置本地</a:t>
                      </a:r>
                      <a:r>
                        <a:rPr lang="en-US" altLang="zh-CN" sz="1600" u="none" strike="noStrike" kern="1200" dirty="0" smtClean="0">
                          <a:solidFill>
                            <a:schemeClr val="tx1"/>
                          </a:solidFill>
                          <a:latin typeface="+mn-lt"/>
                          <a:ea typeface="+mn-ea"/>
                          <a:cs typeface="+mn-cs"/>
                        </a:rPr>
                        <a:t>PC</a:t>
                      </a:r>
                      <a:r>
                        <a:rPr lang="zh-CN" altLang="en-US" sz="1600" u="none" strike="noStrike" kern="1200" dirty="0" smtClean="0">
                          <a:solidFill>
                            <a:schemeClr val="tx1"/>
                          </a:solidFill>
                          <a:latin typeface="+mn-lt"/>
                          <a:ea typeface="+mn-ea"/>
                          <a:cs typeface="+mn-cs"/>
                        </a:rPr>
                        <a:t>与</a:t>
                      </a:r>
                      <a:r>
                        <a:rPr lang="en-US" altLang="zh-CN" sz="1600" u="none" strike="noStrike" kern="1200" dirty="0" err="1" smtClean="0">
                          <a:solidFill>
                            <a:schemeClr val="tx1"/>
                          </a:solidFill>
                          <a:latin typeface="+mn-lt"/>
                          <a:ea typeface="+mn-ea"/>
                          <a:cs typeface="+mn-cs"/>
                        </a:rPr>
                        <a:t>HaproxyIP</a:t>
                      </a:r>
                      <a:r>
                        <a:rPr lang="zh-CN" altLang="en-US" sz="1600" u="none" strike="noStrike" kern="1200" dirty="0" smtClean="0">
                          <a:solidFill>
                            <a:schemeClr val="tx1"/>
                          </a:solidFill>
                          <a:latin typeface="+mn-lt"/>
                          <a:ea typeface="+mn-ea"/>
                          <a:cs typeface="+mn-cs"/>
                        </a:rPr>
                        <a:t>的 映射关系</a:t>
                      </a:r>
                    </a:p>
                  </a:txBody>
                  <a:tcPr marL="72000" marR="72000" marT="0" marB="0" anchor="ctr" horzOverflow="overflow"/>
                </a:tc>
                <a:tc>
                  <a:txBody>
                    <a:bodyPr/>
                    <a:lstStyle>
                      <a:lvl1pPr eaLnBrk="0" hangingPunct="0">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defRPr>
                      </a:lvl1pPr>
                      <a:lvl2pPr marL="742950" indent="-285750" eaLnBrk="0" hangingPunct="0">
                        <a:lnSpc>
                          <a:spcPct val="140000"/>
                        </a:lnSpc>
                        <a:spcBef>
                          <a:spcPct val="30000"/>
                        </a:spcBef>
                        <a:buClr>
                          <a:schemeClr val="tx1"/>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defRPr>
                      </a:lvl2pPr>
                      <a:lvl3pPr marL="1143000" indent="-228600" eaLnBrk="0" hangingPunct="0">
                        <a:lnSpc>
                          <a:spcPct val="140000"/>
                        </a:lnSpc>
                        <a:spcBef>
                          <a:spcPct val="30000"/>
                        </a:spcBef>
                        <a:buSzPct val="50000"/>
                        <a:buFont typeface="Wingdings" panose="05000000000000000000" pitchFamily="2" charset="2"/>
                        <a:defRPr sz="1600">
                          <a:solidFill>
                            <a:schemeClr val="tx1"/>
                          </a:solidFill>
                          <a:latin typeface="FrutigerNext LT Light" panose="020B0403040504020204" pitchFamily="34" charset="0"/>
                          <a:ea typeface="华文细黑" panose="02010600040101010101" pitchFamily="2" charset="-122"/>
                        </a:defRPr>
                      </a:lvl3pPr>
                      <a:lvl4pPr marL="1600200" indent="-228600" eaLnBrk="0" hangingPunct="0">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defRPr>
                      </a:lvl4pPr>
                      <a:lvl5pPr marL="2057400" indent="-228600" eaLnBrk="0" hangingPunct="0">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9pPr>
                    </a:lstStyle>
                    <a:p>
                      <a:pPr marL="0" marR="0" lvl="0" indent="0" algn="l" defTabSz="914400" rtl="0" eaLnBrk="1" fontAlgn="ctr" latinLnBrk="0" hangingPunct="1">
                        <a:lnSpc>
                          <a:spcPct val="100000"/>
                        </a:lnSpc>
                        <a:spcBef>
                          <a:spcPts val="0"/>
                        </a:spcBef>
                        <a:spcAft>
                          <a:spcPts val="0"/>
                        </a:spcAft>
                        <a:buClrTx/>
                        <a:buSzTx/>
                        <a:buFontTx/>
                        <a:buNone/>
                        <a:tabLst/>
                        <a:defRPr/>
                      </a:pPr>
                      <a:r>
                        <a:rPr lang="zh-CN" altLang="en-US" sz="1600" u="none" strike="noStrike" kern="1200" dirty="0" smtClean="0">
                          <a:solidFill>
                            <a:schemeClr val="tx1"/>
                          </a:solidFill>
                          <a:latin typeface="+mn-lt"/>
                          <a:ea typeface="+mn-ea"/>
                          <a:cs typeface="+mn-cs"/>
                        </a:rPr>
                        <a:t>请参考“</a:t>
                      </a:r>
                      <a:r>
                        <a:rPr lang="en-US" altLang="zh-CN" sz="1600" u="none" strike="noStrike" kern="1200" dirty="0" smtClean="0">
                          <a:solidFill>
                            <a:schemeClr val="tx1"/>
                          </a:solidFill>
                          <a:latin typeface="+mn-lt"/>
                          <a:ea typeface="+mn-ea"/>
                          <a:cs typeface="+mn-cs"/>
                        </a:rPr>
                        <a:t>VNC</a:t>
                      </a:r>
                      <a:r>
                        <a:rPr lang="zh-CN" altLang="en-US" sz="1600" u="none" strike="noStrike" kern="1200" dirty="0" smtClean="0">
                          <a:solidFill>
                            <a:schemeClr val="tx1"/>
                          </a:solidFill>
                          <a:latin typeface="+mn-lt"/>
                          <a:ea typeface="+mn-ea"/>
                          <a:cs typeface="+mn-cs"/>
                        </a:rPr>
                        <a:t>登录”联机帮助</a:t>
                      </a:r>
                      <a:endParaRPr lang="en-US" altLang="zh-CN" sz="1600" u="none" strike="noStrike" kern="1200" dirty="0" smtClean="0">
                        <a:solidFill>
                          <a:schemeClr val="tx1"/>
                        </a:solidFill>
                        <a:latin typeface="+mn-lt"/>
                        <a:ea typeface="+mn-ea"/>
                        <a:cs typeface="+mn-cs"/>
                      </a:endParaRPr>
                    </a:p>
                  </a:txBody>
                  <a:tcPr marL="72000" marR="72000" marT="0" marB="0" anchor="ctr" horzOverflow="overflow">
                    <a:lnR w="28575" cap="flat" cmpd="sng" algn="ctr">
                      <a:solidFill>
                        <a:schemeClr val="tx1"/>
                      </a:solidFill>
                      <a:prstDash val="solid"/>
                      <a:round/>
                      <a:headEnd type="none" w="med" len="med"/>
                      <a:tailEnd type="none" w="med" len="med"/>
                    </a:lnR>
                  </a:tcPr>
                </a:tc>
              </a:tr>
              <a:tr h="1368000">
                <a:tc>
                  <a:txBody>
                    <a:bodyPr/>
                    <a:lstStyle>
                      <a:lvl1pPr eaLnBrk="0" hangingPunct="0">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defRPr>
                      </a:lvl1pPr>
                      <a:lvl2pPr marL="742950" indent="-285750" eaLnBrk="0" hangingPunct="0">
                        <a:lnSpc>
                          <a:spcPct val="140000"/>
                        </a:lnSpc>
                        <a:spcBef>
                          <a:spcPct val="30000"/>
                        </a:spcBef>
                        <a:buClr>
                          <a:schemeClr val="tx1"/>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defRPr>
                      </a:lvl2pPr>
                      <a:lvl3pPr marL="1143000" indent="-228600" eaLnBrk="0" hangingPunct="0">
                        <a:lnSpc>
                          <a:spcPct val="140000"/>
                        </a:lnSpc>
                        <a:spcBef>
                          <a:spcPct val="30000"/>
                        </a:spcBef>
                        <a:buSzPct val="50000"/>
                        <a:buFont typeface="Wingdings" panose="05000000000000000000" pitchFamily="2" charset="2"/>
                        <a:defRPr sz="1600">
                          <a:solidFill>
                            <a:schemeClr val="tx1"/>
                          </a:solidFill>
                          <a:latin typeface="FrutigerNext LT Light" panose="020B0403040504020204" pitchFamily="34" charset="0"/>
                          <a:ea typeface="华文细黑" panose="02010600040101010101" pitchFamily="2" charset="-122"/>
                        </a:defRPr>
                      </a:lvl3pPr>
                      <a:lvl4pPr marL="1600200" indent="-228600" eaLnBrk="0" hangingPunct="0">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defRPr>
                      </a:lvl4pPr>
                      <a:lvl5pPr marL="2057400" indent="-228600" eaLnBrk="0" hangingPunct="0">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9p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altLang="zh-CN" sz="1600" u="none" strike="noStrike" kern="1200" dirty="0" smtClean="0">
                          <a:solidFill>
                            <a:schemeClr val="tx1"/>
                          </a:solidFill>
                          <a:latin typeface="+mn-lt"/>
                          <a:ea typeface="+mn-ea"/>
                          <a:cs typeface="+mn-cs"/>
                        </a:rPr>
                        <a:t>2</a:t>
                      </a:r>
                    </a:p>
                  </a:txBody>
                  <a:tcPr marL="72000" marR="72000" marT="0" marB="0" anchor="ctr" horzOverflow="overflow">
                    <a:lnL w="28575"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tcPr>
                </a:tc>
                <a:tc>
                  <a:txBody>
                    <a:bodyPr/>
                    <a:lstStyle>
                      <a:lvl1pPr eaLnBrk="0" hangingPunct="0">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defRPr>
                      </a:lvl1pPr>
                      <a:lvl2pPr marL="742950" indent="-285750" eaLnBrk="0" hangingPunct="0">
                        <a:lnSpc>
                          <a:spcPct val="140000"/>
                        </a:lnSpc>
                        <a:spcBef>
                          <a:spcPct val="30000"/>
                        </a:spcBef>
                        <a:buClr>
                          <a:schemeClr val="tx1"/>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defRPr>
                      </a:lvl2pPr>
                      <a:lvl3pPr marL="1143000" indent="-228600" eaLnBrk="0" hangingPunct="0">
                        <a:lnSpc>
                          <a:spcPct val="140000"/>
                        </a:lnSpc>
                        <a:spcBef>
                          <a:spcPct val="30000"/>
                        </a:spcBef>
                        <a:buSzPct val="50000"/>
                        <a:buFont typeface="Wingdings" panose="05000000000000000000" pitchFamily="2" charset="2"/>
                        <a:defRPr sz="1600">
                          <a:solidFill>
                            <a:schemeClr val="tx1"/>
                          </a:solidFill>
                          <a:latin typeface="FrutigerNext LT Light" panose="020B0403040504020204" pitchFamily="34" charset="0"/>
                          <a:ea typeface="华文细黑" panose="02010600040101010101" pitchFamily="2" charset="-122"/>
                        </a:defRPr>
                      </a:lvl3pPr>
                      <a:lvl4pPr marL="1600200" indent="-228600" eaLnBrk="0" hangingPunct="0">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defRPr>
                      </a:lvl4pPr>
                      <a:lvl5pPr marL="2057400" indent="-228600" eaLnBrk="0" hangingPunct="0">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9pPr>
                    </a:lstStyle>
                    <a:p>
                      <a:pPr marL="0" marR="0" lvl="0" indent="0" algn="l" defTabSz="914400" rtl="0" eaLnBrk="1" fontAlgn="ctr" latinLnBrk="0" hangingPunct="1">
                        <a:lnSpc>
                          <a:spcPct val="100000"/>
                        </a:lnSpc>
                        <a:spcBef>
                          <a:spcPts val="0"/>
                        </a:spcBef>
                        <a:spcAft>
                          <a:spcPts val="0"/>
                        </a:spcAft>
                        <a:buClrTx/>
                        <a:buSzTx/>
                        <a:buFontTx/>
                        <a:buNone/>
                        <a:tabLst/>
                        <a:defRPr/>
                      </a:pPr>
                      <a:r>
                        <a:rPr lang="en-US" altLang="zh-CN" sz="1600" u="none" strike="noStrike" kern="1200" dirty="0" smtClean="0">
                          <a:solidFill>
                            <a:schemeClr val="tx1"/>
                          </a:solidFill>
                          <a:latin typeface="+mn-lt"/>
                          <a:ea typeface="+mn-ea"/>
                          <a:cs typeface="+mn-cs"/>
                        </a:rPr>
                        <a:t>VRM</a:t>
                      </a:r>
                      <a:r>
                        <a:rPr lang="zh-CN" altLang="en-US" sz="1600" u="none" strike="noStrike" kern="1200" dirty="0" smtClean="0">
                          <a:solidFill>
                            <a:schemeClr val="tx1"/>
                          </a:solidFill>
                          <a:latin typeface="+mn-lt"/>
                          <a:ea typeface="+mn-ea"/>
                          <a:cs typeface="+mn-cs"/>
                        </a:rPr>
                        <a:t>虚拟化场景下申请云主机，使用自定义密码功能，须在</a:t>
                      </a:r>
                      <a:r>
                        <a:rPr lang="en-US" altLang="zh-CN" sz="1600" u="none" strike="noStrike" kern="1200" dirty="0" smtClean="0">
                          <a:solidFill>
                            <a:schemeClr val="tx1"/>
                          </a:solidFill>
                          <a:latin typeface="+mn-lt"/>
                          <a:ea typeface="+mn-ea"/>
                          <a:cs typeface="+mn-cs"/>
                        </a:rPr>
                        <a:t>FSP</a:t>
                      </a:r>
                      <a:r>
                        <a:rPr lang="zh-CN" altLang="en-US" sz="1600" u="none" strike="noStrike" kern="1200" dirty="0" smtClean="0">
                          <a:solidFill>
                            <a:schemeClr val="tx1"/>
                          </a:solidFill>
                          <a:latin typeface="+mn-lt"/>
                          <a:ea typeface="+mn-ea"/>
                          <a:cs typeface="+mn-cs"/>
                        </a:rPr>
                        <a:t>上将虚拟机密码分配策略配置为</a:t>
                      </a:r>
                      <a:r>
                        <a:rPr lang="en-US" altLang="zh-CN" sz="1600" u="none" strike="noStrike" kern="1200" dirty="0" err="1" smtClean="0">
                          <a:solidFill>
                            <a:schemeClr val="tx1"/>
                          </a:solidFill>
                          <a:latin typeface="+mn-lt"/>
                          <a:ea typeface="+mn-ea"/>
                          <a:cs typeface="+mn-cs"/>
                        </a:rPr>
                        <a:t>FusionSphere</a:t>
                      </a:r>
                      <a:r>
                        <a:rPr lang="en-US" altLang="zh-CN" sz="1600" u="none" strike="noStrike" kern="1200" dirty="0" smtClean="0">
                          <a:solidFill>
                            <a:schemeClr val="tx1"/>
                          </a:solidFill>
                          <a:latin typeface="+mn-lt"/>
                          <a:ea typeface="+mn-ea"/>
                          <a:cs typeface="+mn-cs"/>
                        </a:rPr>
                        <a:t> </a:t>
                      </a:r>
                      <a:r>
                        <a:rPr lang="en-US" altLang="zh-CN" sz="1600" u="none" strike="noStrike" kern="1200" dirty="0" err="1" smtClean="0">
                          <a:solidFill>
                            <a:schemeClr val="tx1"/>
                          </a:solidFill>
                          <a:latin typeface="+mn-lt"/>
                          <a:ea typeface="+mn-ea"/>
                          <a:cs typeface="+mn-cs"/>
                        </a:rPr>
                        <a:t>OpenStack</a:t>
                      </a:r>
                      <a:r>
                        <a:rPr lang="zh-CN" altLang="en-US" sz="1600" u="none" strike="noStrike" kern="1200" dirty="0" smtClean="0">
                          <a:solidFill>
                            <a:schemeClr val="tx1"/>
                          </a:solidFill>
                          <a:latin typeface="+mn-lt"/>
                          <a:ea typeface="+mn-ea"/>
                          <a:cs typeface="+mn-cs"/>
                        </a:rPr>
                        <a:t>分配</a:t>
                      </a:r>
                      <a:endParaRPr lang="en-US" altLang="zh-CN" sz="1600" u="none" strike="noStrike" kern="1200" dirty="0" smtClean="0">
                        <a:solidFill>
                          <a:schemeClr val="tx1"/>
                        </a:solidFill>
                        <a:latin typeface="+mn-lt"/>
                        <a:ea typeface="+mn-ea"/>
                        <a:cs typeface="+mn-cs"/>
                      </a:endParaRPr>
                    </a:p>
                  </a:txBody>
                  <a:tcPr marL="72000" marR="72000" marT="0" marB="0" anchor="ctr" horzOverflow="overflow">
                    <a:lnB w="28575" cap="flat" cmpd="sng" algn="ctr">
                      <a:solidFill>
                        <a:schemeClr val="tx1"/>
                      </a:solidFill>
                      <a:prstDash val="solid"/>
                      <a:round/>
                      <a:headEnd type="none" w="med" len="med"/>
                      <a:tailEnd type="none" w="med" len="med"/>
                    </a:lnB>
                  </a:tcPr>
                </a:tc>
                <a:tc>
                  <a:txBody>
                    <a:bodyPr/>
                    <a:lstStyle>
                      <a:lvl1pPr eaLnBrk="0" hangingPunct="0">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defRPr>
                      </a:lvl1pPr>
                      <a:lvl2pPr marL="742950" indent="-285750" eaLnBrk="0" hangingPunct="0">
                        <a:lnSpc>
                          <a:spcPct val="140000"/>
                        </a:lnSpc>
                        <a:spcBef>
                          <a:spcPct val="30000"/>
                        </a:spcBef>
                        <a:buClr>
                          <a:schemeClr val="tx1"/>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defRPr>
                      </a:lvl2pPr>
                      <a:lvl3pPr marL="1143000" indent="-228600" eaLnBrk="0" hangingPunct="0">
                        <a:lnSpc>
                          <a:spcPct val="140000"/>
                        </a:lnSpc>
                        <a:spcBef>
                          <a:spcPct val="30000"/>
                        </a:spcBef>
                        <a:buSzPct val="50000"/>
                        <a:buFont typeface="Wingdings" panose="05000000000000000000" pitchFamily="2" charset="2"/>
                        <a:defRPr sz="1600">
                          <a:solidFill>
                            <a:schemeClr val="tx1"/>
                          </a:solidFill>
                          <a:latin typeface="FrutigerNext LT Light" panose="020B0403040504020204" pitchFamily="34" charset="0"/>
                          <a:ea typeface="华文细黑" panose="02010600040101010101" pitchFamily="2" charset="-122"/>
                        </a:defRPr>
                      </a:lvl3pPr>
                      <a:lvl4pPr marL="1600200" indent="-228600" eaLnBrk="0" hangingPunct="0">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defRPr>
                      </a:lvl4pPr>
                      <a:lvl5pPr marL="2057400" indent="-228600" eaLnBrk="0" hangingPunct="0">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9pPr>
                    </a:lstStyle>
                    <a:p>
                      <a:pPr marL="0" marR="0" lvl="0" indent="0" algn="l" defTabSz="914400" rtl="0" eaLnBrk="1" fontAlgn="ctr" latinLnBrk="0" hangingPunct="1">
                        <a:lnSpc>
                          <a:spcPct val="100000"/>
                        </a:lnSpc>
                        <a:spcBef>
                          <a:spcPts val="0"/>
                        </a:spcBef>
                        <a:spcAft>
                          <a:spcPts val="0"/>
                        </a:spcAft>
                        <a:buClrTx/>
                        <a:buSzTx/>
                        <a:buFontTx/>
                        <a:buNone/>
                        <a:tabLst/>
                        <a:defRPr/>
                      </a:pPr>
                      <a:r>
                        <a:rPr lang="zh-CN" altLang="en-US" sz="1600" u="none" strike="noStrike" kern="1200" dirty="0" smtClean="0">
                          <a:solidFill>
                            <a:schemeClr val="tx1"/>
                          </a:solidFill>
                          <a:latin typeface="+mn-lt"/>
                          <a:ea typeface="+mn-ea"/>
                          <a:cs typeface="+mn-cs"/>
                        </a:rPr>
                        <a:t>如果设置为</a:t>
                      </a:r>
                      <a:r>
                        <a:rPr lang="en-US" altLang="zh-CN" sz="1600" u="none" strike="noStrike" kern="1200" dirty="0" err="1" smtClean="0">
                          <a:solidFill>
                            <a:schemeClr val="tx1"/>
                          </a:solidFill>
                          <a:latin typeface="+mn-lt"/>
                          <a:ea typeface="+mn-ea"/>
                          <a:cs typeface="+mn-cs"/>
                        </a:rPr>
                        <a:t>FusionComputer</a:t>
                      </a:r>
                      <a:r>
                        <a:rPr lang="zh-CN" altLang="en-US" sz="1600" u="none" strike="noStrike" kern="1200" dirty="0" smtClean="0">
                          <a:solidFill>
                            <a:schemeClr val="tx1"/>
                          </a:solidFill>
                          <a:latin typeface="+mn-lt"/>
                          <a:ea typeface="+mn-ea"/>
                          <a:cs typeface="+mn-cs"/>
                        </a:rPr>
                        <a:t>分配，虚拟机申请成功后将无法查询到虚拟机随机密码</a:t>
                      </a:r>
                      <a:endParaRPr lang="en-US" altLang="zh-CN" sz="1600" u="none" strike="noStrike" kern="1200" dirty="0" smtClean="0">
                        <a:solidFill>
                          <a:schemeClr val="tx1"/>
                        </a:solidFill>
                        <a:latin typeface="+mn-lt"/>
                        <a:ea typeface="+mn-ea"/>
                        <a:cs typeface="+mn-cs"/>
                      </a:endParaRPr>
                    </a:p>
                  </a:txBody>
                  <a:tcPr marL="72000" marR="72000" marT="0" marB="0" anchor="ctr" horzOverflow="overflow">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64570095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pPr>
              <a:buClr>
                <a:schemeClr val="bg1">
                  <a:lumMod val="50000"/>
                </a:schemeClr>
              </a:buClr>
            </a:pPr>
            <a:r>
              <a:rPr lang="en-US" altLang="zh-CN" dirty="0" smtClean="0">
                <a:solidFill>
                  <a:schemeClr val="bg1">
                    <a:lumMod val="50000"/>
                  </a:schemeClr>
                </a:solidFill>
              </a:rPr>
              <a:t>ServiceCenter</a:t>
            </a:r>
            <a:r>
              <a:rPr lang="zh-CN" altLang="en-US" dirty="0" smtClean="0">
                <a:solidFill>
                  <a:schemeClr val="bg1">
                    <a:lumMod val="50000"/>
                  </a:schemeClr>
                </a:solidFill>
              </a:rPr>
              <a:t>介绍</a:t>
            </a:r>
            <a:endParaRPr lang="en-US" altLang="zh-CN" dirty="0" smtClean="0">
              <a:solidFill>
                <a:schemeClr val="bg1">
                  <a:lumMod val="50000"/>
                </a:schemeClr>
              </a:solidFill>
            </a:endParaRPr>
          </a:p>
          <a:p>
            <a:r>
              <a:rPr lang="en-US" altLang="zh-CN" b="1" dirty="0" smtClean="0"/>
              <a:t>ServiceCenter</a:t>
            </a:r>
            <a:r>
              <a:rPr lang="zh-CN" altLang="en-US" b="1" dirty="0" smtClean="0"/>
              <a:t>功能特性</a:t>
            </a:r>
            <a:endParaRPr lang="en-US" altLang="zh-CN" b="1" dirty="0" smtClean="0"/>
          </a:p>
          <a:p>
            <a:pPr lvl="1">
              <a:lnSpc>
                <a:spcPct val="120000"/>
              </a:lnSpc>
              <a:buClr>
                <a:schemeClr val="bg1">
                  <a:lumMod val="50000"/>
                </a:schemeClr>
              </a:buClr>
            </a:pPr>
            <a:r>
              <a:rPr lang="zh-CN" altLang="en-US" dirty="0">
                <a:solidFill>
                  <a:schemeClr val="bg1">
                    <a:lumMod val="50000"/>
                  </a:schemeClr>
                </a:solidFill>
              </a:rPr>
              <a:t>用户管理</a:t>
            </a:r>
            <a:endParaRPr lang="en-US" altLang="zh-CN" dirty="0">
              <a:solidFill>
                <a:schemeClr val="bg1">
                  <a:lumMod val="50000"/>
                </a:schemeClr>
              </a:solidFill>
            </a:endParaRPr>
          </a:p>
          <a:p>
            <a:pPr lvl="1">
              <a:lnSpc>
                <a:spcPct val="120000"/>
              </a:lnSpc>
              <a:buClr>
                <a:schemeClr val="bg1">
                  <a:lumMod val="50000"/>
                </a:schemeClr>
              </a:buClr>
            </a:pPr>
            <a:r>
              <a:rPr lang="zh-CN" altLang="en-US" dirty="0">
                <a:solidFill>
                  <a:schemeClr val="bg1">
                    <a:lumMod val="50000"/>
                  </a:schemeClr>
                </a:solidFill>
              </a:rPr>
              <a:t>服务管理</a:t>
            </a:r>
            <a:endParaRPr lang="en-US" altLang="zh-CN" dirty="0">
              <a:solidFill>
                <a:schemeClr val="bg1">
                  <a:lumMod val="50000"/>
                </a:schemeClr>
              </a:solidFill>
            </a:endParaRPr>
          </a:p>
          <a:p>
            <a:pPr lvl="1">
              <a:lnSpc>
                <a:spcPct val="120000"/>
              </a:lnSpc>
              <a:buClr>
                <a:schemeClr val="bg1">
                  <a:lumMod val="50000"/>
                </a:schemeClr>
              </a:buClr>
            </a:pPr>
            <a:r>
              <a:rPr lang="zh-CN" altLang="en-US" dirty="0">
                <a:solidFill>
                  <a:schemeClr val="bg1">
                    <a:lumMod val="50000"/>
                  </a:schemeClr>
                </a:solidFill>
              </a:rPr>
              <a:t>组织管理</a:t>
            </a:r>
            <a:endParaRPr lang="en-US" altLang="zh-CN" dirty="0">
              <a:solidFill>
                <a:schemeClr val="bg1">
                  <a:lumMod val="50000"/>
                </a:schemeClr>
              </a:solidFill>
            </a:endParaRPr>
          </a:p>
          <a:p>
            <a:pPr lvl="1">
              <a:lnSpc>
                <a:spcPct val="120000"/>
              </a:lnSpc>
              <a:buClr>
                <a:schemeClr val="bg1">
                  <a:lumMod val="50000"/>
                </a:schemeClr>
              </a:buClr>
            </a:pPr>
            <a:r>
              <a:rPr lang="en-US" altLang="zh-CN" dirty="0">
                <a:solidFill>
                  <a:schemeClr val="bg1">
                    <a:lumMod val="50000"/>
                  </a:schemeClr>
                </a:solidFill>
              </a:rPr>
              <a:t>VDC</a:t>
            </a:r>
            <a:r>
              <a:rPr lang="zh-CN" altLang="en-US" dirty="0">
                <a:solidFill>
                  <a:schemeClr val="bg1">
                    <a:lumMod val="50000"/>
                  </a:schemeClr>
                </a:solidFill>
              </a:rPr>
              <a:t>服务</a:t>
            </a:r>
            <a:endParaRPr lang="en-US" altLang="zh-CN" dirty="0">
              <a:solidFill>
                <a:schemeClr val="bg1">
                  <a:lumMod val="50000"/>
                </a:schemeClr>
              </a:solidFill>
            </a:endParaRPr>
          </a:p>
          <a:p>
            <a:pPr lvl="1">
              <a:lnSpc>
                <a:spcPct val="120000"/>
              </a:lnSpc>
              <a:buClr>
                <a:schemeClr val="bg1">
                  <a:lumMod val="50000"/>
                </a:schemeClr>
              </a:buClr>
            </a:pPr>
            <a:r>
              <a:rPr lang="zh-CN" altLang="en-US" dirty="0">
                <a:solidFill>
                  <a:schemeClr val="bg1">
                    <a:lumMod val="50000"/>
                  </a:schemeClr>
                </a:solidFill>
              </a:rPr>
              <a:t>计算服务</a:t>
            </a:r>
            <a:endParaRPr lang="en-US" altLang="zh-CN" dirty="0">
              <a:solidFill>
                <a:schemeClr val="bg1">
                  <a:lumMod val="50000"/>
                </a:schemeClr>
              </a:solidFill>
            </a:endParaRPr>
          </a:p>
          <a:p>
            <a:pPr lvl="1">
              <a:lnSpc>
                <a:spcPct val="120000"/>
              </a:lnSpc>
            </a:pPr>
            <a:r>
              <a:rPr lang="zh-CN" altLang="en-US" dirty="0"/>
              <a:t>存储服务</a:t>
            </a:r>
            <a:endParaRPr lang="en-US" altLang="zh-CN" dirty="0"/>
          </a:p>
          <a:p>
            <a:pPr lvl="1">
              <a:lnSpc>
                <a:spcPct val="120000"/>
              </a:lnSpc>
              <a:buClr>
                <a:schemeClr val="bg1">
                  <a:lumMod val="50000"/>
                </a:schemeClr>
              </a:buClr>
            </a:pPr>
            <a:r>
              <a:rPr lang="zh-CN" altLang="en-US" dirty="0" smtClean="0">
                <a:solidFill>
                  <a:schemeClr val="bg1">
                    <a:lumMod val="50000"/>
                  </a:schemeClr>
                </a:solidFill>
              </a:rPr>
              <a:t>网络服务</a:t>
            </a:r>
            <a:endParaRPr lang="en-US" altLang="zh-CN" dirty="0" smtClean="0">
              <a:solidFill>
                <a:schemeClr val="bg1">
                  <a:lumMod val="50000"/>
                </a:schemeClr>
              </a:solidFill>
            </a:endParaRPr>
          </a:p>
          <a:p>
            <a:pPr>
              <a:buClr>
                <a:schemeClr val="bg1">
                  <a:lumMod val="50000"/>
                </a:schemeClr>
              </a:buClr>
            </a:pPr>
            <a:r>
              <a:rPr lang="en-US" altLang="zh-CN" dirty="0">
                <a:solidFill>
                  <a:schemeClr val="bg1">
                    <a:lumMod val="50000"/>
                  </a:schemeClr>
                </a:solidFill>
              </a:rPr>
              <a:t>ServiceCenter</a:t>
            </a:r>
            <a:r>
              <a:rPr lang="zh-CN" altLang="en-US" dirty="0">
                <a:solidFill>
                  <a:schemeClr val="bg1">
                    <a:lumMod val="50000"/>
                  </a:schemeClr>
                </a:solidFill>
              </a:rPr>
              <a:t>安装</a:t>
            </a:r>
            <a:endParaRPr lang="en-US" altLang="zh-CN" dirty="0">
              <a:solidFill>
                <a:schemeClr val="bg1">
                  <a:lumMod val="50000"/>
                </a:schemeClr>
              </a:solidFill>
            </a:endParaRPr>
          </a:p>
        </p:txBody>
      </p:sp>
    </p:spTree>
    <p:extLst>
      <p:ext uri="{BB962C8B-B14F-4D97-AF65-F5344CB8AC3E}">
        <p14:creationId xmlns:p14="http://schemas.microsoft.com/office/powerpoint/2010/main" val="309513187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标题 1"/>
          <p:cNvSpPr>
            <a:spLocks noGrp="1"/>
          </p:cNvSpPr>
          <p:nvPr>
            <p:ph type="title"/>
          </p:nvPr>
        </p:nvSpPr>
        <p:spPr/>
        <p:txBody>
          <a:bodyPr/>
          <a:lstStyle/>
          <a:p>
            <a:r>
              <a:rPr lang="zh-CN" altLang="en-US" dirty="0" smtClean="0"/>
              <a:t>云硬盘服务介绍</a:t>
            </a:r>
            <a:r>
              <a:rPr lang="en-US" altLang="zh-CN" dirty="0" smtClean="0"/>
              <a:t>(1/2)</a:t>
            </a:r>
            <a:endParaRPr lang="zh-CN" altLang="en-US" dirty="0" smtClean="0"/>
          </a:p>
        </p:txBody>
      </p:sp>
      <p:sp>
        <p:nvSpPr>
          <p:cNvPr id="64515" name="内容占位符 2"/>
          <p:cNvSpPr>
            <a:spLocks noGrp="1"/>
          </p:cNvSpPr>
          <p:nvPr>
            <p:ph type="body" sz="quarter" idx="10"/>
          </p:nvPr>
        </p:nvSpPr>
        <p:spPr/>
        <p:txBody>
          <a:bodyPr/>
          <a:lstStyle/>
          <a:p>
            <a:r>
              <a:rPr lang="zh-CN" altLang="en-US" smtClean="0"/>
              <a:t>功能介绍</a:t>
            </a:r>
            <a:endParaRPr lang="en-US" altLang="zh-CN" smtClean="0"/>
          </a:p>
          <a:p>
            <a:pPr lvl="1"/>
            <a:r>
              <a:rPr lang="zh-CN" altLang="en-US" smtClean="0"/>
              <a:t>云硬盘为虚拟机和物理机提供数据存储空间，它独立于虚拟机和物理机的生命周期而存在，可以与虚拟机或物理机挂载使用，实现虚拟机或物理机间数据的快速转移。</a:t>
            </a:r>
            <a:endParaRPr lang="en-US" altLang="zh-CN" smtClean="0"/>
          </a:p>
          <a:p>
            <a:pPr lvl="1"/>
            <a:r>
              <a:rPr lang="zh-CN" altLang="zh-CN" smtClean="0"/>
              <a:t>云硬盘还可以提供快照功能，</a:t>
            </a:r>
            <a:r>
              <a:rPr lang="en-US" altLang="zh-CN" smtClean="0"/>
              <a:t>VDC</a:t>
            </a:r>
            <a:r>
              <a:rPr lang="zh-CN" altLang="zh-CN" smtClean="0"/>
              <a:t>业务用户可以给云硬盘创建快照，当云硬盘出现故障时，可以通过快照恢复</a:t>
            </a:r>
            <a:r>
              <a:rPr lang="zh-CN" altLang="en-US" smtClean="0"/>
              <a:t>。</a:t>
            </a:r>
            <a:endParaRPr lang="en-US" altLang="zh-CN" smtClean="0"/>
          </a:p>
          <a:p>
            <a:pPr lvl="1"/>
            <a:endParaRPr lang="en-US" altLang="zh-CN" dirty="0" smtClean="0"/>
          </a:p>
        </p:txBody>
      </p:sp>
    </p:spTree>
    <p:extLst>
      <p:ext uri="{BB962C8B-B14F-4D97-AF65-F5344CB8AC3E}">
        <p14:creationId xmlns:p14="http://schemas.microsoft.com/office/powerpoint/2010/main" val="175475039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标题 1"/>
          <p:cNvSpPr>
            <a:spLocks noGrp="1"/>
          </p:cNvSpPr>
          <p:nvPr>
            <p:ph type="title"/>
          </p:nvPr>
        </p:nvSpPr>
        <p:spPr/>
        <p:txBody>
          <a:bodyPr/>
          <a:lstStyle/>
          <a:p>
            <a:r>
              <a:rPr lang="zh-CN" altLang="en-US" dirty="0" smtClean="0"/>
              <a:t>云硬盘服务介绍</a:t>
            </a:r>
            <a:r>
              <a:rPr lang="en-US" altLang="zh-CN" dirty="0" smtClean="0"/>
              <a:t>(2/2)</a:t>
            </a:r>
            <a:endParaRPr lang="zh-CN" altLang="en-US" dirty="0" smtClean="0"/>
          </a:p>
        </p:txBody>
      </p:sp>
      <p:sp>
        <p:nvSpPr>
          <p:cNvPr id="65539" name="文本占位符 35"/>
          <p:cNvSpPr>
            <a:spLocks noGrp="1"/>
          </p:cNvSpPr>
          <p:nvPr>
            <p:ph type="body" sz="quarter" idx="10"/>
          </p:nvPr>
        </p:nvSpPr>
        <p:spPr/>
        <p:txBody>
          <a:bodyPr/>
          <a:lstStyle/>
          <a:p>
            <a:r>
              <a:rPr lang="zh-CN" altLang="en-US" sz="1600" dirty="0" smtClean="0"/>
              <a:t>应用场景</a:t>
            </a:r>
            <a:endParaRPr lang="en-US" altLang="zh-CN" sz="1600" dirty="0" smtClean="0"/>
          </a:p>
          <a:p>
            <a:pPr marL="298800" indent="0">
              <a:buNone/>
            </a:pPr>
            <a:r>
              <a:rPr lang="zh-CN" altLang="en-US" sz="1600" dirty="0" smtClean="0"/>
              <a:t>弹性块存储服务为用户虚拟机提供可按需扩展存储空间的块级别的存储服务。用户虚拟机操作系统以卷设备的方式访问块存储空间。</a:t>
            </a:r>
          </a:p>
          <a:p>
            <a:pPr marL="298800" indent="0">
              <a:buNone/>
            </a:pPr>
            <a:r>
              <a:rPr lang="zh-CN" altLang="en-US" sz="1600" dirty="0" smtClean="0"/>
              <a:t>云硬盘应用于以下场景：</a:t>
            </a:r>
          </a:p>
          <a:p>
            <a:pPr lvl="1"/>
            <a:r>
              <a:rPr lang="zh-CN" altLang="en-US" sz="1400" dirty="0" smtClean="0"/>
              <a:t>申请虚拟机时，选择已有的云硬盘。</a:t>
            </a:r>
          </a:p>
          <a:p>
            <a:pPr lvl="1"/>
            <a:r>
              <a:rPr lang="zh-CN" altLang="en-US" sz="1400" dirty="0" smtClean="0"/>
              <a:t>已有虚拟机的磁盘空间不够，将云硬盘挂载到虚拟机。</a:t>
            </a:r>
          </a:p>
          <a:p>
            <a:pPr lvl="1"/>
            <a:r>
              <a:rPr lang="zh-CN" altLang="en-US" sz="1400" dirty="0" smtClean="0"/>
              <a:t>虚拟机故障时，将云硬盘从虚拟机上卸载，再挂载到新的虚拟机上。</a:t>
            </a:r>
          </a:p>
        </p:txBody>
      </p:sp>
      <p:pic>
        <p:nvPicPr>
          <p:cNvPr id="65540" name="d0e697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24810" y="4041068"/>
            <a:ext cx="5094379" cy="2196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091884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标题 1"/>
          <p:cNvSpPr>
            <a:spLocks noGrp="1"/>
          </p:cNvSpPr>
          <p:nvPr>
            <p:ph type="title"/>
          </p:nvPr>
        </p:nvSpPr>
        <p:spPr/>
        <p:txBody>
          <a:bodyPr/>
          <a:lstStyle/>
          <a:p>
            <a:r>
              <a:rPr lang="zh-CN" altLang="en-US" smtClean="0"/>
              <a:t>云硬盘服务条件</a:t>
            </a:r>
          </a:p>
        </p:txBody>
      </p:sp>
      <p:sp>
        <p:nvSpPr>
          <p:cNvPr id="66563" name="文本占位符 35"/>
          <p:cNvSpPr>
            <a:spLocks noGrp="1"/>
          </p:cNvSpPr>
          <p:nvPr>
            <p:ph type="body" sz="quarter" idx="10"/>
          </p:nvPr>
        </p:nvSpPr>
        <p:spPr/>
        <p:txBody>
          <a:bodyPr/>
          <a:lstStyle/>
          <a:p>
            <a:r>
              <a:rPr lang="zh-CN" altLang="en-US" smtClean="0"/>
              <a:t>前提条件</a:t>
            </a:r>
            <a:endParaRPr lang="en-US" altLang="zh-CN" smtClean="0"/>
          </a:p>
          <a:p>
            <a:pPr lvl="1"/>
            <a:r>
              <a:rPr lang="zh-CN" altLang="en-US" smtClean="0"/>
              <a:t>在</a:t>
            </a:r>
            <a:r>
              <a:rPr lang="en-US" altLang="zh-CN" smtClean="0"/>
              <a:t>ServiceCenter</a:t>
            </a:r>
            <a:r>
              <a:rPr lang="zh-CN" altLang="en-US" smtClean="0"/>
              <a:t>中已创建</a:t>
            </a:r>
            <a:r>
              <a:rPr lang="en-US" altLang="zh-CN" smtClean="0"/>
              <a:t>VDC</a:t>
            </a:r>
            <a:r>
              <a:rPr lang="zh-CN" altLang="en-US" smtClean="0"/>
              <a:t>。</a:t>
            </a:r>
          </a:p>
          <a:p>
            <a:pPr lvl="1"/>
            <a:r>
              <a:rPr lang="zh-CN" altLang="en-US" smtClean="0"/>
              <a:t>在</a:t>
            </a:r>
            <a:r>
              <a:rPr lang="en-US" altLang="zh-CN" smtClean="0"/>
              <a:t>ServiceCenter</a:t>
            </a:r>
            <a:r>
              <a:rPr lang="zh-CN" altLang="en-US" smtClean="0"/>
              <a:t>中已创建</a:t>
            </a:r>
            <a:r>
              <a:rPr lang="en-US" altLang="zh-CN" smtClean="0"/>
              <a:t>VDC</a:t>
            </a:r>
            <a:r>
              <a:rPr lang="zh-CN" altLang="en-US" smtClean="0"/>
              <a:t>管理员。</a:t>
            </a:r>
            <a:endParaRPr lang="en-US" altLang="zh-CN" smtClean="0"/>
          </a:p>
          <a:p>
            <a:pPr lvl="1"/>
            <a:r>
              <a:rPr lang="zh-CN" altLang="en-US" smtClean="0"/>
              <a:t>在</a:t>
            </a:r>
            <a:r>
              <a:rPr lang="en-US" altLang="zh-CN" smtClean="0"/>
              <a:t>OpenStack OM</a:t>
            </a:r>
            <a:r>
              <a:rPr lang="zh-CN" altLang="en-US" smtClean="0"/>
              <a:t>创建磁盘类型。</a:t>
            </a:r>
            <a:endParaRPr lang="en-US" altLang="zh-CN" smtClean="0"/>
          </a:p>
          <a:p>
            <a:endParaRPr lang="zh-CN" altLang="en-US" smtClean="0"/>
          </a:p>
          <a:p>
            <a:endParaRPr lang="zh-CN" altLang="en-US" dirty="0" smtClean="0"/>
          </a:p>
        </p:txBody>
      </p:sp>
    </p:spTree>
    <p:extLst>
      <p:ext uri="{BB962C8B-B14F-4D97-AF65-F5344CB8AC3E}">
        <p14:creationId xmlns:p14="http://schemas.microsoft.com/office/powerpoint/2010/main" val="230799389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r>
              <a:rPr lang="en-US" altLang="zh-CN" b="1" dirty="0" smtClean="0"/>
              <a:t>ServiceCenter</a:t>
            </a:r>
            <a:r>
              <a:rPr lang="zh-CN" altLang="en-US" b="1" dirty="0" smtClean="0"/>
              <a:t>介绍</a:t>
            </a:r>
            <a:endParaRPr lang="en-US" altLang="zh-CN" b="1" dirty="0" smtClean="0"/>
          </a:p>
          <a:p>
            <a:pPr>
              <a:buClr>
                <a:schemeClr val="bg1">
                  <a:lumMod val="50000"/>
                </a:schemeClr>
              </a:buClr>
            </a:pPr>
            <a:r>
              <a:rPr lang="en-US" altLang="zh-CN" dirty="0" smtClean="0">
                <a:solidFill>
                  <a:schemeClr val="bg1">
                    <a:lumMod val="50000"/>
                  </a:schemeClr>
                </a:solidFill>
              </a:rPr>
              <a:t>ServiceCenter</a:t>
            </a:r>
            <a:r>
              <a:rPr lang="zh-CN" altLang="en-US" dirty="0" smtClean="0">
                <a:solidFill>
                  <a:schemeClr val="bg1">
                    <a:lumMod val="50000"/>
                  </a:schemeClr>
                </a:solidFill>
              </a:rPr>
              <a:t>功能特性</a:t>
            </a:r>
            <a:endParaRPr lang="en-US" altLang="zh-CN" dirty="0" smtClean="0">
              <a:solidFill>
                <a:schemeClr val="bg1">
                  <a:lumMod val="50000"/>
                </a:schemeClr>
              </a:solidFill>
            </a:endParaRPr>
          </a:p>
          <a:p>
            <a:pPr>
              <a:buClr>
                <a:schemeClr val="bg1">
                  <a:lumMod val="50000"/>
                </a:schemeClr>
              </a:buClr>
            </a:pPr>
            <a:r>
              <a:rPr lang="en-US" altLang="zh-CN" dirty="0" smtClean="0">
                <a:solidFill>
                  <a:schemeClr val="bg1">
                    <a:lumMod val="50000"/>
                  </a:schemeClr>
                </a:solidFill>
              </a:rPr>
              <a:t>ServiceCenter</a:t>
            </a:r>
            <a:r>
              <a:rPr lang="zh-CN" altLang="en-US" dirty="0" smtClean="0">
                <a:solidFill>
                  <a:schemeClr val="bg1">
                    <a:lumMod val="50000"/>
                  </a:schemeClr>
                </a:solidFill>
              </a:rPr>
              <a:t>安装</a:t>
            </a:r>
            <a:endParaRPr lang="en-US" altLang="zh-CN" dirty="0" smtClean="0">
              <a:solidFill>
                <a:schemeClr val="bg1">
                  <a:lumMod val="50000"/>
                </a:schemeClr>
              </a:solidFill>
            </a:endParaRPr>
          </a:p>
        </p:txBody>
      </p:sp>
    </p:spTree>
    <p:extLst>
      <p:ext uri="{BB962C8B-B14F-4D97-AF65-F5344CB8AC3E}">
        <p14:creationId xmlns:p14="http://schemas.microsoft.com/office/powerpoint/2010/main" val="26470346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758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550" y="1916113"/>
            <a:ext cx="3421063" cy="31337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67587" name="标题 1"/>
          <p:cNvSpPr>
            <a:spLocks noGrp="1"/>
          </p:cNvSpPr>
          <p:nvPr>
            <p:ph type="title"/>
          </p:nvPr>
        </p:nvSpPr>
        <p:spPr/>
        <p:txBody>
          <a:bodyPr/>
          <a:lstStyle/>
          <a:p>
            <a:r>
              <a:rPr lang="zh-CN" altLang="en-US" smtClean="0"/>
              <a:t>云硬盘业务原理</a:t>
            </a:r>
          </a:p>
        </p:txBody>
      </p:sp>
      <p:sp>
        <p:nvSpPr>
          <p:cNvPr id="67588" name="内容占位符 2"/>
          <p:cNvSpPr>
            <a:spLocks noGrp="1"/>
          </p:cNvSpPr>
          <p:nvPr>
            <p:ph type="body" sz="quarter" idx="10"/>
          </p:nvPr>
        </p:nvSpPr>
        <p:spPr/>
        <p:txBody>
          <a:bodyPr/>
          <a:lstStyle/>
          <a:p>
            <a:r>
              <a:rPr lang="zh-CN" altLang="en-US" smtClean="0"/>
              <a:t>特性配置</a:t>
            </a:r>
            <a:endParaRPr lang="en-US" altLang="zh-CN" smtClean="0"/>
          </a:p>
          <a:p>
            <a:endParaRPr lang="en-US" altLang="zh-CN" smtClean="0"/>
          </a:p>
        </p:txBody>
      </p:sp>
      <p:sp>
        <p:nvSpPr>
          <p:cNvPr id="8" name="圆角矩形 7"/>
          <p:cNvSpPr/>
          <p:nvPr/>
        </p:nvSpPr>
        <p:spPr bwMode="auto">
          <a:xfrm>
            <a:off x="6372225" y="2097088"/>
            <a:ext cx="828675" cy="287337"/>
          </a:xfrm>
          <a:prstGeom prst="roundRect">
            <a:avLst/>
          </a:prstGeom>
          <a:solidFill>
            <a:srgbClr val="00B0F0"/>
          </a:solidFill>
          <a:ln w="9525" cap="flat" cmpd="sng" algn="ctr">
            <a:solidFill>
              <a:schemeClr val="tx1"/>
            </a:solidFill>
            <a:prstDash val="sysDot"/>
            <a:round/>
            <a:headEnd type="none" w="med" len="med"/>
            <a:tailEnd type="none" w="med" len="med"/>
          </a:ln>
          <a:effectLst/>
        </p:spPr>
        <p:txBody>
          <a:bodyPr anchor="ctr"/>
          <a:lstStyle/>
          <a:p>
            <a:pPr algn="ctr" fontAlgn="t">
              <a:defRPr/>
            </a:pPr>
            <a:r>
              <a:rPr lang="zh-CN" altLang="en-US" sz="1200" dirty="0">
                <a:latin typeface="+mn-lt"/>
                <a:ea typeface="+mn-ea"/>
              </a:rPr>
              <a:t>云资源池</a:t>
            </a:r>
          </a:p>
        </p:txBody>
      </p:sp>
      <p:sp>
        <p:nvSpPr>
          <p:cNvPr id="9" name="圆角矩形 8"/>
          <p:cNvSpPr/>
          <p:nvPr/>
        </p:nvSpPr>
        <p:spPr bwMode="auto">
          <a:xfrm>
            <a:off x="5514975" y="2889250"/>
            <a:ext cx="827088" cy="287338"/>
          </a:xfrm>
          <a:prstGeom prst="roundRect">
            <a:avLst/>
          </a:prstGeom>
          <a:solidFill>
            <a:srgbClr val="00B0F0"/>
          </a:solidFill>
          <a:ln w="9525" cap="flat" cmpd="sng" algn="ctr">
            <a:solidFill>
              <a:schemeClr val="tx1"/>
            </a:solidFill>
            <a:prstDash val="sysDot"/>
            <a:round/>
            <a:headEnd type="none" w="med" len="med"/>
            <a:tailEnd type="none" w="med" len="med"/>
          </a:ln>
          <a:effectLst/>
        </p:spPr>
        <p:txBody>
          <a:bodyPr anchor="ctr"/>
          <a:lstStyle/>
          <a:p>
            <a:pPr algn="ctr" fontAlgn="t">
              <a:defRPr/>
            </a:pPr>
            <a:r>
              <a:rPr lang="zh-CN" altLang="en-US" sz="1200" dirty="0">
                <a:latin typeface="+mn-lt"/>
                <a:ea typeface="+mn-ea"/>
              </a:rPr>
              <a:t>可用分区</a:t>
            </a:r>
          </a:p>
        </p:txBody>
      </p:sp>
      <p:sp>
        <p:nvSpPr>
          <p:cNvPr id="10" name="圆角矩形 9"/>
          <p:cNvSpPr/>
          <p:nvPr/>
        </p:nvSpPr>
        <p:spPr bwMode="auto">
          <a:xfrm>
            <a:off x="7200900" y="2889250"/>
            <a:ext cx="827088" cy="287338"/>
          </a:xfrm>
          <a:prstGeom prst="roundRect">
            <a:avLst/>
          </a:prstGeom>
          <a:solidFill>
            <a:srgbClr val="00B0F0"/>
          </a:solidFill>
          <a:ln w="9525" cap="flat" cmpd="sng" algn="ctr">
            <a:solidFill>
              <a:schemeClr val="tx1"/>
            </a:solidFill>
            <a:prstDash val="sysDot"/>
            <a:round/>
            <a:headEnd type="none" w="med" len="med"/>
            <a:tailEnd type="none" w="med" len="med"/>
          </a:ln>
          <a:effectLst/>
        </p:spPr>
        <p:txBody>
          <a:bodyPr anchor="ctr"/>
          <a:lstStyle/>
          <a:p>
            <a:pPr algn="ctr" fontAlgn="t">
              <a:defRPr/>
            </a:pPr>
            <a:r>
              <a:rPr lang="zh-CN" altLang="en-US" sz="1200" dirty="0">
                <a:latin typeface="+mn-lt"/>
                <a:ea typeface="+mn-ea"/>
              </a:rPr>
              <a:t>可用分区</a:t>
            </a:r>
          </a:p>
        </p:txBody>
      </p:sp>
      <p:sp>
        <p:nvSpPr>
          <p:cNvPr id="11" name="圆角矩形 10"/>
          <p:cNvSpPr/>
          <p:nvPr/>
        </p:nvSpPr>
        <p:spPr bwMode="auto">
          <a:xfrm>
            <a:off x="5111750" y="3968750"/>
            <a:ext cx="828675" cy="288925"/>
          </a:xfrm>
          <a:prstGeom prst="roundRect">
            <a:avLst/>
          </a:prstGeom>
          <a:solidFill>
            <a:srgbClr val="00B0F0"/>
          </a:solidFill>
          <a:ln w="9525" cap="flat" cmpd="sng" algn="ctr">
            <a:solidFill>
              <a:schemeClr val="tx1"/>
            </a:solidFill>
            <a:prstDash val="sysDot"/>
            <a:round/>
            <a:headEnd type="none" w="med" len="med"/>
            <a:tailEnd type="none" w="med" len="med"/>
          </a:ln>
          <a:effectLst/>
        </p:spPr>
        <p:txBody>
          <a:bodyPr anchor="ctr"/>
          <a:lstStyle/>
          <a:p>
            <a:pPr algn="ctr" fontAlgn="t">
              <a:defRPr/>
            </a:pPr>
            <a:r>
              <a:rPr lang="zh-CN" altLang="en-US" sz="1200" dirty="0">
                <a:latin typeface="+mn-lt"/>
                <a:ea typeface="+mn-ea"/>
              </a:rPr>
              <a:t>存储</a:t>
            </a:r>
            <a:r>
              <a:rPr lang="en-US" altLang="zh-CN" sz="1200" dirty="0">
                <a:latin typeface="+mn-lt"/>
                <a:ea typeface="+mn-ea"/>
              </a:rPr>
              <a:t>1</a:t>
            </a:r>
            <a:endParaRPr lang="zh-CN" altLang="en-US" sz="1200" dirty="0">
              <a:latin typeface="+mn-lt"/>
              <a:ea typeface="+mn-ea"/>
            </a:endParaRPr>
          </a:p>
        </p:txBody>
      </p:sp>
      <p:sp>
        <p:nvSpPr>
          <p:cNvPr id="67593" name="圆角矩形 11"/>
          <p:cNvSpPr>
            <a:spLocks noChangeArrowheads="1"/>
          </p:cNvSpPr>
          <p:nvPr/>
        </p:nvSpPr>
        <p:spPr bwMode="auto">
          <a:xfrm>
            <a:off x="6048375" y="3968750"/>
            <a:ext cx="827088" cy="288925"/>
          </a:xfrm>
          <a:prstGeom prst="roundRect">
            <a:avLst>
              <a:gd name="adj" fmla="val 16667"/>
            </a:avLst>
          </a:prstGeom>
          <a:solidFill>
            <a:srgbClr val="00B0F0"/>
          </a:solidFill>
          <a:ln w="9525" algn="ctr">
            <a:solidFill>
              <a:schemeClr val="tx1"/>
            </a:solidFill>
            <a:prstDash val="sysDot"/>
            <a:round/>
            <a:headEnd/>
            <a:tailEnd/>
          </a:ln>
        </p:spPr>
        <p:txBody>
          <a:bodyPr anchor="ctr"/>
          <a:lstStyle>
            <a:lvl1pPr eaLnBrk="0" hangingPunct="0">
              <a:defRPr sz="1000">
                <a:solidFill>
                  <a:schemeClr val="tx1"/>
                </a:solidFill>
                <a:latin typeface="FrutigerNext LT Regular" panose="020B0503040504020204" pitchFamily="34" charset="0"/>
                <a:ea typeface="宋体" panose="02010600030101010101" pitchFamily="2" charset="-122"/>
              </a:defRPr>
            </a:lvl1pPr>
            <a:lvl2pPr marL="742950" indent="-285750" eaLnBrk="0" hangingPunct="0">
              <a:defRPr sz="1000">
                <a:solidFill>
                  <a:schemeClr val="tx1"/>
                </a:solidFill>
                <a:latin typeface="FrutigerNext LT Regular" panose="020B0503040504020204" pitchFamily="34" charset="0"/>
                <a:ea typeface="宋体" panose="02010600030101010101" pitchFamily="2" charset="-122"/>
              </a:defRPr>
            </a:lvl2pPr>
            <a:lvl3pPr marL="1143000" indent="-228600" eaLnBrk="0" hangingPunct="0">
              <a:defRPr sz="1000">
                <a:solidFill>
                  <a:schemeClr val="tx1"/>
                </a:solidFill>
                <a:latin typeface="FrutigerNext LT Regular" panose="020B0503040504020204" pitchFamily="34" charset="0"/>
                <a:ea typeface="宋体" panose="02010600030101010101" pitchFamily="2" charset="-122"/>
              </a:defRPr>
            </a:lvl3pPr>
            <a:lvl4pPr marL="1600200" indent="-228600" eaLnBrk="0" hangingPunct="0">
              <a:defRPr sz="1000">
                <a:solidFill>
                  <a:schemeClr val="tx1"/>
                </a:solidFill>
                <a:latin typeface="FrutigerNext LT Regular" panose="020B0503040504020204" pitchFamily="34" charset="0"/>
                <a:ea typeface="宋体" panose="02010600030101010101" pitchFamily="2" charset="-122"/>
              </a:defRPr>
            </a:lvl4pPr>
            <a:lvl5pPr marL="2057400" indent="-228600" eaLnBrk="0" hangingPunct="0">
              <a:defRPr sz="1000">
                <a:solidFill>
                  <a:schemeClr val="tx1"/>
                </a:solidFill>
                <a:latin typeface="FrutigerNext LT Regular" panose="020B0503040504020204" pitchFamily="34" charset="0"/>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9pPr>
          </a:lstStyle>
          <a:p>
            <a:pPr algn="ctr" eaLnBrk="1" fontAlgn="t" hangingPunct="1"/>
            <a:r>
              <a:rPr lang="zh-CN" altLang="en-US" sz="1200"/>
              <a:t>存储</a:t>
            </a:r>
            <a:r>
              <a:rPr lang="en-US" altLang="zh-CN" sz="1200"/>
              <a:t>2</a:t>
            </a:r>
            <a:endParaRPr lang="zh-CN" altLang="en-US" sz="1200"/>
          </a:p>
        </p:txBody>
      </p:sp>
      <p:sp>
        <p:nvSpPr>
          <p:cNvPr id="67594" name="圆角矩形 12"/>
          <p:cNvSpPr>
            <a:spLocks noChangeArrowheads="1"/>
          </p:cNvSpPr>
          <p:nvPr/>
        </p:nvSpPr>
        <p:spPr bwMode="auto">
          <a:xfrm>
            <a:off x="7200900" y="3968750"/>
            <a:ext cx="827088" cy="288925"/>
          </a:xfrm>
          <a:prstGeom prst="roundRect">
            <a:avLst>
              <a:gd name="adj" fmla="val 16667"/>
            </a:avLst>
          </a:prstGeom>
          <a:solidFill>
            <a:srgbClr val="00B0F0"/>
          </a:solidFill>
          <a:ln w="9525" algn="ctr">
            <a:solidFill>
              <a:schemeClr val="tx1"/>
            </a:solidFill>
            <a:prstDash val="sysDot"/>
            <a:round/>
            <a:headEnd/>
            <a:tailEnd/>
          </a:ln>
        </p:spPr>
        <p:txBody>
          <a:bodyPr anchor="ctr"/>
          <a:lstStyle>
            <a:lvl1pPr eaLnBrk="0" hangingPunct="0">
              <a:defRPr sz="1000">
                <a:solidFill>
                  <a:schemeClr val="tx1"/>
                </a:solidFill>
                <a:latin typeface="FrutigerNext LT Regular" panose="020B0503040504020204" pitchFamily="34" charset="0"/>
                <a:ea typeface="宋体" panose="02010600030101010101" pitchFamily="2" charset="-122"/>
              </a:defRPr>
            </a:lvl1pPr>
            <a:lvl2pPr marL="742950" indent="-285750" eaLnBrk="0" hangingPunct="0">
              <a:defRPr sz="1000">
                <a:solidFill>
                  <a:schemeClr val="tx1"/>
                </a:solidFill>
                <a:latin typeface="FrutigerNext LT Regular" panose="020B0503040504020204" pitchFamily="34" charset="0"/>
                <a:ea typeface="宋体" panose="02010600030101010101" pitchFamily="2" charset="-122"/>
              </a:defRPr>
            </a:lvl2pPr>
            <a:lvl3pPr marL="1143000" indent="-228600" eaLnBrk="0" hangingPunct="0">
              <a:defRPr sz="1000">
                <a:solidFill>
                  <a:schemeClr val="tx1"/>
                </a:solidFill>
                <a:latin typeface="FrutigerNext LT Regular" panose="020B0503040504020204" pitchFamily="34" charset="0"/>
                <a:ea typeface="宋体" panose="02010600030101010101" pitchFamily="2" charset="-122"/>
              </a:defRPr>
            </a:lvl3pPr>
            <a:lvl4pPr marL="1600200" indent="-228600" eaLnBrk="0" hangingPunct="0">
              <a:defRPr sz="1000">
                <a:solidFill>
                  <a:schemeClr val="tx1"/>
                </a:solidFill>
                <a:latin typeface="FrutigerNext LT Regular" panose="020B0503040504020204" pitchFamily="34" charset="0"/>
                <a:ea typeface="宋体" panose="02010600030101010101" pitchFamily="2" charset="-122"/>
              </a:defRPr>
            </a:lvl4pPr>
            <a:lvl5pPr marL="2057400" indent="-228600" eaLnBrk="0" hangingPunct="0">
              <a:defRPr sz="1000">
                <a:solidFill>
                  <a:schemeClr val="tx1"/>
                </a:solidFill>
                <a:latin typeface="FrutigerNext LT Regular" panose="020B0503040504020204" pitchFamily="34" charset="0"/>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9pPr>
          </a:lstStyle>
          <a:p>
            <a:pPr algn="ctr" eaLnBrk="1" fontAlgn="t" hangingPunct="1"/>
            <a:r>
              <a:rPr lang="zh-CN" altLang="en-US" sz="1200"/>
              <a:t>存储</a:t>
            </a:r>
            <a:r>
              <a:rPr lang="en-US" altLang="zh-CN" sz="1200"/>
              <a:t>3</a:t>
            </a:r>
            <a:endParaRPr lang="zh-CN" altLang="en-US" sz="1200"/>
          </a:p>
        </p:txBody>
      </p:sp>
      <p:cxnSp>
        <p:nvCxnSpPr>
          <p:cNvPr id="67595" name="直接连接符 13"/>
          <p:cNvCxnSpPr>
            <a:cxnSpLocks noChangeShapeType="1"/>
            <a:stCxn id="8" idx="2"/>
            <a:endCxn id="9" idx="0"/>
          </p:cNvCxnSpPr>
          <p:nvPr/>
        </p:nvCxnSpPr>
        <p:spPr bwMode="auto">
          <a:xfrm flipH="1">
            <a:off x="5929313" y="2384425"/>
            <a:ext cx="857250" cy="504825"/>
          </a:xfrm>
          <a:prstGeom prst="line">
            <a:avLst/>
          </a:prstGeom>
          <a:noFill/>
          <a:ln w="15875" algn="ctr">
            <a:solidFill>
              <a:srgbClr val="0070C0"/>
            </a:solidFill>
            <a:round/>
            <a:headEnd/>
            <a:tailEnd/>
          </a:ln>
          <a:extLst>
            <a:ext uri="{909E8E84-426E-40DD-AFC4-6F175D3DCCD1}">
              <a14:hiddenFill xmlns:a14="http://schemas.microsoft.com/office/drawing/2010/main">
                <a:noFill/>
              </a14:hiddenFill>
            </a:ext>
          </a:extLst>
        </p:spPr>
      </p:cxnSp>
      <p:cxnSp>
        <p:nvCxnSpPr>
          <p:cNvPr id="67596" name="直接连接符 14"/>
          <p:cNvCxnSpPr>
            <a:cxnSpLocks noChangeShapeType="1"/>
            <a:stCxn id="8" idx="2"/>
            <a:endCxn id="10" idx="0"/>
          </p:cNvCxnSpPr>
          <p:nvPr/>
        </p:nvCxnSpPr>
        <p:spPr bwMode="auto">
          <a:xfrm>
            <a:off x="6786563" y="2384425"/>
            <a:ext cx="827087" cy="504825"/>
          </a:xfrm>
          <a:prstGeom prst="line">
            <a:avLst/>
          </a:prstGeom>
          <a:noFill/>
          <a:ln w="15875" algn="ctr">
            <a:solidFill>
              <a:srgbClr val="0070C0"/>
            </a:solidFill>
            <a:round/>
            <a:headEnd/>
            <a:tailEnd/>
          </a:ln>
          <a:extLst>
            <a:ext uri="{909E8E84-426E-40DD-AFC4-6F175D3DCCD1}">
              <a14:hiddenFill xmlns:a14="http://schemas.microsoft.com/office/drawing/2010/main">
                <a:noFill/>
              </a14:hiddenFill>
            </a:ext>
          </a:extLst>
        </p:spPr>
      </p:cxnSp>
      <p:cxnSp>
        <p:nvCxnSpPr>
          <p:cNvPr id="67597" name="直接连接符 15"/>
          <p:cNvCxnSpPr>
            <a:cxnSpLocks noChangeShapeType="1"/>
            <a:stCxn id="9" idx="2"/>
            <a:endCxn id="11" idx="0"/>
          </p:cNvCxnSpPr>
          <p:nvPr/>
        </p:nvCxnSpPr>
        <p:spPr bwMode="auto">
          <a:xfrm flipH="1">
            <a:off x="5526088" y="3176588"/>
            <a:ext cx="403225" cy="792162"/>
          </a:xfrm>
          <a:prstGeom prst="line">
            <a:avLst/>
          </a:prstGeom>
          <a:noFill/>
          <a:ln w="15875" algn="ctr">
            <a:solidFill>
              <a:srgbClr val="0070C0"/>
            </a:solidFill>
            <a:round/>
            <a:headEnd/>
            <a:tailEnd/>
          </a:ln>
          <a:extLst>
            <a:ext uri="{909E8E84-426E-40DD-AFC4-6F175D3DCCD1}">
              <a14:hiddenFill xmlns:a14="http://schemas.microsoft.com/office/drawing/2010/main">
                <a:noFill/>
              </a14:hiddenFill>
            </a:ext>
          </a:extLst>
        </p:spPr>
      </p:cxnSp>
      <p:cxnSp>
        <p:nvCxnSpPr>
          <p:cNvPr id="67598" name="直接连接符 16"/>
          <p:cNvCxnSpPr>
            <a:cxnSpLocks noChangeShapeType="1"/>
            <a:stCxn id="9" idx="2"/>
            <a:endCxn id="67593" idx="0"/>
          </p:cNvCxnSpPr>
          <p:nvPr/>
        </p:nvCxnSpPr>
        <p:spPr bwMode="auto">
          <a:xfrm>
            <a:off x="5929313" y="3176588"/>
            <a:ext cx="533400" cy="792162"/>
          </a:xfrm>
          <a:prstGeom prst="line">
            <a:avLst/>
          </a:prstGeom>
          <a:noFill/>
          <a:ln w="15875" algn="ctr">
            <a:solidFill>
              <a:srgbClr val="0070C0"/>
            </a:solidFill>
            <a:round/>
            <a:headEnd/>
            <a:tailEnd/>
          </a:ln>
          <a:extLst>
            <a:ext uri="{909E8E84-426E-40DD-AFC4-6F175D3DCCD1}">
              <a14:hiddenFill xmlns:a14="http://schemas.microsoft.com/office/drawing/2010/main">
                <a:noFill/>
              </a14:hiddenFill>
            </a:ext>
          </a:extLst>
        </p:spPr>
      </p:cxnSp>
      <p:cxnSp>
        <p:nvCxnSpPr>
          <p:cNvPr id="67599" name="直接连接符 17"/>
          <p:cNvCxnSpPr>
            <a:cxnSpLocks noChangeShapeType="1"/>
            <a:stCxn id="10" idx="2"/>
            <a:endCxn id="67594" idx="0"/>
          </p:cNvCxnSpPr>
          <p:nvPr/>
        </p:nvCxnSpPr>
        <p:spPr bwMode="auto">
          <a:xfrm>
            <a:off x="7613650" y="3176588"/>
            <a:ext cx="0" cy="792162"/>
          </a:xfrm>
          <a:prstGeom prst="line">
            <a:avLst/>
          </a:prstGeom>
          <a:noFill/>
          <a:ln w="15875" algn="ctr">
            <a:solidFill>
              <a:srgbClr val="0070C0"/>
            </a:solidFill>
            <a:round/>
            <a:headEnd/>
            <a:tailEnd/>
          </a:ln>
          <a:extLst>
            <a:ext uri="{909E8E84-426E-40DD-AFC4-6F175D3DCCD1}">
              <a14:hiddenFill xmlns:a14="http://schemas.microsoft.com/office/drawing/2010/main">
                <a:noFill/>
              </a14:hiddenFill>
            </a:ext>
          </a:extLst>
        </p:spPr>
      </p:cxnSp>
      <p:cxnSp>
        <p:nvCxnSpPr>
          <p:cNvPr id="24" name="直接连接符 23"/>
          <p:cNvCxnSpPr>
            <a:endCxn id="8" idx="1"/>
          </p:cNvCxnSpPr>
          <p:nvPr/>
        </p:nvCxnSpPr>
        <p:spPr bwMode="auto">
          <a:xfrm flipV="1">
            <a:off x="1727200" y="2241550"/>
            <a:ext cx="4645025" cy="287338"/>
          </a:xfrm>
          <a:prstGeom prst="line">
            <a:avLst/>
          </a:prstGeom>
          <a:solidFill>
            <a:schemeClr val="accent1"/>
          </a:solidFill>
          <a:ln w="15875" cap="flat" cmpd="sng" algn="ctr">
            <a:solidFill>
              <a:schemeClr val="tx2">
                <a:lumMod val="60000"/>
                <a:lumOff val="40000"/>
              </a:schemeClr>
            </a:solidFill>
            <a:prstDash val="sysDash"/>
            <a:round/>
            <a:headEnd type="none" w="med" len="med"/>
            <a:tailEnd type="none" w="med" len="med"/>
          </a:ln>
          <a:effectLst/>
        </p:spPr>
      </p:cxnSp>
      <p:sp>
        <p:nvSpPr>
          <p:cNvPr id="30" name="矩形 29"/>
          <p:cNvSpPr/>
          <p:nvPr/>
        </p:nvSpPr>
        <p:spPr bwMode="auto">
          <a:xfrm>
            <a:off x="4967288" y="1952625"/>
            <a:ext cx="3529012" cy="2700338"/>
          </a:xfrm>
          <a:prstGeom prst="rect">
            <a:avLst/>
          </a:prstGeom>
          <a:noFill/>
          <a:ln w="15875" cap="flat" cmpd="sng" algn="ctr">
            <a:solidFill>
              <a:schemeClr val="accent2">
                <a:lumMod val="75000"/>
              </a:schemeClr>
            </a:solidFill>
            <a:prstDash val="sysDash"/>
            <a:round/>
            <a:headEnd type="none" w="med" len="med"/>
            <a:tailEnd type="none" w="med" len="med"/>
          </a:ln>
          <a:effectLst/>
        </p:spPr>
        <p:txBody>
          <a:bodyPr/>
          <a:lstStyle/>
          <a:p>
            <a:pPr fontAlgn="t">
              <a:defRPr/>
            </a:pPr>
            <a:endParaRPr lang="zh-CN" altLang="en-US" sz="1400"/>
          </a:p>
        </p:txBody>
      </p:sp>
      <p:cxnSp>
        <p:nvCxnSpPr>
          <p:cNvPr id="35" name="直接连接符 34"/>
          <p:cNvCxnSpPr>
            <a:endCxn id="11" idx="0"/>
          </p:cNvCxnSpPr>
          <p:nvPr/>
        </p:nvCxnSpPr>
        <p:spPr bwMode="auto">
          <a:xfrm flipV="1">
            <a:off x="1727200" y="3968750"/>
            <a:ext cx="3798888" cy="36513"/>
          </a:xfrm>
          <a:prstGeom prst="line">
            <a:avLst/>
          </a:prstGeom>
          <a:solidFill>
            <a:schemeClr val="accent1"/>
          </a:solidFill>
          <a:ln w="15875" cap="flat" cmpd="sng" algn="ctr">
            <a:solidFill>
              <a:schemeClr val="tx2">
                <a:lumMod val="60000"/>
                <a:lumOff val="40000"/>
              </a:schemeClr>
            </a:solidFill>
            <a:prstDash val="sysDash"/>
            <a:round/>
            <a:headEnd type="none" w="med" len="med"/>
            <a:tailEnd type="none" w="med" len="med"/>
          </a:ln>
          <a:effectLst/>
        </p:spPr>
      </p:cxnSp>
      <p:sp>
        <p:nvSpPr>
          <p:cNvPr id="67603" name="椭圆 35"/>
          <p:cNvSpPr>
            <a:spLocks noChangeArrowheads="1"/>
          </p:cNvSpPr>
          <p:nvPr/>
        </p:nvSpPr>
        <p:spPr bwMode="auto">
          <a:xfrm>
            <a:off x="5184775" y="4221163"/>
            <a:ext cx="647700" cy="252412"/>
          </a:xfrm>
          <a:prstGeom prst="ellipse">
            <a:avLst/>
          </a:prstGeom>
          <a:solidFill>
            <a:schemeClr val="accent1"/>
          </a:solidFill>
          <a:ln w="9525" algn="ctr">
            <a:solidFill>
              <a:schemeClr val="tx1"/>
            </a:solidFill>
            <a:round/>
            <a:headEnd/>
            <a:tailEnd/>
          </a:ln>
        </p:spPr>
        <p:txBody>
          <a:bodyPr anchor="ctr"/>
          <a:lstStyle>
            <a:lvl1pPr eaLnBrk="0" hangingPunct="0">
              <a:defRPr sz="1000">
                <a:solidFill>
                  <a:schemeClr val="tx1"/>
                </a:solidFill>
                <a:latin typeface="FrutigerNext LT Regular" panose="020B0503040504020204" pitchFamily="34" charset="0"/>
                <a:ea typeface="宋体" panose="02010600030101010101" pitchFamily="2" charset="-122"/>
              </a:defRPr>
            </a:lvl1pPr>
            <a:lvl2pPr marL="742950" indent="-285750" eaLnBrk="0" hangingPunct="0">
              <a:defRPr sz="1000">
                <a:solidFill>
                  <a:schemeClr val="tx1"/>
                </a:solidFill>
                <a:latin typeface="FrutigerNext LT Regular" panose="020B0503040504020204" pitchFamily="34" charset="0"/>
                <a:ea typeface="宋体" panose="02010600030101010101" pitchFamily="2" charset="-122"/>
              </a:defRPr>
            </a:lvl2pPr>
            <a:lvl3pPr marL="1143000" indent="-228600" eaLnBrk="0" hangingPunct="0">
              <a:defRPr sz="1000">
                <a:solidFill>
                  <a:schemeClr val="tx1"/>
                </a:solidFill>
                <a:latin typeface="FrutigerNext LT Regular" panose="020B0503040504020204" pitchFamily="34" charset="0"/>
                <a:ea typeface="宋体" panose="02010600030101010101" pitchFamily="2" charset="-122"/>
              </a:defRPr>
            </a:lvl3pPr>
            <a:lvl4pPr marL="1600200" indent="-228600" eaLnBrk="0" hangingPunct="0">
              <a:defRPr sz="1000">
                <a:solidFill>
                  <a:schemeClr val="tx1"/>
                </a:solidFill>
                <a:latin typeface="FrutigerNext LT Regular" panose="020B0503040504020204" pitchFamily="34" charset="0"/>
                <a:ea typeface="宋体" panose="02010600030101010101" pitchFamily="2" charset="-122"/>
              </a:defRPr>
            </a:lvl4pPr>
            <a:lvl5pPr marL="2057400" indent="-228600" eaLnBrk="0" hangingPunct="0">
              <a:defRPr sz="1000">
                <a:solidFill>
                  <a:schemeClr val="tx1"/>
                </a:solidFill>
                <a:latin typeface="FrutigerNext LT Regular" panose="020B0503040504020204" pitchFamily="34" charset="0"/>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9pPr>
          </a:lstStyle>
          <a:p>
            <a:pPr algn="ctr" eaLnBrk="1" fontAlgn="t" hangingPunct="1"/>
            <a:r>
              <a:rPr lang="en-US" altLang="zh-CN" sz="1200"/>
              <a:t>SSD</a:t>
            </a:r>
            <a:endParaRPr lang="zh-CN" altLang="en-US" sz="1200"/>
          </a:p>
        </p:txBody>
      </p:sp>
      <p:sp>
        <p:nvSpPr>
          <p:cNvPr id="67604" name="椭圆 36"/>
          <p:cNvSpPr>
            <a:spLocks noChangeArrowheads="1"/>
          </p:cNvSpPr>
          <p:nvPr/>
        </p:nvSpPr>
        <p:spPr bwMode="auto">
          <a:xfrm>
            <a:off x="6119813" y="4221163"/>
            <a:ext cx="755650" cy="252412"/>
          </a:xfrm>
          <a:prstGeom prst="ellipse">
            <a:avLst/>
          </a:prstGeom>
          <a:solidFill>
            <a:schemeClr val="accent1"/>
          </a:solidFill>
          <a:ln w="9525" algn="ctr">
            <a:solidFill>
              <a:schemeClr val="tx1"/>
            </a:solidFill>
            <a:round/>
            <a:headEnd/>
            <a:tailEnd/>
          </a:ln>
        </p:spPr>
        <p:txBody>
          <a:bodyPr anchor="ctr"/>
          <a:lstStyle>
            <a:lvl1pPr eaLnBrk="0" hangingPunct="0">
              <a:defRPr sz="1000">
                <a:solidFill>
                  <a:schemeClr val="tx1"/>
                </a:solidFill>
                <a:latin typeface="FrutigerNext LT Regular" panose="020B0503040504020204" pitchFamily="34" charset="0"/>
                <a:ea typeface="宋体" panose="02010600030101010101" pitchFamily="2" charset="-122"/>
              </a:defRPr>
            </a:lvl1pPr>
            <a:lvl2pPr marL="742950" indent="-285750" eaLnBrk="0" hangingPunct="0">
              <a:defRPr sz="1000">
                <a:solidFill>
                  <a:schemeClr val="tx1"/>
                </a:solidFill>
                <a:latin typeface="FrutigerNext LT Regular" panose="020B0503040504020204" pitchFamily="34" charset="0"/>
                <a:ea typeface="宋体" panose="02010600030101010101" pitchFamily="2" charset="-122"/>
              </a:defRPr>
            </a:lvl2pPr>
            <a:lvl3pPr marL="1143000" indent="-228600" eaLnBrk="0" hangingPunct="0">
              <a:defRPr sz="1000">
                <a:solidFill>
                  <a:schemeClr val="tx1"/>
                </a:solidFill>
                <a:latin typeface="FrutigerNext LT Regular" panose="020B0503040504020204" pitchFamily="34" charset="0"/>
                <a:ea typeface="宋体" panose="02010600030101010101" pitchFamily="2" charset="-122"/>
              </a:defRPr>
            </a:lvl3pPr>
            <a:lvl4pPr marL="1600200" indent="-228600" eaLnBrk="0" hangingPunct="0">
              <a:defRPr sz="1000">
                <a:solidFill>
                  <a:schemeClr val="tx1"/>
                </a:solidFill>
                <a:latin typeface="FrutigerNext LT Regular" panose="020B0503040504020204" pitchFamily="34" charset="0"/>
                <a:ea typeface="宋体" panose="02010600030101010101" pitchFamily="2" charset="-122"/>
              </a:defRPr>
            </a:lvl4pPr>
            <a:lvl5pPr marL="2057400" indent="-228600" eaLnBrk="0" hangingPunct="0">
              <a:defRPr sz="1000">
                <a:solidFill>
                  <a:schemeClr val="tx1"/>
                </a:solidFill>
                <a:latin typeface="FrutigerNext LT Regular" panose="020B0503040504020204" pitchFamily="34" charset="0"/>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9pPr>
          </a:lstStyle>
          <a:p>
            <a:pPr algn="ctr" eaLnBrk="1" fontAlgn="t" hangingPunct="1"/>
            <a:r>
              <a:rPr lang="en-US" altLang="zh-CN" sz="1200"/>
              <a:t>SATA</a:t>
            </a:r>
            <a:endParaRPr lang="zh-CN" altLang="en-US" sz="1200"/>
          </a:p>
        </p:txBody>
      </p:sp>
      <p:sp>
        <p:nvSpPr>
          <p:cNvPr id="67605" name="椭圆 37"/>
          <p:cNvSpPr>
            <a:spLocks noChangeArrowheads="1"/>
          </p:cNvSpPr>
          <p:nvPr/>
        </p:nvSpPr>
        <p:spPr bwMode="auto">
          <a:xfrm>
            <a:off x="7272338" y="4221163"/>
            <a:ext cx="647700" cy="252412"/>
          </a:xfrm>
          <a:prstGeom prst="ellipse">
            <a:avLst/>
          </a:prstGeom>
          <a:solidFill>
            <a:schemeClr val="accent1"/>
          </a:solidFill>
          <a:ln w="9525" algn="ctr">
            <a:solidFill>
              <a:schemeClr val="tx1"/>
            </a:solidFill>
            <a:round/>
            <a:headEnd/>
            <a:tailEnd/>
          </a:ln>
        </p:spPr>
        <p:txBody>
          <a:bodyPr anchor="ctr"/>
          <a:lstStyle>
            <a:lvl1pPr eaLnBrk="0" hangingPunct="0">
              <a:defRPr sz="1000">
                <a:solidFill>
                  <a:schemeClr val="tx1"/>
                </a:solidFill>
                <a:latin typeface="FrutigerNext LT Regular" panose="020B0503040504020204" pitchFamily="34" charset="0"/>
                <a:ea typeface="宋体" panose="02010600030101010101" pitchFamily="2" charset="-122"/>
              </a:defRPr>
            </a:lvl1pPr>
            <a:lvl2pPr marL="742950" indent="-285750" eaLnBrk="0" hangingPunct="0">
              <a:defRPr sz="1000">
                <a:solidFill>
                  <a:schemeClr val="tx1"/>
                </a:solidFill>
                <a:latin typeface="FrutigerNext LT Regular" panose="020B0503040504020204" pitchFamily="34" charset="0"/>
                <a:ea typeface="宋体" panose="02010600030101010101" pitchFamily="2" charset="-122"/>
              </a:defRPr>
            </a:lvl2pPr>
            <a:lvl3pPr marL="1143000" indent="-228600" eaLnBrk="0" hangingPunct="0">
              <a:defRPr sz="1000">
                <a:solidFill>
                  <a:schemeClr val="tx1"/>
                </a:solidFill>
                <a:latin typeface="FrutigerNext LT Regular" panose="020B0503040504020204" pitchFamily="34" charset="0"/>
                <a:ea typeface="宋体" panose="02010600030101010101" pitchFamily="2" charset="-122"/>
              </a:defRPr>
            </a:lvl3pPr>
            <a:lvl4pPr marL="1600200" indent="-228600" eaLnBrk="0" hangingPunct="0">
              <a:defRPr sz="1000">
                <a:solidFill>
                  <a:schemeClr val="tx1"/>
                </a:solidFill>
                <a:latin typeface="FrutigerNext LT Regular" panose="020B0503040504020204" pitchFamily="34" charset="0"/>
                <a:ea typeface="宋体" panose="02010600030101010101" pitchFamily="2" charset="-122"/>
              </a:defRPr>
            </a:lvl4pPr>
            <a:lvl5pPr marL="2057400" indent="-228600" eaLnBrk="0" hangingPunct="0">
              <a:defRPr sz="1000">
                <a:solidFill>
                  <a:schemeClr val="tx1"/>
                </a:solidFill>
                <a:latin typeface="FrutigerNext LT Regular" panose="020B0503040504020204" pitchFamily="34" charset="0"/>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9pPr>
          </a:lstStyle>
          <a:p>
            <a:pPr algn="ctr" eaLnBrk="1" fontAlgn="t" hangingPunct="1"/>
            <a:r>
              <a:rPr lang="en-US" altLang="zh-CN" sz="1200"/>
              <a:t>SAS</a:t>
            </a:r>
            <a:endParaRPr lang="zh-CN" altLang="en-US" sz="1200"/>
          </a:p>
        </p:txBody>
      </p:sp>
      <p:cxnSp>
        <p:nvCxnSpPr>
          <p:cNvPr id="61" name="直接连接符 60"/>
          <p:cNvCxnSpPr>
            <a:endCxn id="9" idx="1"/>
          </p:cNvCxnSpPr>
          <p:nvPr/>
        </p:nvCxnSpPr>
        <p:spPr bwMode="auto">
          <a:xfrm>
            <a:off x="1692275" y="2744788"/>
            <a:ext cx="3822700" cy="288925"/>
          </a:xfrm>
          <a:prstGeom prst="line">
            <a:avLst/>
          </a:prstGeom>
          <a:solidFill>
            <a:schemeClr val="accent1"/>
          </a:solidFill>
          <a:ln w="15875" cap="flat" cmpd="sng" algn="ctr">
            <a:solidFill>
              <a:schemeClr val="tx2">
                <a:lumMod val="60000"/>
                <a:lumOff val="40000"/>
              </a:schemeClr>
            </a:solidFill>
            <a:prstDash val="sysDash"/>
            <a:round/>
            <a:headEnd type="none" w="med" len="med"/>
            <a:tailEnd type="none" w="med" len="med"/>
          </a:ln>
          <a:effectLst/>
        </p:spPr>
      </p:cxnSp>
      <p:sp>
        <p:nvSpPr>
          <p:cNvPr id="74" name="矩形 73"/>
          <p:cNvSpPr/>
          <p:nvPr/>
        </p:nvSpPr>
        <p:spPr>
          <a:xfrm>
            <a:off x="971550" y="5120482"/>
            <a:ext cx="7524750" cy="1062037"/>
          </a:xfrm>
          <a:prstGeom prst="rect">
            <a:avLst/>
          </a:prstGeom>
          <a:solidFill>
            <a:schemeClr val="bg1">
              <a:lumMod val="85000"/>
            </a:schemeClr>
          </a:solidFill>
        </p:spPr>
        <p:txBody>
          <a:bodyPr wrap="square">
            <a:spAutoFit/>
          </a:bodyPr>
          <a:lstStyle/>
          <a:p>
            <a:pPr marL="228600" lvl="2" indent="-228600" fontAlgn="t">
              <a:lnSpc>
                <a:spcPct val="150000"/>
              </a:lnSpc>
              <a:buFont typeface="+mj-lt"/>
              <a:buAutoNum type="arabicPeriod"/>
              <a:defRPr/>
            </a:pPr>
            <a:r>
              <a:rPr lang="zh-CN" altLang="en-US" sz="1400" dirty="0">
                <a:latin typeface="+mn-lt"/>
                <a:ea typeface="+mn-ea"/>
              </a:rPr>
              <a:t>创建来源：镜像、快照、磁盘。</a:t>
            </a:r>
            <a:endParaRPr lang="en-US" altLang="zh-CN" sz="1400" dirty="0">
              <a:latin typeface="+mn-lt"/>
              <a:ea typeface="+mn-ea"/>
            </a:endParaRPr>
          </a:p>
          <a:p>
            <a:pPr marL="228600" lvl="2" indent="-228600" fontAlgn="t">
              <a:lnSpc>
                <a:spcPct val="150000"/>
              </a:lnSpc>
              <a:buFont typeface="+mj-lt"/>
              <a:buAutoNum type="arabicPeriod"/>
              <a:defRPr/>
            </a:pPr>
            <a:r>
              <a:rPr lang="zh-CN" altLang="en-US" sz="1400" dirty="0">
                <a:latin typeface="+mn-lt"/>
                <a:ea typeface="+mn-ea"/>
              </a:rPr>
              <a:t>类型：普通、共享。</a:t>
            </a:r>
            <a:endParaRPr lang="en-US" altLang="zh-CN" sz="1400" dirty="0">
              <a:latin typeface="+mn-lt"/>
              <a:ea typeface="+mn-ea"/>
            </a:endParaRPr>
          </a:p>
          <a:p>
            <a:pPr marL="228600" lvl="2" indent="-228600" fontAlgn="t">
              <a:lnSpc>
                <a:spcPct val="150000"/>
              </a:lnSpc>
              <a:buFont typeface="+mj-lt"/>
              <a:buAutoNum type="arabicPeriod"/>
              <a:defRPr/>
            </a:pPr>
            <a:r>
              <a:rPr lang="zh-CN" altLang="en-US" sz="1400" dirty="0">
                <a:latin typeface="+mn-lt"/>
                <a:ea typeface="+mn-ea"/>
              </a:rPr>
              <a:t>存储</a:t>
            </a:r>
            <a:r>
              <a:rPr lang="en-US" altLang="zh-CN" sz="1400" dirty="0">
                <a:latin typeface="+mn-lt"/>
                <a:ea typeface="+mn-ea"/>
              </a:rPr>
              <a:t>SLA</a:t>
            </a:r>
            <a:r>
              <a:rPr lang="zh-CN" altLang="en-US" sz="1400" dirty="0">
                <a:latin typeface="+mn-lt"/>
                <a:ea typeface="+mn-ea"/>
              </a:rPr>
              <a:t>：比如</a:t>
            </a:r>
            <a:r>
              <a:rPr lang="en-US" altLang="zh-CN" sz="1400" dirty="0">
                <a:latin typeface="+mn-lt"/>
                <a:ea typeface="+mn-ea"/>
              </a:rPr>
              <a:t>SATA</a:t>
            </a:r>
            <a:r>
              <a:rPr lang="zh-CN" altLang="en-US" sz="1400" dirty="0">
                <a:latin typeface="+mn-lt"/>
                <a:ea typeface="+mn-ea"/>
              </a:rPr>
              <a:t>、</a:t>
            </a:r>
            <a:r>
              <a:rPr lang="en-US" altLang="zh-CN" sz="1400" dirty="0">
                <a:latin typeface="+mn-lt"/>
                <a:ea typeface="+mn-ea"/>
              </a:rPr>
              <a:t>SAS</a:t>
            </a:r>
            <a:r>
              <a:rPr lang="zh-CN" altLang="en-US" sz="1400" dirty="0">
                <a:latin typeface="+mn-lt"/>
                <a:ea typeface="+mn-ea"/>
              </a:rPr>
              <a:t>、</a:t>
            </a:r>
            <a:r>
              <a:rPr lang="en-US" altLang="zh-CN" sz="1400" dirty="0">
                <a:latin typeface="+mn-lt"/>
                <a:ea typeface="+mn-ea"/>
              </a:rPr>
              <a:t>SSD</a:t>
            </a:r>
            <a:endParaRPr lang="zh-CN" altLang="en-US" sz="1400" dirty="0">
              <a:latin typeface="+mn-lt"/>
              <a:ea typeface="+mn-ea"/>
            </a:endParaRPr>
          </a:p>
        </p:txBody>
      </p:sp>
    </p:spTree>
    <p:extLst>
      <p:ext uri="{BB962C8B-B14F-4D97-AF65-F5344CB8AC3E}">
        <p14:creationId xmlns:p14="http://schemas.microsoft.com/office/powerpoint/2010/main" val="250773581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标题 1"/>
          <p:cNvSpPr>
            <a:spLocks noGrp="1"/>
          </p:cNvSpPr>
          <p:nvPr>
            <p:ph type="title"/>
          </p:nvPr>
        </p:nvSpPr>
        <p:spPr/>
        <p:txBody>
          <a:bodyPr/>
          <a:lstStyle/>
          <a:p>
            <a:r>
              <a:rPr lang="zh-CN" altLang="en-US" smtClean="0"/>
              <a:t>云硬盘特性约束</a:t>
            </a:r>
          </a:p>
        </p:txBody>
      </p:sp>
      <p:sp>
        <p:nvSpPr>
          <p:cNvPr id="68611" name="内容占位符 2"/>
          <p:cNvSpPr>
            <a:spLocks noGrp="1"/>
          </p:cNvSpPr>
          <p:nvPr>
            <p:ph type="body" sz="quarter" idx="10"/>
          </p:nvPr>
        </p:nvSpPr>
        <p:spPr/>
        <p:txBody>
          <a:bodyPr/>
          <a:lstStyle/>
          <a:p>
            <a:r>
              <a:rPr lang="zh-CN" altLang="en-US" smtClean="0"/>
              <a:t>特性约束</a:t>
            </a:r>
            <a:endParaRPr lang="en-US" altLang="zh-CN" smtClean="0"/>
          </a:p>
          <a:p>
            <a:endParaRPr lang="en-US" altLang="zh-CN" smtClean="0"/>
          </a:p>
        </p:txBody>
      </p:sp>
      <p:graphicFrame>
        <p:nvGraphicFramePr>
          <p:cNvPr id="4" name="表格 3"/>
          <p:cNvGraphicFramePr>
            <a:graphicFrameLocks noGrp="1"/>
          </p:cNvGraphicFramePr>
          <p:nvPr>
            <p:extLst>
              <p:ext uri="{D42A27DB-BD31-4B8C-83A1-F6EECF244321}">
                <p14:modId xmlns:p14="http://schemas.microsoft.com/office/powerpoint/2010/main" val="491841908"/>
              </p:ext>
            </p:extLst>
          </p:nvPr>
        </p:nvGraphicFramePr>
        <p:xfrm>
          <a:off x="792250" y="1906475"/>
          <a:ext cx="7812000" cy="4330813"/>
        </p:xfrm>
        <a:graphic>
          <a:graphicData uri="http://schemas.openxmlformats.org/drawingml/2006/table">
            <a:tbl>
              <a:tblPr/>
              <a:tblGrid>
                <a:gridCol w="720000"/>
                <a:gridCol w="4428000"/>
                <a:gridCol w="2664000"/>
              </a:tblGrid>
              <a:tr h="540000">
                <a:tc>
                  <a:txBody>
                    <a:bodyPr/>
                    <a:lstStyle>
                      <a:lvl1pPr eaLnBrk="0" hangingPunct="0">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defRPr>
                      </a:lvl1pPr>
                      <a:lvl2pPr marL="742950" indent="-285750" eaLnBrk="0" hangingPunct="0">
                        <a:lnSpc>
                          <a:spcPct val="140000"/>
                        </a:lnSpc>
                        <a:spcBef>
                          <a:spcPct val="30000"/>
                        </a:spcBef>
                        <a:buClr>
                          <a:schemeClr val="tx1"/>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defRPr>
                      </a:lvl2pPr>
                      <a:lvl3pPr marL="1143000" indent="-228600" eaLnBrk="0" hangingPunct="0">
                        <a:lnSpc>
                          <a:spcPct val="140000"/>
                        </a:lnSpc>
                        <a:spcBef>
                          <a:spcPct val="30000"/>
                        </a:spcBef>
                        <a:buSzPct val="50000"/>
                        <a:buFont typeface="Wingdings" panose="05000000000000000000" pitchFamily="2" charset="2"/>
                        <a:defRPr sz="1600">
                          <a:solidFill>
                            <a:schemeClr val="tx1"/>
                          </a:solidFill>
                          <a:latin typeface="FrutigerNext LT Light" panose="020B0403040504020204" pitchFamily="34" charset="0"/>
                          <a:ea typeface="华文细黑" panose="02010600040101010101" pitchFamily="2" charset="-122"/>
                        </a:defRPr>
                      </a:lvl3pPr>
                      <a:lvl4pPr marL="1600200" indent="-228600" eaLnBrk="0" hangingPunct="0">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defRPr>
                      </a:lvl4pPr>
                      <a:lvl5pPr marL="2057400" indent="-228600" eaLnBrk="0" hangingPunct="0">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800" b="1" u="none" strike="noStrike" cap="none" normalizeH="0" baseline="0" dirty="0" smtClean="0">
                          <a:ln>
                            <a:noFill/>
                          </a:ln>
                          <a:effectLst/>
                        </a:rPr>
                        <a:t>序号</a:t>
                      </a:r>
                      <a:endParaRPr kumimoji="0" lang="zh-CN" altLang="en-US" sz="1800" b="1" i="0" u="none" strike="noStrike" cap="none" normalizeH="0" baseline="0" dirty="0" smtClean="0">
                        <a:ln>
                          <a:noFill/>
                        </a:ln>
                        <a:solidFill>
                          <a:srgbClr val="000000"/>
                        </a:solidFill>
                        <a:effectLst/>
                        <a:latin typeface="FrutigerNext LT Regular" panose="020B0503040504020204" pitchFamily="34" charset="0"/>
                        <a:ea typeface="华文细黑" panose="02010600040101010101" pitchFamily="2" charset="-122"/>
                      </a:endParaRPr>
                    </a:p>
                  </a:txBody>
                  <a:tcPr marL="72000" marR="72000" marT="0" marB="0" anchor="ctr" horzOverflow="overflow">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solidFill>
                      <a:schemeClr val="bg1">
                        <a:lumMod val="85000"/>
                      </a:schemeClr>
                    </a:solidFill>
                  </a:tcPr>
                </a:tc>
                <a:tc>
                  <a:txBody>
                    <a:bodyPr/>
                    <a:lstStyle>
                      <a:lvl1pPr eaLnBrk="0" hangingPunct="0">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defRPr>
                      </a:lvl1pPr>
                      <a:lvl2pPr marL="742950" indent="-285750" eaLnBrk="0" hangingPunct="0">
                        <a:lnSpc>
                          <a:spcPct val="140000"/>
                        </a:lnSpc>
                        <a:spcBef>
                          <a:spcPct val="30000"/>
                        </a:spcBef>
                        <a:buClr>
                          <a:schemeClr val="tx1"/>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defRPr>
                      </a:lvl2pPr>
                      <a:lvl3pPr marL="1143000" indent="-228600" eaLnBrk="0" hangingPunct="0">
                        <a:lnSpc>
                          <a:spcPct val="140000"/>
                        </a:lnSpc>
                        <a:spcBef>
                          <a:spcPct val="30000"/>
                        </a:spcBef>
                        <a:buSzPct val="50000"/>
                        <a:buFont typeface="Wingdings" panose="05000000000000000000" pitchFamily="2" charset="2"/>
                        <a:defRPr sz="1600">
                          <a:solidFill>
                            <a:schemeClr val="tx1"/>
                          </a:solidFill>
                          <a:latin typeface="FrutigerNext LT Light" panose="020B0403040504020204" pitchFamily="34" charset="0"/>
                          <a:ea typeface="华文细黑" panose="02010600040101010101" pitchFamily="2" charset="-122"/>
                        </a:defRPr>
                      </a:lvl3pPr>
                      <a:lvl4pPr marL="1600200" indent="-228600" eaLnBrk="0" hangingPunct="0">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defRPr>
                      </a:lvl4pPr>
                      <a:lvl5pPr marL="2057400" indent="-228600" eaLnBrk="0" hangingPunct="0">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800" b="1" u="none" strike="noStrike" cap="none" normalizeH="0" baseline="0" dirty="0" smtClean="0">
                          <a:ln>
                            <a:noFill/>
                          </a:ln>
                          <a:effectLst/>
                        </a:rPr>
                        <a:t>约束</a:t>
                      </a:r>
                      <a:endParaRPr kumimoji="0" lang="zh-CN" altLang="en-US" sz="1800" b="1" i="0" u="none" strike="noStrike" cap="none" normalizeH="0" baseline="0" dirty="0" smtClean="0">
                        <a:ln>
                          <a:noFill/>
                        </a:ln>
                        <a:solidFill>
                          <a:srgbClr val="000000"/>
                        </a:solidFill>
                        <a:effectLst/>
                        <a:latin typeface="FrutigerNext LT Regular" panose="020B0503040504020204" pitchFamily="34" charset="0"/>
                        <a:ea typeface="华文细黑" panose="02010600040101010101" pitchFamily="2" charset="-122"/>
                      </a:endParaRPr>
                    </a:p>
                  </a:txBody>
                  <a:tcPr marL="72000" marR="72000" marT="0" marB="0" anchor="ctr" horzOverflow="overflow">
                    <a:lnT w="28575" cap="flat" cmpd="sng" algn="ctr">
                      <a:solidFill>
                        <a:schemeClr val="tx1"/>
                      </a:solidFill>
                      <a:prstDash val="solid"/>
                      <a:round/>
                      <a:headEnd type="none" w="med" len="med"/>
                      <a:tailEnd type="none" w="med" len="med"/>
                    </a:lnT>
                    <a:solidFill>
                      <a:schemeClr val="bg1">
                        <a:lumMod val="85000"/>
                      </a:schemeClr>
                    </a:solidFill>
                  </a:tcPr>
                </a:tc>
                <a:tc>
                  <a:txBody>
                    <a:bodyPr/>
                    <a:lstStyle>
                      <a:lvl1pPr eaLnBrk="0" hangingPunct="0">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defRPr>
                      </a:lvl1pPr>
                      <a:lvl2pPr marL="742950" indent="-285750" eaLnBrk="0" hangingPunct="0">
                        <a:lnSpc>
                          <a:spcPct val="140000"/>
                        </a:lnSpc>
                        <a:spcBef>
                          <a:spcPct val="30000"/>
                        </a:spcBef>
                        <a:buClr>
                          <a:schemeClr val="tx1"/>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defRPr>
                      </a:lvl2pPr>
                      <a:lvl3pPr marL="1143000" indent="-228600" eaLnBrk="0" hangingPunct="0">
                        <a:lnSpc>
                          <a:spcPct val="140000"/>
                        </a:lnSpc>
                        <a:spcBef>
                          <a:spcPct val="30000"/>
                        </a:spcBef>
                        <a:buSzPct val="50000"/>
                        <a:buFont typeface="Wingdings" panose="05000000000000000000" pitchFamily="2" charset="2"/>
                        <a:defRPr sz="1600">
                          <a:solidFill>
                            <a:schemeClr val="tx1"/>
                          </a:solidFill>
                          <a:latin typeface="FrutigerNext LT Light" panose="020B0403040504020204" pitchFamily="34" charset="0"/>
                          <a:ea typeface="华文细黑" panose="02010600040101010101" pitchFamily="2" charset="-122"/>
                        </a:defRPr>
                      </a:lvl3pPr>
                      <a:lvl4pPr marL="1600200" indent="-228600" eaLnBrk="0" hangingPunct="0">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defRPr>
                      </a:lvl4pPr>
                      <a:lvl5pPr marL="2057400" indent="-228600" eaLnBrk="0" hangingPunct="0">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800" b="1" u="none" strike="noStrike" cap="none" normalizeH="0" baseline="0" dirty="0" smtClean="0">
                          <a:ln>
                            <a:noFill/>
                          </a:ln>
                          <a:effectLst/>
                        </a:rPr>
                        <a:t>备注</a:t>
                      </a:r>
                      <a:endParaRPr kumimoji="0" lang="zh-CN" altLang="en-US" sz="1800" b="1" i="0" u="none" strike="noStrike" cap="none" normalizeH="0" baseline="0" dirty="0" smtClean="0">
                        <a:ln>
                          <a:noFill/>
                        </a:ln>
                        <a:solidFill>
                          <a:srgbClr val="000000"/>
                        </a:solidFill>
                        <a:effectLst/>
                        <a:latin typeface="FrutigerNext LT Regular" panose="020B0503040504020204" pitchFamily="34" charset="0"/>
                        <a:ea typeface="华文细黑" panose="02010600040101010101" pitchFamily="2" charset="-122"/>
                      </a:endParaRPr>
                    </a:p>
                  </a:txBody>
                  <a:tcPr marL="72000" marR="72000" marT="0" marB="0" anchor="ctr" horzOverflow="overflow">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solidFill>
                      <a:schemeClr val="bg1">
                        <a:lumMod val="85000"/>
                      </a:schemeClr>
                    </a:solidFill>
                  </a:tcPr>
                </a:tc>
              </a:tr>
              <a:tr h="540000">
                <a:tc>
                  <a:txBody>
                    <a:bodyPr/>
                    <a:lstStyle>
                      <a:lvl1pPr eaLnBrk="0" hangingPunct="0">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defRPr>
                      </a:lvl1pPr>
                      <a:lvl2pPr marL="742950" indent="-285750" eaLnBrk="0" hangingPunct="0">
                        <a:lnSpc>
                          <a:spcPct val="140000"/>
                        </a:lnSpc>
                        <a:spcBef>
                          <a:spcPct val="30000"/>
                        </a:spcBef>
                        <a:buClr>
                          <a:schemeClr val="tx1"/>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defRPr>
                      </a:lvl2pPr>
                      <a:lvl3pPr marL="1143000" indent="-228600" eaLnBrk="0" hangingPunct="0">
                        <a:lnSpc>
                          <a:spcPct val="140000"/>
                        </a:lnSpc>
                        <a:spcBef>
                          <a:spcPct val="30000"/>
                        </a:spcBef>
                        <a:buSzPct val="50000"/>
                        <a:buFont typeface="Wingdings" panose="05000000000000000000" pitchFamily="2" charset="2"/>
                        <a:defRPr sz="1600">
                          <a:solidFill>
                            <a:schemeClr val="tx1"/>
                          </a:solidFill>
                          <a:latin typeface="FrutigerNext LT Light" panose="020B0403040504020204" pitchFamily="34" charset="0"/>
                          <a:ea typeface="华文细黑" panose="02010600040101010101" pitchFamily="2" charset="-122"/>
                        </a:defRPr>
                      </a:lvl3pPr>
                      <a:lvl4pPr marL="1600200" indent="-228600" eaLnBrk="0" hangingPunct="0">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defRPr>
                      </a:lvl4pPr>
                      <a:lvl5pPr marL="2057400" indent="-228600" eaLnBrk="0" hangingPunct="0">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400" u="none" strike="noStrike" cap="none" normalizeH="0" baseline="0" dirty="0" smtClean="0">
                          <a:ln>
                            <a:noFill/>
                          </a:ln>
                          <a:effectLst/>
                        </a:rPr>
                        <a:t>1</a:t>
                      </a:r>
                      <a:endParaRPr kumimoji="0" lang="zh-CN" altLang="en-US" sz="1400" b="0" i="0" u="none" strike="noStrike" cap="none" normalizeH="0" baseline="0" dirty="0" smtClean="0">
                        <a:ln>
                          <a:noFill/>
                        </a:ln>
                        <a:solidFill>
                          <a:srgbClr val="000000"/>
                        </a:solidFill>
                        <a:effectLst/>
                        <a:latin typeface="FrutigerNext LT Regular" panose="020B0503040504020204" pitchFamily="34" charset="0"/>
                        <a:ea typeface="华文细黑" panose="02010600040101010101" pitchFamily="2" charset="-122"/>
                      </a:endParaRPr>
                    </a:p>
                  </a:txBody>
                  <a:tcPr marL="72000" marR="72000" marT="0" marB="0" anchor="ctr" horzOverflow="overflow">
                    <a:lnL w="28575" cap="flat" cmpd="sng" algn="ctr">
                      <a:solidFill>
                        <a:schemeClr val="tx1"/>
                      </a:solidFill>
                      <a:prstDash val="solid"/>
                      <a:round/>
                      <a:headEnd type="none" w="med" len="med"/>
                      <a:tailEnd type="none" w="med" len="med"/>
                    </a:lnL>
                  </a:tcPr>
                </a:tc>
                <a:tc>
                  <a:txBody>
                    <a:bodyPr/>
                    <a:lstStyle>
                      <a:lvl1pPr eaLnBrk="0" hangingPunct="0">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defRPr>
                      </a:lvl1pPr>
                      <a:lvl2pPr marL="742950" indent="-285750" eaLnBrk="0" hangingPunct="0">
                        <a:lnSpc>
                          <a:spcPct val="140000"/>
                        </a:lnSpc>
                        <a:spcBef>
                          <a:spcPct val="30000"/>
                        </a:spcBef>
                        <a:buClr>
                          <a:schemeClr val="tx1"/>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defRPr>
                      </a:lvl2pPr>
                      <a:lvl3pPr marL="1143000" indent="-228600" eaLnBrk="0" hangingPunct="0">
                        <a:lnSpc>
                          <a:spcPct val="140000"/>
                        </a:lnSpc>
                        <a:spcBef>
                          <a:spcPct val="30000"/>
                        </a:spcBef>
                        <a:buSzPct val="50000"/>
                        <a:buFont typeface="Wingdings" panose="05000000000000000000" pitchFamily="2" charset="2"/>
                        <a:defRPr sz="1600">
                          <a:solidFill>
                            <a:schemeClr val="tx1"/>
                          </a:solidFill>
                          <a:latin typeface="FrutigerNext LT Light" panose="020B0403040504020204" pitchFamily="34" charset="0"/>
                          <a:ea typeface="华文细黑" panose="02010600040101010101" pitchFamily="2" charset="-122"/>
                        </a:defRPr>
                      </a:lvl3pPr>
                      <a:lvl4pPr marL="1600200" indent="-228600" eaLnBrk="0" hangingPunct="0">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defRPr>
                      </a:lvl4pPr>
                      <a:lvl5pPr marL="2057400" indent="-228600" eaLnBrk="0" hangingPunct="0">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400" u="none" strike="noStrike" cap="none" normalizeH="0" baseline="0" dirty="0" smtClean="0">
                          <a:ln>
                            <a:noFill/>
                          </a:ln>
                          <a:effectLst/>
                        </a:rPr>
                        <a:t>虚拟机的启动源为本地磁盘时，该磁盘不在磁盘列表中显示，该磁盘的配额不受</a:t>
                      </a:r>
                      <a:r>
                        <a:rPr kumimoji="0" lang="en-US" altLang="zh-CN" sz="1400" u="none" strike="noStrike" cap="none" normalizeH="0" baseline="0" dirty="0" smtClean="0">
                          <a:ln>
                            <a:noFill/>
                          </a:ln>
                          <a:effectLst/>
                        </a:rPr>
                        <a:t>VDC</a:t>
                      </a:r>
                      <a:r>
                        <a:rPr kumimoji="0" lang="zh-CN" altLang="en-US" sz="1400" u="none" strike="noStrike" cap="none" normalizeH="0" baseline="0" dirty="0" smtClean="0">
                          <a:ln>
                            <a:noFill/>
                          </a:ln>
                          <a:effectLst/>
                        </a:rPr>
                        <a:t>存储配额限制</a:t>
                      </a:r>
                      <a:endParaRPr kumimoji="0" lang="zh-CN" altLang="en-US" sz="1400" b="0" i="0" u="none" strike="noStrike" cap="none" normalizeH="0" baseline="0" dirty="0" smtClean="0">
                        <a:ln>
                          <a:noFill/>
                        </a:ln>
                        <a:solidFill>
                          <a:schemeClr val="tx1"/>
                        </a:solidFill>
                        <a:effectLst/>
                        <a:latin typeface="FrutigerNext LT Regular" panose="020B0503040504020204" pitchFamily="34" charset="0"/>
                        <a:ea typeface="华文细黑" panose="02010600040101010101" pitchFamily="2" charset="-122"/>
                      </a:endParaRPr>
                    </a:p>
                  </a:txBody>
                  <a:tcPr marL="72000" marR="72000" marT="0" marB="0" anchor="ctr" horzOverflow="overflow"/>
                </a:tc>
                <a:tc>
                  <a:txBody>
                    <a:bodyPr/>
                    <a:lstStyle>
                      <a:lvl1pPr eaLnBrk="0" hangingPunct="0">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defRPr>
                      </a:lvl1pPr>
                      <a:lvl2pPr marL="742950" indent="-285750" eaLnBrk="0" hangingPunct="0">
                        <a:lnSpc>
                          <a:spcPct val="140000"/>
                        </a:lnSpc>
                        <a:spcBef>
                          <a:spcPct val="30000"/>
                        </a:spcBef>
                        <a:buClr>
                          <a:schemeClr val="tx1"/>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defRPr>
                      </a:lvl2pPr>
                      <a:lvl3pPr marL="1143000" indent="-228600" eaLnBrk="0" hangingPunct="0">
                        <a:lnSpc>
                          <a:spcPct val="140000"/>
                        </a:lnSpc>
                        <a:spcBef>
                          <a:spcPct val="30000"/>
                        </a:spcBef>
                        <a:buSzPct val="50000"/>
                        <a:buFont typeface="Wingdings" panose="05000000000000000000" pitchFamily="2" charset="2"/>
                        <a:defRPr sz="1600">
                          <a:solidFill>
                            <a:schemeClr val="tx1"/>
                          </a:solidFill>
                          <a:latin typeface="FrutigerNext LT Light" panose="020B0403040504020204" pitchFamily="34" charset="0"/>
                          <a:ea typeface="华文细黑" panose="02010600040101010101" pitchFamily="2" charset="-122"/>
                        </a:defRPr>
                      </a:lvl3pPr>
                      <a:lvl4pPr marL="1600200" indent="-228600" eaLnBrk="0" hangingPunct="0">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defRPr>
                      </a:lvl4pPr>
                      <a:lvl5pPr marL="2057400" indent="-228600" eaLnBrk="0" hangingPunct="0">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tabLst/>
                      </a:pPr>
                      <a:endParaRPr kumimoji="0" lang="en-US" altLang="zh-CN" sz="1400" b="0" i="0" u="none" strike="noStrike" cap="none" normalizeH="0" baseline="0" smtClean="0">
                        <a:ln>
                          <a:noFill/>
                        </a:ln>
                        <a:solidFill>
                          <a:srgbClr val="000000"/>
                        </a:solidFill>
                        <a:effectLst/>
                        <a:latin typeface="FrutigerNext LT Regular" panose="020B0503040504020204" pitchFamily="34" charset="0"/>
                        <a:ea typeface="华文细黑" panose="02010600040101010101" pitchFamily="2" charset="-122"/>
                      </a:endParaRPr>
                    </a:p>
                  </a:txBody>
                  <a:tcPr marL="72000" marR="72000" marT="0" marB="0" anchor="ctr" horzOverflow="overflow">
                    <a:lnR w="28575" cap="flat" cmpd="sng" algn="ctr">
                      <a:solidFill>
                        <a:schemeClr val="tx1"/>
                      </a:solidFill>
                      <a:prstDash val="solid"/>
                      <a:round/>
                      <a:headEnd type="none" w="med" len="med"/>
                      <a:tailEnd type="none" w="med" len="med"/>
                    </a:lnR>
                  </a:tcPr>
                </a:tc>
              </a:tr>
              <a:tr h="658813">
                <a:tc>
                  <a:txBody>
                    <a:bodyPr/>
                    <a:lstStyle>
                      <a:lvl1pPr eaLnBrk="0" hangingPunct="0">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defRPr>
                      </a:lvl1pPr>
                      <a:lvl2pPr marL="742950" indent="-285750" eaLnBrk="0" hangingPunct="0">
                        <a:lnSpc>
                          <a:spcPct val="140000"/>
                        </a:lnSpc>
                        <a:spcBef>
                          <a:spcPct val="30000"/>
                        </a:spcBef>
                        <a:buClr>
                          <a:schemeClr val="tx1"/>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defRPr>
                      </a:lvl2pPr>
                      <a:lvl3pPr marL="1143000" indent="-228600" eaLnBrk="0" hangingPunct="0">
                        <a:lnSpc>
                          <a:spcPct val="140000"/>
                        </a:lnSpc>
                        <a:spcBef>
                          <a:spcPct val="30000"/>
                        </a:spcBef>
                        <a:buSzPct val="50000"/>
                        <a:buFont typeface="Wingdings" panose="05000000000000000000" pitchFamily="2" charset="2"/>
                        <a:defRPr sz="1600">
                          <a:solidFill>
                            <a:schemeClr val="tx1"/>
                          </a:solidFill>
                          <a:latin typeface="FrutigerNext LT Light" panose="020B0403040504020204" pitchFamily="34" charset="0"/>
                          <a:ea typeface="华文细黑" panose="02010600040101010101" pitchFamily="2" charset="-122"/>
                        </a:defRPr>
                      </a:lvl3pPr>
                      <a:lvl4pPr marL="1600200" indent="-228600" eaLnBrk="0" hangingPunct="0">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defRPr>
                      </a:lvl4pPr>
                      <a:lvl5pPr marL="2057400" indent="-228600" eaLnBrk="0" hangingPunct="0">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400" u="none" strike="noStrike" cap="none" normalizeH="0" baseline="0" dirty="0" smtClean="0">
                          <a:ln>
                            <a:noFill/>
                          </a:ln>
                          <a:effectLst/>
                        </a:rPr>
                        <a:t>2</a:t>
                      </a:r>
                      <a:endParaRPr kumimoji="0" lang="en-US" altLang="zh-CN" sz="1400" b="0" i="0" u="none" strike="noStrike" cap="none" normalizeH="0" baseline="0" dirty="0" smtClean="0">
                        <a:ln>
                          <a:noFill/>
                        </a:ln>
                        <a:solidFill>
                          <a:srgbClr val="000000"/>
                        </a:solidFill>
                        <a:effectLst/>
                        <a:latin typeface="FrutigerNext LT Regular" panose="020B0503040504020204" pitchFamily="34" charset="0"/>
                        <a:ea typeface="华文细黑" panose="02010600040101010101" pitchFamily="2" charset="-122"/>
                      </a:endParaRPr>
                    </a:p>
                  </a:txBody>
                  <a:tcPr marL="72000" marR="72000" marT="0" marB="0" anchor="ctr" horzOverflow="overflow">
                    <a:lnL w="28575" cap="flat" cmpd="sng" algn="ctr">
                      <a:solidFill>
                        <a:schemeClr val="tx1"/>
                      </a:solidFill>
                      <a:prstDash val="solid"/>
                      <a:round/>
                      <a:headEnd type="none" w="med" len="med"/>
                      <a:tailEnd type="none" w="med" len="med"/>
                    </a:lnL>
                  </a:tcPr>
                </a:tc>
                <a:tc>
                  <a:txBody>
                    <a:bodyPr/>
                    <a:lstStyle>
                      <a:lvl1pPr eaLnBrk="0" hangingPunct="0">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defRPr>
                      </a:lvl1pPr>
                      <a:lvl2pPr marL="742950" indent="-285750" eaLnBrk="0" hangingPunct="0">
                        <a:lnSpc>
                          <a:spcPct val="140000"/>
                        </a:lnSpc>
                        <a:spcBef>
                          <a:spcPct val="30000"/>
                        </a:spcBef>
                        <a:buClr>
                          <a:schemeClr val="tx1"/>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defRPr>
                      </a:lvl2pPr>
                      <a:lvl3pPr marL="1143000" indent="-228600" eaLnBrk="0" hangingPunct="0">
                        <a:lnSpc>
                          <a:spcPct val="140000"/>
                        </a:lnSpc>
                        <a:spcBef>
                          <a:spcPct val="30000"/>
                        </a:spcBef>
                        <a:buSzPct val="50000"/>
                        <a:buFont typeface="Wingdings" panose="05000000000000000000" pitchFamily="2" charset="2"/>
                        <a:defRPr sz="1600">
                          <a:solidFill>
                            <a:schemeClr val="tx1"/>
                          </a:solidFill>
                          <a:latin typeface="FrutigerNext LT Light" panose="020B0403040504020204" pitchFamily="34" charset="0"/>
                          <a:ea typeface="华文细黑" panose="02010600040101010101" pitchFamily="2" charset="-122"/>
                        </a:defRPr>
                      </a:lvl3pPr>
                      <a:lvl4pPr marL="1600200" indent="-228600" eaLnBrk="0" hangingPunct="0">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defRPr>
                      </a:lvl4pPr>
                      <a:lvl5pPr marL="2057400" indent="-228600" eaLnBrk="0" hangingPunct="0">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zh-CN" sz="1400" u="none" strike="noStrike" cap="none" normalizeH="0" baseline="0" dirty="0" smtClean="0">
                          <a:ln>
                            <a:noFill/>
                          </a:ln>
                          <a:effectLst/>
                        </a:rPr>
                        <a:t>VRM</a:t>
                      </a:r>
                      <a:r>
                        <a:rPr kumimoji="0" lang="zh-CN" altLang="en-US" sz="1400" u="none" strike="noStrike" cap="none" normalizeH="0" baseline="0" dirty="0" smtClean="0">
                          <a:ln>
                            <a:noFill/>
                          </a:ln>
                          <a:effectLst/>
                        </a:rPr>
                        <a:t>虚拟化场景，一台虚拟机上挂载的磁盘不超过</a:t>
                      </a:r>
                      <a:r>
                        <a:rPr kumimoji="0" lang="en-US" altLang="zh-CN" sz="1400" u="none" strike="noStrike" cap="none" normalizeH="0" baseline="0" dirty="0" smtClean="0">
                          <a:ln>
                            <a:noFill/>
                          </a:ln>
                          <a:effectLst/>
                        </a:rPr>
                        <a:t>11</a:t>
                      </a:r>
                      <a:r>
                        <a:rPr kumimoji="0" lang="zh-CN" altLang="en-US" sz="1400" u="none" strike="noStrike" cap="none" normalizeH="0" baseline="0" dirty="0" smtClean="0">
                          <a:ln>
                            <a:noFill/>
                          </a:ln>
                          <a:effectLst/>
                        </a:rPr>
                        <a:t>个，</a:t>
                      </a:r>
                      <a:r>
                        <a:rPr kumimoji="0" lang="en-US" altLang="zh-CN" sz="1400" u="none" strike="noStrike" cap="none" normalizeH="0" baseline="0" dirty="0" smtClean="0">
                          <a:ln>
                            <a:noFill/>
                          </a:ln>
                          <a:effectLst/>
                        </a:rPr>
                        <a:t>VMware</a:t>
                      </a:r>
                      <a:r>
                        <a:rPr kumimoji="0" lang="zh-CN" altLang="en-US" sz="1400" u="none" strike="noStrike" cap="none" normalizeH="0" baseline="0" dirty="0" smtClean="0">
                          <a:ln>
                            <a:noFill/>
                          </a:ln>
                          <a:effectLst/>
                        </a:rPr>
                        <a:t>虚拟化场景，一台云主机上挂载的磁盘不超过 </a:t>
                      </a:r>
                      <a:r>
                        <a:rPr kumimoji="0" lang="en-US" altLang="zh-CN" sz="1400" u="none" strike="noStrike" cap="none" normalizeH="0" baseline="0" dirty="0" smtClean="0">
                          <a:ln>
                            <a:noFill/>
                          </a:ln>
                          <a:effectLst/>
                        </a:rPr>
                        <a:t>15</a:t>
                      </a:r>
                      <a:r>
                        <a:rPr kumimoji="0" lang="zh-CN" altLang="en-US" sz="1400" u="none" strike="noStrike" cap="none" normalizeH="0" baseline="0" dirty="0" smtClean="0">
                          <a:ln>
                            <a:noFill/>
                          </a:ln>
                          <a:effectLst/>
                        </a:rPr>
                        <a:t>个</a:t>
                      </a:r>
                      <a:endParaRPr kumimoji="0" lang="en-US" altLang="zh-CN" sz="1400" b="0" i="0" u="none" strike="noStrike" cap="none" normalizeH="0" baseline="0" dirty="0" smtClean="0">
                        <a:ln>
                          <a:noFill/>
                        </a:ln>
                        <a:solidFill>
                          <a:srgbClr val="000000"/>
                        </a:solidFill>
                        <a:effectLst/>
                        <a:latin typeface="FrutigerNext LT Regular" panose="020B0503040504020204" pitchFamily="34" charset="0"/>
                        <a:ea typeface="华文细黑" panose="02010600040101010101" pitchFamily="2" charset="-122"/>
                      </a:endParaRPr>
                    </a:p>
                  </a:txBody>
                  <a:tcPr marL="72000" marR="72000" marT="0" marB="0" anchor="ctr" horzOverflow="overflow"/>
                </a:tc>
                <a:tc>
                  <a:txBody>
                    <a:bodyPr/>
                    <a:lstStyle>
                      <a:lvl1pPr eaLnBrk="0" hangingPunct="0">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defRPr>
                      </a:lvl1pPr>
                      <a:lvl2pPr marL="742950" indent="-285750" eaLnBrk="0" hangingPunct="0">
                        <a:lnSpc>
                          <a:spcPct val="140000"/>
                        </a:lnSpc>
                        <a:spcBef>
                          <a:spcPct val="30000"/>
                        </a:spcBef>
                        <a:buClr>
                          <a:schemeClr val="tx1"/>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defRPr>
                      </a:lvl2pPr>
                      <a:lvl3pPr marL="1143000" indent="-228600" eaLnBrk="0" hangingPunct="0">
                        <a:lnSpc>
                          <a:spcPct val="140000"/>
                        </a:lnSpc>
                        <a:spcBef>
                          <a:spcPct val="30000"/>
                        </a:spcBef>
                        <a:buSzPct val="50000"/>
                        <a:buFont typeface="Wingdings" panose="05000000000000000000" pitchFamily="2" charset="2"/>
                        <a:defRPr sz="1600">
                          <a:solidFill>
                            <a:schemeClr val="tx1"/>
                          </a:solidFill>
                          <a:latin typeface="FrutigerNext LT Light" panose="020B0403040504020204" pitchFamily="34" charset="0"/>
                          <a:ea typeface="华文细黑" panose="02010600040101010101" pitchFamily="2" charset="-122"/>
                        </a:defRPr>
                      </a:lvl3pPr>
                      <a:lvl4pPr marL="1600200" indent="-228600" eaLnBrk="0" hangingPunct="0">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defRPr>
                      </a:lvl4pPr>
                      <a:lvl5pPr marL="2057400" indent="-228600" eaLnBrk="0" hangingPunct="0">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tabLst/>
                      </a:pPr>
                      <a:endParaRPr kumimoji="0" lang="en-US" altLang="zh-CN" sz="1400" b="0" i="0" u="none" strike="noStrike" cap="none" normalizeH="0" baseline="0" smtClean="0">
                        <a:ln>
                          <a:noFill/>
                        </a:ln>
                        <a:solidFill>
                          <a:srgbClr val="000000"/>
                        </a:solidFill>
                        <a:effectLst/>
                        <a:latin typeface="FrutigerNext LT Regular" panose="020B0503040504020204" pitchFamily="34" charset="0"/>
                        <a:ea typeface="华文细黑" panose="02010600040101010101" pitchFamily="2" charset="-122"/>
                      </a:endParaRPr>
                    </a:p>
                  </a:txBody>
                  <a:tcPr marL="72000" marR="72000" marT="0" marB="0" anchor="ctr" horzOverflow="overflow">
                    <a:lnR w="28575" cap="flat" cmpd="sng" algn="ctr">
                      <a:solidFill>
                        <a:schemeClr val="tx1"/>
                      </a:solidFill>
                      <a:prstDash val="solid"/>
                      <a:round/>
                      <a:headEnd type="none" w="med" len="med"/>
                      <a:tailEnd type="none" w="med" len="med"/>
                    </a:lnR>
                  </a:tcPr>
                </a:tc>
              </a:tr>
              <a:tr h="540000">
                <a:tc>
                  <a:txBody>
                    <a:bodyPr/>
                    <a:lstStyle>
                      <a:lvl1pPr eaLnBrk="0" hangingPunct="0">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defRPr>
                      </a:lvl1pPr>
                      <a:lvl2pPr marL="742950" indent="-285750" eaLnBrk="0" hangingPunct="0">
                        <a:lnSpc>
                          <a:spcPct val="140000"/>
                        </a:lnSpc>
                        <a:spcBef>
                          <a:spcPct val="30000"/>
                        </a:spcBef>
                        <a:buClr>
                          <a:schemeClr val="tx1"/>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defRPr>
                      </a:lvl2pPr>
                      <a:lvl3pPr marL="1143000" indent="-228600" eaLnBrk="0" hangingPunct="0">
                        <a:lnSpc>
                          <a:spcPct val="140000"/>
                        </a:lnSpc>
                        <a:spcBef>
                          <a:spcPct val="30000"/>
                        </a:spcBef>
                        <a:buSzPct val="50000"/>
                        <a:buFont typeface="Wingdings" panose="05000000000000000000" pitchFamily="2" charset="2"/>
                        <a:defRPr sz="1600">
                          <a:solidFill>
                            <a:schemeClr val="tx1"/>
                          </a:solidFill>
                          <a:latin typeface="FrutigerNext LT Light" panose="020B0403040504020204" pitchFamily="34" charset="0"/>
                          <a:ea typeface="华文细黑" panose="02010600040101010101" pitchFamily="2" charset="-122"/>
                        </a:defRPr>
                      </a:lvl3pPr>
                      <a:lvl4pPr marL="1600200" indent="-228600" eaLnBrk="0" hangingPunct="0">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defRPr>
                      </a:lvl4pPr>
                      <a:lvl5pPr marL="2057400" indent="-228600" eaLnBrk="0" hangingPunct="0">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400" u="none" strike="noStrike" cap="none" normalizeH="0" baseline="0" dirty="0" smtClean="0">
                          <a:ln>
                            <a:noFill/>
                          </a:ln>
                          <a:effectLst/>
                        </a:rPr>
                        <a:t>3</a:t>
                      </a:r>
                      <a:endParaRPr kumimoji="0" lang="en-US" altLang="zh-CN" sz="1400" b="0" i="0" u="none" strike="noStrike" cap="none" normalizeH="0" baseline="0" dirty="0" smtClean="0">
                        <a:ln>
                          <a:noFill/>
                        </a:ln>
                        <a:solidFill>
                          <a:srgbClr val="000000"/>
                        </a:solidFill>
                        <a:effectLst/>
                        <a:latin typeface="FrutigerNext LT Regular" panose="020B0503040504020204" pitchFamily="34" charset="0"/>
                        <a:ea typeface="华文细黑" panose="02010600040101010101" pitchFamily="2" charset="-122"/>
                      </a:endParaRPr>
                    </a:p>
                  </a:txBody>
                  <a:tcPr marL="72000" marR="72000" marT="0" marB="0" anchor="ctr" horzOverflow="overflow">
                    <a:lnL w="28575" cap="flat" cmpd="sng" algn="ctr">
                      <a:solidFill>
                        <a:schemeClr val="tx1"/>
                      </a:solidFill>
                      <a:prstDash val="solid"/>
                      <a:round/>
                      <a:headEnd type="none" w="med" len="med"/>
                      <a:tailEnd type="none" w="med" len="med"/>
                    </a:lnL>
                  </a:tcPr>
                </a:tc>
                <a:tc>
                  <a:txBody>
                    <a:bodyPr/>
                    <a:lstStyle>
                      <a:lvl1pPr eaLnBrk="0" hangingPunct="0">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defRPr>
                      </a:lvl1pPr>
                      <a:lvl2pPr marL="742950" indent="-285750" eaLnBrk="0" hangingPunct="0">
                        <a:lnSpc>
                          <a:spcPct val="140000"/>
                        </a:lnSpc>
                        <a:spcBef>
                          <a:spcPct val="30000"/>
                        </a:spcBef>
                        <a:buClr>
                          <a:schemeClr val="tx1"/>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defRPr>
                      </a:lvl2pPr>
                      <a:lvl3pPr marL="1143000" indent="-228600" eaLnBrk="0" hangingPunct="0">
                        <a:lnSpc>
                          <a:spcPct val="140000"/>
                        </a:lnSpc>
                        <a:spcBef>
                          <a:spcPct val="30000"/>
                        </a:spcBef>
                        <a:buSzPct val="50000"/>
                        <a:buFont typeface="Wingdings" panose="05000000000000000000" pitchFamily="2" charset="2"/>
                        <a:defRPr sz="1600">
                          <a:solidFill>
                            <a:schemeClr val="tx1"/>
                          </a:solidFill>
                          <a:latin typeface="FrutigerNext LT Light" panose="020B0403040504020204" pitchFamily="34" charset="0"/>
                          <a:ea typeface="华文细黑" panose="02010600040101010101" pitchFamily="2" charset="-122"/>
                        </a:defRPr>
                      </a:lvl3pPr>
                      <a:lvl4pPr marL="1600200" indent="-228600" eaLnBrk="0" hangingPunct="0">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defRPr>
                      </a:lvl4pPr>
                      <a:lvl5pPr marL="2057400" indent="-228600" eaLnBrk="0" hangingPunct="0">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zh-CN" sz="1400" u="none" strike="noStrike" cap="none" normalizeH="0" baseline="0" dirty="0" smtClean="0">
                          <a:ln>
                            <a:noFill/>
                          </a:ln>
                          <a:effectLst/>
                        </a:rPr>
                        <a:t>VRM</a:t>
                      </a:r>
                      <a:r>
                        <a:rPr kumimoji="0" lang="zh-CN" altLang="en-US" sz="1400" u="none" strike="noStrike" cap="none" normalizeH="0" baseline="0" dirty="0" smtClean="0">
                          <a:ln>
                            <a:noFill/>
                          </a:ln>
                          <a:effectLst/>
                        </a:rPr>
                        <a:t>虚拟化场景，一个磁盘快照不超过</a:t>
                      </a:r>
                      <a:r>
                        <a:rPr kumimoji="0" lang="en-US" altLang="zh-CN" sz="1400" u="none" strike="noStrike" cap="none" normalizeH="0" baseline="0" dirty="0" smtClean="0">
                          <a:ln>
                            <a:noFill/>
                          </a:ln>
                          <a:effectLst/>
                        </a:rPr>
                        <a:t>32</a:t>
                      </a:r>
                      <a:r>
                        <a:rPr kumimoji="0" lang="zh-CN" altLang="en-US" sz="1400" u="none" strike="noStrike" cap="none" normalizeH="0" baseline="0" dirty="0" smtClean="0">
                          <a:ln>
                            <a:noFill/>
                          </a:ln>
                          <a:effectLst/>
                        </a:rPr>
                        <a:t>个，</a:t>
                      </a:r>
                      <a:r>
                        <a:rPr kumimoji="0" lang="en-US" altLang="zh-CN" sz="1400" u="none" strike="noStrike" cap="none" normalizeH="0" baseline="0" dirty="0" smtClean="0">
                          <a:ln>
                            <a:noFill/>
                          </a:ln>
                          <a:effectLst/>
                        </a:rPr>
                        <a:t>VMware</a:t>
                      </a:r>
                      <a:r>
                        <a:rPr kumimoji="0" lang="zh-CN" altLang="en-US" sz="1400" u="none" strike="noStrike" cap="none" normalizeH="0" baseline="0" dirty="0" smtClean="0">
                          <a:ln>
                            <a:noFill/>
                          </a:ln>
                          <a:effectLst/>
                        </a:rPr>
                        <a:t>虚拟化场景，一台云主机上挂载的磁盘不超过</a:t>
                      </a:r>
                      <a:r>
                        <a:rPr kumimoji="0" lang="en-US" altLang="zh-CN" sz="1400" u="none" strike="noStrike" cap="none" normalizeH="0" baseline="0" dirty="0" smtClean="0">
                          <a:ln>
                            <a:noFill/>
                          </a:ln>
                          <a:effectLst/>
                        </a:rPr>
                        <a:t>31</a:t>
                      </a:r>
                      <a:r>
                        <a:rPr kumimoji="0" lang="zh-CN" altLang="en-US" sz="1400" u="none" strike="noStrike" cap="none" normalizeH="0" baseline="0" dirty="0" smtClean="0">
                          <a:ln>
                            <a:noFill/>
                          </a:ln>
                          <a:effectLst/>
                        </a:rPr>
                        <a:t>个</a:t>
                      </a:r>
                      <a:endParaRPr kumimoji="0" lang="en-US" altLang="zh-CN" sz="1400" b="0" i="0" u="none" strike="noStrike" cap="none" normalizeH="0" baseline="0" dirty="0" smtClean="0">
                        <a:ln>
                          <a:noFill/>
                        </a:ln>
                        <a:solidFill>
                          <a:srgbClr val="000000"/>
                        </a:solidFill>
                        <a:effectLst/>
                        <a:latin typeface="FrutigerNext LT Regular" panose="020B0503040504020204" pitchFamily="34" charset="0"/>
                        <a:ea typeface="华文细黑" panose="02010600040101010101" pitchFamily="2" charset="-122"/>
                      </a:endParaRPr>
                    </a:p>
                  </a:txBody>
                  <a:tcPr marL="72000" marR="72000" marT="0" marB="0" anchor="ctr" horzOverflow="overflow"/>
                </a:tc>
                <a:tc>
                  <a:txBody>
                    <a:bodyPr/>
                    <a:lstStyle>
                      <a:lvl1pPr eaLnBrk="0" hangingPunct="0">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defRPr>
                      </a:lvl1pPr>
                      <a:lvl2pPr marL="742950" indent="-285750" eaLnBrk="0" hangingPunct="0">
                        <a:lnSpc>
                          <a:spcPct val="140000"/>
                        </a:lnSpc>
                        <a:spcBef>
                          <a:spcPct val="30000"/>
                        </a:spcBef>
                        <a:buClr>
                          <a:schemeClr val="tx1"/>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defRPr>
                      </a:lvl2pPr>
                      <a:lvl3pPr marL="1143000" indent="-228600" eaLnBrk="0" hangingPunct="0">
                        <a:lnSpc>
                          <a:spcPct val="140000"/>
                        </a:lnSpc>
                        <a:spcBef>
                          <a:spcPct val="30000"/>
                        </a:spcBef>
                        <a:buSzPct val="50000"/>
                        <a:buFont typeface="Wingdings" panose="05000000000000000000" pitchFamily="2" charset="2"/>
                        <a:defRPr sz="1600">
                          <a:solidFill>
                            <a:schemeClr val="tx1"/>
                          </a:solidFill>
                          <a:latin typeface="FrutigerNext LT Light" panose="020B0403040504020204" pitchFamily="34" charset="0"/>
                          <a:ea typeface="华文细黑" panose="02010600040101010101" pitchFamily="2" charset="-122"/>
                        </a:defRPr>
                      </a:lvl3pPr>
                      <a:lvl4pPr marL="1600200" indent="-228600" eaLnBrk="0" hangingPunct="0">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defRPr>
                      </a:lvl4pPr>
                      <a:lvl5pPr marL="2057400" indent="-228600" eaLnBrk="0" hangingPunct="0">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tabLst/>
                      </a:pPr>
                      <a:endParaRPr kumimoji="0" lang="en-US" altLang="zh-CN" sz="1400" b="0" i="0" u="none" strike="noStrike" cap="none" normalizeH="0" baseline="0" smtClean="0">
                        <a:ln>
                          <a:noFill/>
                        </a:ln>
                        <a:solidFill>
                          <a:srgbClr val="000000"/>
                        </a:solidFill>
                        <a:effectLst/>
                        <a:latin typeface="FrutigerNext LT Regular" panose="020B0503040504020204" pitchFamily="34" charset="0"/>
                        <a:ea typeface="华文细黑" panose="02010600040101010101" pitchFamily="2" charset="-122"/>
                      </a:endParaRPr>
                    </a:p>
                  </a:txBody>
                  <a:tcPr marL="72000" marR="72000" marT="0" marB="0" anchor="ctr" horzOverflow="overflow">
                    <a:lnR w="28575" cap="flat" cmpd="sng" algn="ctr">
                      <a:solidFill>
                        <a:schemeClr val="tx1"/>
                      </a:solidFill>
                      <a:prstDash val="solid"/>
                      <a:round/>
                      <a:headEnd type="none" w="med" len="med"/>
                      <a:tailEnd type="none" w="med" len="med"/>
                    </a:lnR>
                  </a:tcPr>
                </a:tc>
              </a:tr>
              <a:tr h="720000">
                <a:tc>
                  <a:txBody>
                    <a:bodyPr/>
                    <a:lstStyle>
                      <a:lvl1pPr eaLnBrk="0" hangingPunct="0">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defRPr>
                      </a:lvl1pPr>
                      <a:lvl2pPr marL="742950" indent="-285750" eaLnBrk="0" hangingPunct="0">
                        <a:lnSpc>
                          <a:spcPct val="140000"/>
                        </a:lnSpc>
                        <a:spcBef>
                          <a:spcPct val="30000"/>
                        </a:spcBef>
                        <a:buClr>
                          <a:schemeClr val="tx1"/>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defRPr>
                      </a:lvl2pPr>
                      <a:lvl3pPr marL="1143000" indent="-228600" eaLnBrk="0" hangingPunct="0">
                        <a:lnSpc>
                          <a:spcPct val="140000"/>
                        </a:lnSpc>
                        <a:spcBef>
                          <a:spcPct val="30000"/>
                        </a:spcBef>
                        <a:buSzPct val="50000"/>
                        <a:buFont typeface="Wingdings" panose="05000000000000000000" pitchFamily="2" charset="2"/>
                        <a:defRPr sz="1600">
                          <a:solidFill>
                            <a:schemeClr val="tx1"/>
                          </a:solidFill>
                          <a:latin typeface="FrutigerNext LT Light" panose="020B0403040504020204" pitchFamily="34" charset="0"/>
                          <a:ea typeface="华文细黑" panose="02010600040101010101" pitchFamily="2" charset="-122"/>
                        </a:defRPr>
                      </a:lvl3pPr>
                      <a:lvl4pPr marL="1600200" indent="-228600" eaLnBrk="0" hangingPunct="0">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defRPr>
                      </a:lvl4pPr>
                      <a:lvl5pPr marL="2057400" indent="-228600" eaLnBrk="0" hangingPunct="0">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400" u="none" strike="noStrike" cap="none" normalizeH="0" baseline="0" dirty="0" smtClean="0">
                          <a:ln>
                            <a:noFill/>
                          </a:ln>
                          <a:effectLst/>
                        </a:rPr>
                        <a:t>4</a:t>
                      </a:r>
                      <a:endParaRPr kumimoji="0" lang="en-US" altLang="zh-CN" sz="1400" b="0" i="0" u="none" strike="noStrike" cap="none" normalizeH="0" baseline="0" dirty="0" smtClean="0">
                        <a:ln>
                          <a:noFill/>
                        </a:ln>
                        <a:solidFill>
                          <a:srgbClr val="000000"/>
                        </a:solidFill>
                        <a:effectLst/>
                        <a:latin typeface="FrutigerNext LT Regular" panose="020B0503040504020204" pitchFamily="34" charset="0"/>
                        <a:ea typeface="华文细黑" panose="02010600040101010101" pitchFamily="2" charset="-122"/>
                      </a:endParaRPr>
                    </a:p>
                  </a:txBody>
                  <a:tcPr marL="72000" marR="72000" marT="0" marB="0" anchor="ctr" horzOverflow="overflow">
                    <a:lnL w="28575" cap="flat" cmpd="sng" algn="ctr">
                      <a:solidFill>
                        <a:schemeClr val="tx1"/>
                      </a:solidFill>
                      <a:prstDash val="solid"/>
                      <a:round/>
                      <a:headEnd type="none" w="med" len="med"/>
                      <a:tailEnd type="none" w="med" len="med"/>
                    </a:lnL>
                  </a:tcPr>
                </a:tc>
                <a:tc>
                  <a:txBody>
                    <a:bodyPr/>
                    <a:lstStyle>
                      <a:lvl1pPr eaLnBrk="0" hangingPunct="0">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defRPr>
                      </a:lvl1pPr>
                      <a:lvl2pPr marL="742950" indent="-285750" eaLnBrk="0" hangingPunct="0">
                        <a:lnSpc>
                          <a:spcPct val="140000"/>
                        </a:lnSpc>
                        <a:spcBef>
                          <a:spcPct val="30000"/>
                        </a:spcBef>
                        <a:buClr>
                          <a:schemeClr val="tx1"/>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defRPr>
                      </a:lvl2pPr>
                      <a:lvl3pPr marL="1143000" indent="-228600" eaLnBrk="0" hangingPunct="0">
                        <a:lnSpc>
                          <a:spcPct val="140000"/>
                        </a:lnSpc>
                        <a:spcBef>
                          <a:spcPct val="30000"/>
                        </a:spcBef>
                        <a:buSzPct val="50000"/>
                        <a:buFont typeface="Wingdings" panose="05000000000000000000" pitchFamily="2" charset="2"/>
                        <a:defRPr sz="1600">
                          <a:solidFill>
                            <a:schemeClr val="tx1"/>
                          </a:solidFill>
                          <a:latin typeface="FrutigerNext LT Light" panose="020B0403040504020204" pitchFamily="34" charset="0"/>
                          <a:ea typeface="华文细黑" panose="02010600040101010101" pitchFamily="2" charset="-122"/>
                        </a:defRPr>
                      </a:lvl3pPr>
                      <a:lvl4pPr marL="1600200" indent="-228600" eaLnBrk="0" hangingPunct="0">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defRPr>
                      </a:lvl4pPr>
                      <a:lvl5pPr marL="2057400" indent="-228600" eaLnBrk="0" hangingPunct="0">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400" u="none" strike="noStrike" cap="none" normalizeH="0" baseline="0" dirty="0" smtClean="0">
                          <a:ln>
                            <a:noFill/>
                          </a:ln>
                          <a:effectLst/>
                        </a:rPr>
                        <a:t>多台虚拟机使用同一个共享磁盘时，如果同时写入数据，有可能会导致数据丢失。若使用共享磁盘，需要应用软件保证对磁盘的访问控制</a:t>
                      </a:r>
                      <a:endParaRPr kumimoji="0" lang="en-US" altLang="zh-CN" sz="1400" b="0" i="0" u="none" strike="noStrike" cap="none" normalizeH="0" baseline="0" dirty="0" smtClean="0">
                        <a:ln>
                          <a:noFill/>
                        </a:ln>
                        <a:solidFill>
                          <a:srgbClr val="000000"/>
                        </a:solidFill>
                        <a:effectLst/>
                        <a:latin typeface="FrutigerNext LT Regular" panose="020B0503040504020204" pitchFamily="34" charset="0"/>
                        <a:ea typeface="华文细黑" panose="02010600040101010101" pitchFamily="2" charset="-122"/>
                      </a:endParaRPr>
                    </a:p>
                  </a:txBody>
                  <a:tcPr marL="72000" marR="72000" marT="0" marB="0" anchor="ctr" horzOverflow="overflow"/>
                </a:tc>
                <a:tc>
                  <a:txBody>
                    <a:bodyPr/>
                    <a:lstStyle>
                      <a:lvl1pPr eaLnBrk="0" hangingPunct="0">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defRPr>
                      </a:lvl1pPr>
                      <a:lvl2pPr marL="742950" indent="-285750" eaLnBrk="0" hangingPunct="0">
                        <a:lnSpc>
                          <a:spcPct val="140000"/>
                        </a:lnSpc>
                        <a:spcBef>
                          <a:spcPct val="30000"/>
                        </a:spcBef>
                        <a:buClr>
                          <a:schemeClr val="tx1"/>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defRPr>
                      </a:lvl2pPr>
                      <a:lvl3pPr marL="1143000" indent="-228600" eaLnBrk="0" hangingPunct="0">
                        <a:lnSpc>
                          <a:spcPct val="140000"/>
                        </a:lnSpc>
                        <a:spcBef>
                          <a:spcPct val="30000"/>
                        </a:spcBef>
                        <a:buSzPct val="50000"/>
                        <a:buFont typeface="Wingdings" panose="05000000000000000000" pitchFamily="2" charset="2"/>
                        <a:defRPr sz="1600">
                          <a:solidFill>
                            <a:schemeClr val="tx1"/>
                          </a:solidFill>
                          <a:latin typeface="FrutigerNext LT Light" panose="020B0403040504020204" pitchFamily="34" charset="0"/>
                          <a:ea typeface="华文细黑" panose="02010600040101010101" pitchFamily="2" charset="-122"/>
                        </a:defRPr>
                      </a:lvl3pPr>
                      <a:lvl4pPr marL="1600200" indent="-228600" eaLnBrk="0" hangingPunct="0">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defRPr>
                      </a:lvl4pPr>
                      <a:lvl5pPr marL="2057400" indent="-228600" eaLnBrk="0" hangingPunct="0">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tabLst/>
                      </a:pPr>
                      <a:endParaRPr kumimoji="0" lang="en-US" altLang="zh-CN" sz="1400" b="0" i="0" u="none" strike="noStrike" cap="none" normalizeH="0" baseline="0" dirty="0" smtClean="0">
                        <a:ln>
                          <a:noFill/>
                        </a:ln>
                        <a:solidFill>
                          <a:srgbClr val="000000"/>
                        </a:solidFill>
                        <a:effectLst/>
                        <a:latin typeface="FrutigerNext LT Regular" panose="020B0503040504020204" pitchFamily="34" charset="0"/>
                        <a:ea typeface="华文细黑" panose="02010600040101010101" pitchFamily="2" charset="-122"/>
                      </a:endParaRPr>
                    </a:p>
                  </a:txBody>
                  <a:tcPr marL="72000" marR="72000" marT="0" marB="0" anchor="ctr" horzOverflow="overflow">
                    <a:lnR w="28575" cap="flat" cmpd="sng" algn="ctr">
                      <a:solidFill>
                        <a:schemeClr val="tx1"/>
                      </a:solidFill>
                      <a:prstDash val="solid"/>
                      <a:round/>
                      <a:headEnd type="none" w="med" len="med"/>
                      <a:tailEnd type="none" w="med" len="med"/>
                    </a:lnR>
                  </a:tcPr>
                </a:tc>
              </a:tr>
              <a:tr h="396000">
                <a:tc>
                  <a:txBody>
                    <a:bodyPr/>
                    <a:lstStyle>
                      <a:lvl1pPr eaLnBrk="0" hangingPunct="0">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defRPr>
                      </a:lvl1pPr>
                      <a:lvl2pPr marL="742950" indent="-285750" eaLnBrk="0" hangingPunct="0">
                        <a:lnSpc>
                          <a:spcPct val="140000"/>
                        </a:lnSpc>
                        <a:spcBef>
                          <a:spcPct val="30000"/>
                        </a:spcBef>
                        <a:buClr>
                          <a:schemeClr val="tx1"/>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defRPr>
                      </a:lvl2pPr>
                      <a:lvl3pPr marL="1143000" indent="-228600" eaLnBrk="0" hangingPunct="0">
                        <a:lnSpc>
                          <a:spcPct val="140000"/>
                        </a:lnSpc>
                        <a:spcBef>
                          <a:spcPct val="30000"/>
                        </a:spcBef>
                        <a:buSzPct val="50000"/>
                        <a:buFont typeface="Wingdings" panose="05000000000000000000" pitchFamily="2" charset="2"/>
                        <a:defRPr sz="1600">
                          <a:solidFill>
                            <a:schemeClr val="tx1"/>
                          </a:solidFill>
                          <a:latin typeface="FrutigerNext LT Light" panose="020B0403040504020204" pitchFamily="34" charset="0"/>
                          <a:ea typeface="华文细黑" panose="02010600040101010101" pitchFamily="2" charset="-122"/>
                        </a:defRPr>
                      </a:lvl3pPr>
                      <a:lvl4pPr marL="1600200" indent="-228600" eaLnBrk="0" hangingPunct="0">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defRPr>
                      </a:lvl4pPr>
                      <a:lvl5pPr marL="2057400" indent="-228600" eaLnBrk="0" hangingPunct="0">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400" u="none" strike="noStrike" cap="none" normalizeH="0" baseline="0" dirty="0" smtClean="0">
                          <a:ln>
                            <a:noFill/>
                          </a:ln>
                          <a:effectLst/>
                        </a:rPr>
                        <a:t>5</a:t>
                      </a:r>
                      <a:endParaRPr kumimoji="0" lang="zh-CN" altLang="en-US" sz="1400" b="0" i="0" u="none" strike="noStrike" cap="none" normalizeH="0" baseline="0" dirty="0" smtClean="0">
                        <a:ln>
                          <a:noFill/>
                        </a:ln>
                        <a:solidFill>
                          <a:srgbClr val="000000"/>
                        </a:solidFill>
                        <a:effectLst/>
                        <a:latin typeface="FrutigerNext LT Regular" panose="020B0503040504020204" pitchFamily="34" charset="0"/>
                        <a:ea typeface="华文细黑" panose="02010600040101010101" pitchFamily="2" charset="-122"/>
                      </a:endParaRPr>
                    </a:p>
                  </a:txBody>
                  <a:tcPr marL="72000" marR="72000" marT="0" marB="0" anchor="ctr" horzOverflow="overflow">
                    <a:lnL w="28575" cap="flat" cmpd="sng" algn="ctr">
                      <a:solidFill>
                        <a:schemeClr val="tx1"/>
                      </a:solidFill>
                      <a:prstDash val="solid"/>
                      <a:round/>
                      <a:headEnd type="none" w="med" len="med"/>
                      <a:tailEnd type="none" w="med" len="med"/>
                    </a:lnL>
                  </a:tcPr>
                </a:tc>
                <a:tc>
                  <a:txBody>
                    <a:bodyPr/>
                    <a:lstStyle>
                      <a:lvl1pPr eaLnBrk="0" hangingPunct="0">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defRPr>
                      </a:lvl1pPr>
                      <a:lvl2pPr marL="742950" indent="-285750" eaLnBrk="0" hangingPunct="0">
                        <a:lnSpc>
                          <a:spcPct val="140000"/>
                        </a:lnSpc>
                        <a:spcBef>
                          <a:spcPct val="30000"/>
                        </a:spcBef>
                        <a:buClr>
                          <a:schemeClr val="tx1"/>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defRPr>
                      </a:lvl2pPr>
                      <a:lvl3pPr marL="1143000" indent="-228600" eaLnBrk="0" hangingPunct="0">
                        <a:lnSpc>
                          <a:spcPct val="140000"/>
                        </a:lnSpc>
                        <a:spcBef>
                          <a:spcPct val="30000"/>
                        </a:spcBef>
                        <a:buSzPct val="50000"/>
                        <a:buFont typeface="Wingdings" panose="05000000000000000000" pitchFamily="2" charset="2"/>
                        <a:defRPr sz="1600">
                          <a:solidFill>
                            <a:schemeClr val="tx1"/>
                          </a:solidFill>
                          <a:latin typeface="FrutigerNext LT Light" panose="020B0403040504020204" pitchFamily="34" charset="0"/>
                          <a:ea typeface="华文细黑" panose="02010600040101010101" pitchFamily="2" charset="-122"/>
                        </a:defRPr>
                      </a:lvl3pPr>
                      <a:lvl4pPr marL="1600200" indent="-228600" eaLnBrk="0" hangingPunct="0">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defRPr>
                      </a:lvl4pPr>
                      <a:lvl5pPr marL="2057400" indent="-228600" eaLnBrk="0" hangingPunct="0">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400" u="none" strike="noStrike" cap="none" normalizeH="0" baseline="0" dirty="0" smtClean="0">
                          <a:ln>
                            <a:noFill/>
                          </a:ln>
                          <a:effectLst/>
                        </a:rPr>
                        <a:t>每台物理机挂载的磁盘数目不能超过</a:t>
                      </a:r>
                      <a:r>
                        <a:rPr kumimoji="0" lang="en-US" altLang="zh-CN" sz="1400" u="none" strike="noStrike" cap="none" normalizeH="0" baseline="0" dirty="0" smtClean="0">
                          <a:ln>
                            <a:noFill/>
                          </a:ln>
                          <a:effectLst/>
                        </a:rPr>
                        <a:t>128</a:t>
                      </a:r>
                      <a:r>
                        <a:rPr kumimoji="0" lang="zh-CN" altLang="en-US" sz="1400" u="none" strike="noStrike" cap="none" normalizeH="0" baseline="0" dirty="0" smtClean="0">
                          <a:ln>
                            <a:noFill/>
                          </a:ln>
                          <a:effectLst/>
                        </a:rPr>
                        <a:t>个</a:t>
                      </a:r>
                      <a:endParaRPr kumimoji="0" lang="en-US" altLang="zh-CN" sz="1400" b="0" i="0" u="none" strike="noStrike" cap="none" normalizeH="0" baseline="0" dirty="0" smtClean="0">
                        <a:ln>
                          <a:noFill/>
                        </a:ln>
                        <a:solidFill>
                          <a:srgbClr val="000000"/>
                        </a:solidFill>
                        <a:effectLst/>
                        <a:latin typeface="FrutigerNext LT Regular" panose="020B0503040504020204" pitchFamily="34" charset="0"/>
                        <a:ea typeface="华文细黑" panose="02010600040101010101" pitchFamily="2" charset="-122"/>
                      </a:endParaRPr>
                    </a:p>
                  </a:txBody>
                  <a:tcPr marL="72000" marR="72000" marT="0" marB="0" anchor="ctr" horzOverflow="overflow"/>
                </a:tc>
                <a:tc>
                  <a:txBody>
                    <a:bodyPr/>
                    <a:lstStyle>
                      <a:lvl1pPr eaLnBrk="0" hangingPunct="0">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defRPr>
                      </a:lvl1pPr>
                      <a:lvl2pPr marL="742950" indent="-285750" eaLnBrk="0" hangingPunct="0">
                        <a:lnSpc>
                          <a:spcPct val="140000"/>
                        </a:lnSpc>
                        <a:spcBef>
                          <a:spcPct val="30000"/>
                        </a:spcBef>
                        <a:buClr>
                          <a:schemeClr val="tx1"/>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defRPr>
                      </a:lvl2pPr>
                      <a:lvl3pPr marL="1143000" indent="-228600" eaLnBrk="0" hangingPunct="0">
                        <a:lnSpc>
                          <a:spcPct val="140000"/>
                        </a:lnSpc>
                        <a:spcBef>
                          <a:spcPct val="30000"/>
                        </a:spcBef>
                        <a:buSzPct val="50000"/>
                        <a:buFont typeface="Wingdings" panose="05000000000000000000" pitchFamily="2" charset="2"/>
                        <a:defRPr sz="1600">
                          <a:solidFill>
                            <a:schemeClr val="tx1"/>
                          </a:solidFill>
                          <a:latin typeface="FrutigerNext LT Light" panose="020B0403040504020204" pitchFamily="34" charset="0"/>
                          <a:ea typeface="华文细黑" panose="02010600040101010101" pitchFamily="2" charset="-122"/>
                        </a:defRPr>
                      </a:lvl3pPr>
                      <a:lvl4pPr marL="1600200" indent="-228600" eaLnBrk="0" hangingPunct="0">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defRPr>
                      </a:lvl4pPr>
                      <a:lvl5pPr marL="2057400" indent="-228600" eaLnBrk="0" hangingPunct="0">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tabLst/>
                      </a:pPr>
                      <a:endParaRPr kumimoji="0" lang="en-US" altLang="zh-CN" sz="1400" b="0" i="0" u="none" strike="noStrike" cap="none" normalizeH="0" baseline="0" dirty="0" smtClean="0">
                        <a:ln>
                          <a:noFill/>
                        </a:ln>
                        <a:solidFill>
                          <a:srgbClr val="000000"/>
                        </a:solidFill>
                        <a:effectLst/>
                        <a:latin typeface="FrutigerNext LT Regular" panose="020B0503040504020204" pitchFamily="34" charset="0"/>
                        <a:ea typeface="华文细黑" panose="02010600040101010101" pitchFamily="2" charset="-122"/>
                      </a:endParaRPr>
                    </a:p>
                  </a:txBody>
                  <a:tcPr marL="72000" marR="72000" marT="0" marB="0" anchor="ctr" horzOverflow="overflow">
                    <a:lnR w="28575" cap="flat" cmpd="sng" algn="ctr">
                      <a:solidFill>
                        <a:schemeClr val="tx1"/>
                      </a:solidFill>
                      <a:prstDash val="solid"/>
                      <a:round/>
                      <a:headEnd type="none" w="med" len="med"/>
                      <a:tailEnd type="none" w="med" len="med"/>
                    </a:lnR>
                  </a:tcPr>
                </a:tc>
              </a:tr>
              <a:tr h="396000">
                <a:tc>
                  <a:txBody>
                    <a:bodyPr/>
                    <a:lstStyle>
                      <a:lvl1pPr eaLnBrk="0" hangingPunct="0">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defRPr>
                      </a:lvl1pPr>
                      <a:lvl2pPr marL="742950" indent="-285750" eaLnBrk="0" hangingPunct="0">
                        <a:lnSpc>
                          <a:spcPct val="140000"/>
                        </a:lnSpc>
                        <a:spcBef>
                          <a:spcPct val="30000"/>
                        </a:spcBef>
                        <a:buClr>
                          <a:schemeClr val="tx1"/>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defRPr>
                      </a:lvl2pPr>
                      <a:lvl3pPr marL="1143000" indent="-228600" eaLnBrk="0" hangingPunct="0">
                        <a:lnSpc>
                          <a:spcPct val="140000"/>
                        </a:lnSpc>
                        <a:spcBef>
                          <a:spcPct val="30000"/>
                        </a:spcBef>
                        <a:buSzPct val="50000"/>
                        <a:buFont typeface="Wingdings" panose="05000000000000000000" pitchFamily="2" charset="2"/>
                        <a:defRPr sz="1600">
                          <a:solidFill>
                            <a:schemeClr val="tx1"/>
                          </a:solidFill>
                          <a:latin typeface="FrutigerNext LT Light" panose="020B0403040504020204" pitchFamily="34" charset="0"/>
                          <a:ea typeface="华文细黑" panose="02010600040101010101" pitchFamily="2" charset="-122"/>
                        </a:defRPr>
                      </a:lvl3pPr>
                      <a:lvl4pPr marL="1600200" indent="-228600" eaLnBrk="0" hangingPunct="0">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defRPr>
                      </a:lvl4pPr>
                      <a:lvl5pPr marL="2057400" indent="-228600" eaLnBrk="0" hangingPunct="0">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400" u="none" strike="noStrike" cap="none" normalizeH="0" baseline="0" dirty="0" smtClean="0">
                          <a:ln>
                            <a:noFill/>
                          </a:ln>
                          <a:effectLst/>
                        </a:rPr>
                        <a:t>6</a:t>
                      </a:r>
                      <a:endParaRPr kumimoji="0" lang="zh-CN" altLang="en-US" sz="1400" b="0" i="0" u="none" strike="noStrike" cap="none" normalizeH="0" baseline="0" dirty="0" smtClean="0">
                        <a:ln>
                          <a:noFill/>
                        </a:ln>
                        <a:solidFill>
                          <a:srgbClr val="000000"/>
                        </a:solidFill>
                        <a:effectLst/>
                        <a:latin typeface="FrutigerNext LT Regular" panose="020B0503040504020204" pitchFamily="34" charset="0"/>
                        <a:ea typeface="华文细黑" panose="02010600040101010101" pitchFamily="2" charset="-122"/>
                      </a:endParaRPr>
                    </a:p>
                  </a:txBody>
                  <a:tcPr marL="72000" marR="72000" marT="0" marB="0" anchor="ctr" horzOverflow="overflow">
                    <a:lnL w="28575" cap="flat" cmpd="sng" algn="ctr">
                      <a:solidFill>
                        <a:schemeClr val="tx1"/>
                      </a:solidFill>
                      <a:prstDash val="solid"/>
                      <a:round/>
                      <a:headEnd type="none" w="med" len="med"/>
                      <a:tailEnd type="none" w="med" len="med"/>
                    </a:lnL>
                  </a:tcPr>
                </a:tc>
                <a:tc>
                  <a:txBody>
                    <a:bodyPr/>
                    <a:lstStyle>
                      <a:lvl1pPr eaLnBrk="0" hangingPunct="0">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defRPr>
                      </a:lvl1pPr>
                      <a:lvl2pPr marL="742950" indent="-285750" eaLnBrk="0" hangingPunct="0">
                        <a:lnSpc>
                          <a:spcPct val="140000"/>
                        </a:lnSpc>
                        <a:spcBef>
                          <a:spcPct val="30000"/>
                        </a:spcBef>
                        <a:buClr>
                          <a:schemeClr val="tx1"/>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defRPr>
                      </a:lvl2pPr>
                      <a:lvl3pPr marL="1143000" indent="-228600" eaLnBrk="0" hangingPunct="0">
                        <a:lnSpc>
                          <a:spcPct val="140000"/>
                        </a:lnSpc>
                        <a:spcBef>
                          <a:spcPct val="30000"/>
                        </a:spcBef>
                        <a:buSzPct val="50000"/>
                        <a:buFont typeface="Wingdings" panose="05000000000000000000" pitchFamily="2" charset="2"/>
                        <a:defRPr sz="1600">
                          <a:solidFill>
                            <a:schemeClr val="tx1"/>
                          </a:solidFill>
                          <a:latin typeface="FrutigerNext LT Light" panose="020B0403040504020204" pitchFamily="34" charset="0"/>
                          <a:ea typeface="华文细黑" panose="02010600040101010101" pitchFamily="2" charset="-122"/>
                        </a:defRPr>
                      </a:lvl3pPr>
                      <a:lvl4pPr marL="1600200" indent="-228600" eaLnBrk="0" hangingPunct="0">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defRPr>
                      </a:lvl4pPr>
                      <a:lvl5pPr marL="2057400" indent="-228600" eaLnBrk="0" hangingPunct="0">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400" u="none" strike="noStrike" cap="none" normalizeH="0" baseline="0" dirty="0" smtClean="0">
                          <a:ln>
                            <a:noFill/>
                          </a:ln>
                          <a:effectLst/>
                        </a:rPr>
                        <a:t>只有未挂载的磁盘支持扩容</a:t>
                      </a:r>
                      <a:endParaRPr kumimoji="0" lang="en-US" altLang="zh-CN" sz="1400" b="0" i="0" u="none" strike="noStrike" cap="none" normalizeH="0" baseline="0" dirty="0" smtClean="0">
                        <a:ln>
                          <a:noFill/>
                        </a:ln>
                        <a:solidFill>
                          <a:srgbClr val="000000"/>
                        </a:solidFill>
                        <a:effectLst/>
                        <a:latin typeface="FrutigerNext LT Regular" panose="020B0503040504020204" pitchFamily="34" charset="0"/>
                        <a:ea typeface="华文细黑" panose="02010600040101010101" pitchFamily="2" charset="-122"/>
                      </a:endParaRPr>
                    </a:p>
                  </a:txBody>
                  <a:tcPr marL="72000" marR="72000" marT="0" marB="0" anchor="ctr" horzOverflow="overflow"/>
                </a:tc>
                <a:tc>
                  <a:txBody>
                    <a:bodyPr/>
                    <a:lstStyle>
                      <a:lvl1pPr eaLnBrk="0" hangingPunct="0">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defRPr>
                      </a:lvl1pPr>
                      <a:lvl2pPr marL="742950" indent="-285750" eaLnBrk="0" hangingPunct="0">
                        <a:lnSpc>
                          <a:spcPct val="140000"/>
                        </a:lnSpc>
                        <a:spcBef>
                          <a:spcPct val="30000"/>
                        </a:spcBef>
                        <a:buClr>
                          <a:schemeClr val="tx1"/>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defRPr>
                      </a:lvl2pPr>
                      <a:lvl3pPr marL="1143000" indent="-228600" eaLnBrk="0" hangingPunct="0">
                        <a:lnSpc>
                          <a:spcPct val="140000"/>
                        </a:lnSpc>
                        <a:spcBef>
                          <a:spcPct val="30000"/>
                        </a:spcBef>
                        <a:buSzPct val="50000"/>
                        <a:buFont typeface="Wingdings" panose="05000000000000000000" pitchFamily="2" charset="2"/>
                        <a:defRPr sz="1600">
                          <a:solidFill>
                            <a:schemeClr val="tx1"/>
                          </a:solidFill>
                          <a:latin typeface="FrutigerNext LT Light" panose="020B0403040504020204" pitchFamily="34" charset="0"/>
                          <a:ea typeface="华文细黑" panose="02010600040101010101" pitchFamily="2" charset="-122"/>
                        </a:defRPr>
                      </a:lvl3pPr>
                      <a:lvl4pPr marL="1600200" indent="-228600" eaLnBrk="0" hangingPunct="0">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defRPr>
                      </a:lvl4pPr>
                      <a:lvl5pPr marL="2057400" indent="-228600" eaLnBrk="0" hangingPunct="0">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400" u="none" strike="noStrike" cap="none" normalizeH="0" baseline="0" dirty="0" smtClean="0">
                          <a:ln>
                            <a:noFill/>
                          </a:ln>
                          <a:effectLst/>
                        </a:rPr>
                        <a:t>磁盘不支持减容</a:t>
                      </a:r>
                      <a:endParaRPr kumimoji="0" lang="en-US" altLang="zh-CN" sz="1400" b="0" i="0" u="none" strike="noStrike" cap="none" normalizeH="0" baseline="0" dirty="0" smtClean="0">
                        <a:ln>
                          <a:noFill/>
                        </a:ln>
                        <a:solidFill>
                          <a:srgbClr val="000000"/>
                        </a:solidFill>
                        <a:effectLst/>
                        <a:latin typeface="FrutigerNext LT Regular" panose="020B0503040504020204" pitchFamily="34" charset="0"/>
                        <a:ea typeface="华文细黑" panose="02010600040101010101" pitchFamily="2" charset="-122"/>
                      </a:endParaRPr>
                    </a:p>
                  </a:txBody>
                  <a:tcPr marL="72000" marR="72000" marT="0" marB="0" anchor="ctr" horzOverflow="overflow">
                    <a:lnR w="28575" cap="flat" cmpd="sng" algn="ctr">
                      <a:solidFill>
                        <a:schemeClr val="tx1"/>
                      </a:solidFill>
                      <a:prstDash val="solid"/>
                      <a:round/>
                      <a:headEnd type="none" w="med" len="med"/>
                      <a:tailEnd type="none" w="med" len="med"/>
                    </a:lnR>
                  </a:tcPr>
                </a:tc>
              </a:tr>
              <a:tr h="540000">
                <a:tc>
                  <a:txBody>
                    <a:bodyPr/>
                    <a:lstStyle>
                      <a:lvl1pPr eaLnBrk="0" hangingPunct="0">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defRPr>
                      </a:lvl1pPr>
                      <a:lvl2pPr marL="742950" indent="-285750" eaLnBrk="0" hangingPunct="0">
                        <a:lnSpc>
                          <a:spcPct val="140000"/>
                        </a:lnSpc>
                        <a:spcBef>
                          <a:spcPct val="30000"/>
                        </a:spcBef>
                        <a:buClr>
                          <a:schemeClr val="tx1"/>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defRPr>
                      </a:lvl2pPr>
                      <a:lvl3pPr marL="1143000" indent="-228600" eaLnBrk="0" hangingPunct="0">
                        <a:lnSpc>
                          <a:spcPct val="140000"/>
                        </a:lnSpc>
                        <a:spcBef>
                          <a:spcPct val="30000"/>
                        </a:spcBef>
                        <a:buSzPct val="50000"/>
                        <a:buFont typeface="Wingdings" panose="05000000000000000000" pitchFamily="2" charset="2"/>
                        <a:defRPr sz="1600">
                          <a:solidFill>
                            <a:schemeClr val="tx1"/>
                          </a:solidFill>
                          <a:latin typeface="FrutigerNext LT Light" panose="020B0403040504020204" pitchFamily="34" charset="0"/>
                          <a:ea typeface="华文细黑" panose="02010600040101010101" pitchFamily="2" charset="-122"/>
                        </a:defRPr>
                      </a:lvl3pPr>
                      <a:lvl4pPr marL="1600200" indent="-228600" eaLnBrk="0" hangingPunct="0">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defRPr>
                      </a:lvl4pPr>
                      <a:lvl5pPr marL="2057400" indent="-228600" eaLnBrk="0" hangingPunct="0">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400" u="none" strike="noStrike" cap="none" normalizeH="0" baseline="0" dirty="0" smtClean="0">
                          <a:ln>
                            <a:noFill/>
                          </a:ln>
                          <a:effectLst/>
                        </a:rPr>
                        <a:t>7</a:t>
                      </a:r>
                      <a:endParaRPr kumimoji="0" lang="zh-CN" altLang="en-US" sz="1400" b="0" i="0" u="none" strike="noStrike" cap="none" normalizeH="0" baseline="0" dirty="0" smtClean="0">
                        <a:ln>
                          <a:noFill/>
                        </a:ln>
                        <a:solidFill>
                          <a:srgbClr val="000000"/>
                        </a:solidFill>
                        <a:effectLst/>
                        <a:latin typeface="FrutigerNext LT Regular" panose="020B0503040504020204" pitchFamily="34" charset="0"/>
                        <a:ea typeface="华文细黑" panose="02010600040101010101" pitchFamily="2" charset="-122"/>
                      </a:endParaRPr>
                    </a:p>
                  </a:txBody>
                  <a:tcPr marL="72000" marR="72000" marT="0" marB="0" anchor="ctr" horzOverflow="overflow">
                    <a:lnL w="28575"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tcPr>
                </a:tc>
                <a:tc>
                  <a:txBody>
                    <a:bodyPr/>
                    <a:lstStyle>
                      <a:lvl1pPr eaLnBrk="0" hangingPunct="0">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defRPr>
                      </a:lvl1pPr>
                      <a:lvl2pPr marL="742950" indent="-285750" eaLnBrk="0" hangingPunct="0">
                        <a:lnSpc>
                          <a:spcPct val="140000"/>
                        </a:lnSpc>
                        <a:spcBef>
                          <a:spcPct val="30000"/>
                        </a:spcBef>
                        <a:buClr>
                          <a:schemeClr val="tx1"/>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defRPr>
                      </a:lvl2pPr>
                      <a:lvl3pPr marL="1143000" indent="-228600" eaLnBrk="0" hangingPunct="0">
                        <a:lnSpc>
                          <a:spcPct val="140000"/>
                        </a:lnSpc>
                        <a:spcBef>
                          <a:spcPct val="30000"/>
                        </a:spcBef>
                        <a:buSzPct val="50000"/>
                        <a:buFont typeface="Wingdings" panose="05000000000000000000" pitchFamily="2" charset="2"/>
                        <a:defRPr sz="1600">
                          <a:solidFill>
                            <a:schemeClr val="tx1"/>
                          </a:solidFill>
                          <a:latin typeface="FrutigerNext LT Light" panose="020B0403040504020204" pitchFamily="34" charset="0"/>
                          <a:ea typeface="华文细黑" panose="02010600040101010101" pitchFamily="2" charset="-122"/>
                        </a:defRPr>
                      </a:lvl3pPr>
                      <a:lvl4pPr marL="1600200" indent="-228600" eaLnBrk="0" hangingPunct="0">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defRPr>
                      </a:lvl4pPr>
                      <a:lvl5pPr marL="2057400" indent="-228600" eaLnBrk="0" hangingPunct="0">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zh-CN" sz="1400" u="none" strike="noStrike" cap="none" normalizeH="0" baseline="0" dirty="0" smtClean="0">
                          <a:ln>
                            <a:noFill/>
                          </a:ln>
                          <a:effectLst/>
                        </a:rPr>
                        <a:t>VRM</a:t>
                      </a:r>
                      <a:r>
                        <a:rPr kumimoji="0" lang="zh-CN" altLang="en-US" sz="1400" u="none" strike="noStrike" cap="none" normalizeH="0" baseline="0" dirty="0" smtClean="0">
                          <a:ln>
                            <a:noFill/>
                          </a:ln>
                          <a:effectLst/>
                        </a:rPr>
                        <a:t>虚拟化场景下，容量小于</a:t>
                      </a:r>
                      <a:r>
                        <a:rPr kumimoji="0" lang="en-US" altLang="zh-CN" sz="1400" u="none" strike="noStrike" cap="none" normalizeH="0" baseline="0" dirty="0" smtClean="0">
                          <a:ln>
                            <a:noFill/>
                          </a:ln>
                          <a:effectLst/>
                        </a:rPr>
                        <a:t>4G</a:t>
                      </a:r>
                      <a:r>
                        <a:rPr kumimoji="0" lang="zh-CN" altLang="en-US" sz="1400" u="none" strike="noStrike" cap="none" normalizeH="0" baseline="0" dirty="0" smtClean="0">
                          <a:ln>
                            <a:noFill/>
                          </a:ln>
                          <a:effectLst/>
                        </a:rPr>
                        <a:t>的磁盘不允许扩容</a:t>
                      </a:r>
                      <a:endParaRPr kumimoji="0" lang="en-US" altLang="zh-CN" sz="1400" b="0" i="0" u="none" strike="noStrike" cap="none" normalizeH="0" baseline="0" dirty="0" smtClean="0">
                        <a:ln>
                          <a:noFill/>
                        </a:ln>
                        <a:solidFill>
                          <a:srgbClr val="000000"/>
                        </a:solidFill>
                        <a:effectLst/>
                        <a:latin typeface="FrutigerNext LT Regular" panose="020B0503040504020204" pitchFamily="34" charset="0"/>
                        <a:ea typeface="华文细黑" panose="02010600040101010101" pitchFamily="2" charset="-122"/>
                      </a:endParaRPr>
                    </a:p>
                  </a:txBody>
                  <a:tcPr marL="72000" marR="72000" marT="0" marB="0" anchor="ctr" horzOverflow="overflow">
                    <a:lnB w="28575" cap="flat" cmpd="sng" algn="ctr">
                      <a:solidFill>
                        <a:schemeClr val="tx1"/>
                      </a:solidFill>
                      <a:prstDash val="solid"/>
                      <a:round/>
                      <a:headEnd type="none" w="med" len="med"/>
                      <a:tailEnd type="none" w="med" len="med"/>
                    </a:lnB>
                  </a:tcPr>
                </a:tc>
                <a:tc>
                  <a:txBody>
                    <a:bodyPr/>
                    <a:lstStyle>
                      <a:lvl1pPr eaLnBrk="0" hangingPunct="0">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defRPr>
                      </a:lvl1pPr>
                      <a:lvl2pPr marL="742950" indent="-285750" eaLnBrk="0" hangingPunct="0">
                        <a:lnSpc>
                          <a:spcPct val="140000"/>
                        </a:lnSpc>
                        <a:spcBef>
                          <a:spcPct val="30000"/>
                        </a:spcBef>
                        <a:buClr>
                          <a:schemeClr val="tx1"/>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defRPr>
                      </a:lvl2pPr>
                      <a:lvl3pPr marL="1143000" indent="-228600" eaLnBrk="0" hangingPunct="0">
                        <a:lnSpc>
                          <a:spcPct val="140000"/>
                        </a:lnSpc>
                        <a:spcBef>
                          <a:spcPct val="30000"/>
                        </a:spcBef>
                        <a:buSzPct val="50000"/>
                        <a:buFont typeface="Wingdings" panose="05000000000000000000" pitchFamily="2" charset="2"/>
                        <a:defRPr sz="1600">
                          <a:solidFill>
                            <a:schemeClr val="tx1"/>
                          </a:solidFill>
                          <a:latin typeface="FrutigerNext LT Light" panose="020B0403040504020204" pitchFamily="34" charset="0"/>
                          <a:ea typeface="华文细黑" panose="02010600040101010101" pitchFamily="2" charset="-122"/>
                        </a:defRPr>
                      </a:lvl3pPr>
                      <a:lvl4pPr marL="1600200" indent="-228600" eaLnBrk="0" hangingPunct="0">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defRPr>
                      </a:lvl4pPr>
                      <a:lvl5pPr marL="2057400" indent="-228600" eaLnBrk="0" hangingPunct="0">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400" u="none" strike="noStrike" cap="none" normalizeH="0" baseline="0" dirty="0" smtClean="0">
                          <a:ln>
                            <a:noFill/>
                          </a:ln>
                          <a:effectLst/>
                        </a:rPr>
                        <a:t>磁盘扩容如果失败，请优先联系管理员，请勿直接重置磁盘状态</a:t>
                      </a:r>
                      <a:endParaRPr kumimoji="0" lang="en-US" altLang="zh-CN" sz="1400" b="0" i="0" u="none" strike="noStrike" cap="none" normalizeH="0" baseline="0" dirty="0" smtClean="0">
                        <a:ln>
                          <a:noFill/>
                        </a:ln>
                        <a:solidFill>
                          <a:srgbClr val="000000"/>
                        </a:solidFill>
                        <a:effectLst/>
                        <a:latin typeface="FrutigerNext LT Regular" panose="020B0503040504020204" pitchFamily="34" charset="0"/>
                        <a:ea typeface="华文细黑" panose="02010600040101010101" pitchFamily="2" charset="-122"/>
                      </a:endParaRPr>
                    </a:p>
                  </a:txBody>
                  <a:tcPr marL="72000" marR="72000" marT="0" marB="0" anchor="ctr" horzOverflow="overflow">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7644826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pPr>
              <a:buClr>
                <a:schemeClr val="bg1">
                  <a:lumMod val="50000"/>
                </a:schemeClr>
              </a:buClr>
            </a:pPr>
            <a:r>
              <a:rPr lang="en-US" altLang="zh-CN" dirty="0" smtClean="0">
                <a:solidFill>
                  <a:schemeClr val="bg1">
                    <a:lumMod val="50000"/>
                  </a:schemeClr>
                </a:solidFill>
              </a:rPr>
              <a:t>ServiceCenter</a:t>
            </a:r>
            <a:r>
              <a:rPr lang="zh-CN" altLang="en-US" dirty="0" smtClean="0">
                <a:solidFill>
                  <a:schemeClr val="bg1">
                    <a:lumMod val="50000"/>
                  </a:schemeClr>
                </a:solidFill>
              </a:rPr>
              <a:t>介绍</a:t>
            </a:r>
            <a:endParaRPr lang="en-US" altLang="zh-CN" dirty="0" smtClean="0">
              <a:solidFill>
                <a:schemeClr val="bg1">
                  <a:lumMod val="50000"/>
                </a:schemeClr>
              </a:solidFill>
            </a:endParaRPr>
          </a:p>
          <a:p>
            <a:r>
              <a:rPr lang="en-US" altLang="zh-CN" b="1" dirty="0" smtClean="0"/>
              <a:t>ServiceCenter</a:t>
            </a:r>
            <a:r>
              <a:rPr lang="zh-CN" altLang="en-US" b="1" dirty="0" smtClean="0"/>
              <a:t>功能特性</a:t>
            </a:r>
            <a:endParaRPr lang="en-US" altLang="zh-CN" b="1" dirty="0" smtClean="0"/>
          </a:p>
          <a:p>
            <a:pPr lvl="1">
              <a:lnSpc>
                <a:spcPct val="120000"/>
              </a:lnSpc>
              <a:buClr>
                <a:schemeClr val="bg1">
                  <a:lumMod val="50000"/>
                </a:schemeClr>
              </a:buClr>
            </a:pPr>
            <a:r>
              <a:rPr lang="zh-CN" altLang="en-US" dirty="0">
                <a:solidFill>
                  <a:schemeClr val="bg1">
                    <a:lumMod val="50000"/>
                  </a:schemeClr>
                </a:solidFill>
              </a:rPr>
              <a:t>用户管理</a:t>
            </a:r>
            <a:endParaRPr lang="en-US" altLang="zh-CN" dirty="0">
              <a:solidFill>
                <a:schemeClr val="bg1">
                  <a:lumMod val="50000"/>
                </a:schemeClr>
              </a:solidFill>
            </a:endParaRPr>
          </a:p>
          <a:p>
            <a:pPr lvl="1">
              <a:lnSpc>
                <a:spcPct val="120000"/>
              </a:lnSpc>
              <a:buClr>
                <a:schemeClr val="bg1">
                  <a:lumMod val="50000"/>
                </a:schemeClr>
              </a:buClr>
            </a:pPr>
            <a:r>
              <a:rPr lang="zh-CN" altLang="en-US" dirty="0">
                <a:solidFill>
                  <a:schemeClr val="bg1">
                    <a:lumMod val="50000"/>
                  </a:schemeClr>
                </a:solidFill>
              </a:rPr>
              <a:t>服务管理</a:t>
            </a:r>
            <a:endParaRPr lang="en-US" altLang="zh-CN" dirty="0">
              <a:solidFill>
                <a:schemeClr val="bg1">
                  <a:lumMod val="50000"/>
                </a:schemeClr>
              </a:solidFill>
            </a:endParaRPr>
          </a:p>
          <a:p>
            <a:pPr lvl="1">
              <a:lnSpc>
                <a:spcPct val="120000"/>
              </a:lnSpc>
              <a:buClr>
                <a:schemeClr val="bg1">
                  <a:lumMod val="50000"/>
                </a:schemeClr>
              </a:buClr>
            </a:pPr>
            <a:r>
              <a:rPr lang="zh-CN" altLang="en-US" dirty="0">
                <a:solidFill>
                  <a:schemeClr val="bg1">
                    <a:lumMod val="50000"/>
                  </a:schemeClr>
                </a:solidFill>
              </a:rPr>
              <a:t>组织管理</a:t>
            </a:r>
            <a:endParaRPr lang="en-US" altLang="zh-CN" dirty="0">
              <a:solidFill>
                <a:schemeClr val="bg1">
                  <a:lumMod val="50000"/>
                </a:schemeClr>
              </a:solidFill>
            </a:endParaRPr>
          </a:p>
          <a:p>
            <a:pPr lvl="1">
              <a:lnSpc>
                <a:spcPct val="120000"/>
              </a:lnSpc>
              <a:buClr>
                <a:schemeClr val="bg1">
                  <a:lumMod val="50000"/>
                </a:schemeClr>
              </a:buClr>
            </a:pPr>
            <a:r>
              <a:rPr lang="en-US" altLang="zh-CN" dirty="0">
                <a:solidFill>
                  <a:schemeClr val="bg1">
                    <a:lumMod val="50000"/>
                  </a:schemeClr>
                </a:solidFill>
              </a:rPr>
              <a:t>VDC</a:t>
            </a:r>
            <a:r>
              <a:rPr lang="zh-CN" altLang="en-US" dirty="0">
                <a:solidFill>
                  <a:schemeClr val="bg1">
                    <a:lumMod val="50000"/>
                  </a:schemeClr>
                </a:solidFill>
              </a:rPr>
              <a:t>服务</a:t>
            </a:r>
            <a:endParaRPr lang="en-US" altLang="zh-CN" dirty="0">
              <a:solidFill>
                <a:schemeClr val="bg1">
                  <a:lumMod val="50000"/>
                </a:schemeClr>
              </a:solidFill>
            </a:endParaRPr>
          </a:p>
          <a:p>
            <a:pPr lvl="1">
              <a:lnSpc>
                <a:spcPct val="120000"/>
              </a:lnSpc>
              <a:buClr>
                <a:schemeClr val="bg1">
                  <a:lumMod val="50000"/>
                </a:schemeClr>
              </a:buClr>
            </a:pPr>
            <a:r>
              <a:rPr lang="zh-CN" altLang="en-US" dirty="0">
                <a:solidFill>
                  <a:schemeClr val="bg1">
                    <a:lumMod val="50000"/>
                  </a:schemeClr>
                </a:solidFill>
              </a:rPr>
              <a:t>计算服务</a:t>
            </a:r>
            <a:endParaRPr lang="en-US" altLang="zh-CN" dirty="0">
              <a:solidFill>
                <a:schemeClr val="bg1">
                  <a:lumMod val="50000"/>
                </a:schemeClr>
              </a:solidFill>
            </a:endParaRPr>
          </a:p>
          <a:p>
            <a:pPr lvl="1">
              <a:lnSpc>
                <a:spcPct val="120000"/>
              </a:lnSpc>
              <a:buClr>
                <a:schemeClr val="bg1">
                  <a:lumMod val="50000"/>
                </a:schemeClr>
              </a:buClr>
            </a:pPr>
            <a:r>
              <a:rPr lang="zh-CN" altLang="en-US" dirty="0">
                <a:solidFill>
                  <a:schemeClr val="bg1">
                    <a:lumMod val="50000"/>
                  </a:schemeClr>
                </a:solidFill>
              </a:rPr>
              <a:t>存储服务</a:t>
            </a:r>
            <a:endParaRPr lang="en-US" altLang="zh-CN" dirty="0">
              <a:solidFill>
                <a:schemeClr val="bg1">
                  <a:lumMod val="50000"/>
                </a:schemeClr>
              </a:solidFill>
            </a:endParaRPr>
          </a:p>
          <a:p>
            <a:pPr lvl="1">
              <a:lnSpc>
                <a:spcPct val="120000"/>
              </a:lnSpc>
            </a:pPr>
            <a:r>
              <a:rPr lang="zh-CN" altLang="en-US" dirty="0"/>
              <a:t>网络服务</a:t>
            </a:r>
            <a:endParaRPr lang="en-US" altLang="zh-CN" dirty="0"/>
          </a:p>
          <a:p>
            <a:pPr>
              <a:buClr>
                <a:schemeClr val="bg1">
                  <a:lumMod val="50000"/>
                </a:schemeClr>
              </a:buClr>
            </a:pPr>
            <a:r>
              <a:rPr lang="en-US" altLang="zh-CN" dirty="0">
                <a:solidFill>
                  <a:schemeClr val="bg1">
                    <a:lumMod val="50000"/>
                  </a:schemeClr>
                </a:solidFill>
              </a:rPr>
              <a:t>ServiceCenter</a:t>
            </a:r>
            <a:r>
              <a:rPr lang="zh-CN" altLang="en-US" dirty="0">
                <a:solidFill>
                  <a:schemeClr val="bg1">
                    <a:lumMod val="50000"/>
                  </a:schemeClr>
                </a:solidFill>
              </a:rPr>
              <a:t>安装</a:t>
            </a:r>
            <a:endParaRPr lang="en-US" altLang="zh-CN" dirty="0">
              <a:solidFill>
                <a:schemeClr val="bg1">
                  <a:lumMod val="50000"/>
                </a:schemeClr>
              </a:solidFill>
            </a:endParaRPr>
          </a:p>
        </p:txBody>
      </p:sp>
    </p:spTree>
    <p:extLst>
      <p:ext uri="{BB962C8B-B14F-4D97-AF65-F5344CB8AC3E}">
        <p14:creationId xmlns:p14="http://schemas.microsoft.com/office/powerpoint/2010/main" val="41641174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矩形 44"/>
          <p:cNvSpPr/>
          <p:nvPr/>
        </p:nvSpPr>
        <p:spPr>
          <a:xfrm>
            <a:off x="1106488" y="5337175"/>
            <a:ext cx="7281862" cy="923925"/>
          </a:xfrm>
          <a:prstGeom prst="rect">
            <a:avLst/>
          </a:prstGeom>
          <a:solidFill>
            <a:schemeClr val="bg1">
              <a:lumMod val="85000"/>
            </a:schemeClr>
          </a:solidFill>
        </p:spPr>
        <p:txBody>
          <a:bodyPr wrap="square">
            <a:spAutoFit/>
          </a:bodyPr>
          <a:lstStyle/>
          <a:p>
            <a:pPr marL="228600" indent="-228600" fontAlgn="t">
              <a:lnSpc>
                <a:spcPct val="150000"/>
              </a:lnSpc>
              <a:buSzPct val="104000"/>
              <a:buFont typeface="+mj-lt"/>
              <a:buAutoNum type="arabicPeriod"/>
              <a:defRPr/>
            </a:pPr>
            <a:r>
              <a:rPr lang="en-US" altLang="zh-CN" sz="1200" dirty="0">
                <a:latin typeface="+mn-lt"/>
                <a:ea typeface="+mn-ea"/>
              </a:rPr>
              <a:t>VDC</a:t>
            </a:r>
            <a:r>
              <a:rPr lang="zh-CN" altLang="en-US" sz="1200" dirty="0">
                <a:latin typeface="+mn-lt"/>
                <a:ea typeface="+mn-ea"/>
              </a:rPr>
              <a:t>管理员可以在</a:t>
            </a:r>
            <a:r>
              <a:rPr lang="en-US" altLang="zh-CN" sz="1200" dirty="0">
                <a:latin typeface="+mn-lt"/>
                <a:ea typeface="+mn-ea"/>
              </a:rPr>
              <a:t>VDC</a:t>
            </a:r>
            <a:r>
              <a:rPr lang="zh-CN" altLang="en-US" sz="1200" dirty="0">
                <a:latin typeface="+mn-lt"/>
                <a:ea typeface="+mn-ea"/>
              </a:rPr>
              <a:t>中创建</a:t>
            </a:r>
            <a:r>
              <a:rPr lang="en-US" altLang="zh-CN" sz="1200" dirty="0">
                <a:latin typeface="+mn-lt"/>
                <a:ea typeface="+mn-ea"/>
              </a:rPr>
              <a:t>VPC</a:t>
            </a:r>
            <a:r>
              <a:rPr lang="zh-CN" altLang="en-US" sz="1200" dirty="0">
                <a:latin typeface="+mn-lt"/>
                <a:ea typeface="+mn-ea"/>
              </a:rPr>
              <a:t>和安全组。</a:t>
            </a:r>
            <a:endParaRPr lang="en-US" altLang="zh-CN" sz="1200" dirty="0">
              <a:latin typeface="+mn-lt"/>
              <a:ea typeface="+mn-ea"/>
            </a:endParaRPr>
          </a:p>
          <a:p>
            <a:pPr marL="228600" indent="-228600" fontAlgn="t">
              <a:lnSpc>
                <a:spcPct val="150000"/>
              </a:lnSpc>
              <a:buSzPct val="104000"/>
              <a:buFont typeface="+mj-lt"/>
              <a:buAutoNum type="arabicPeriod"/>
              <a:defRPr/>
            </a:pPr>
            <a:r>
              <a:rPr lang="zh-CN" altLang="en-US" sz="1200" dirty="0">
                <a:latin typeface="+mn-lt"/>
                <a:ea typeface="+mn-ea"/>
              </a:rPr>
              <a:t>创建</a:t>
            </a:r>
            <a:r>
              <a:rPr lang="en-US" altLang="zh-CN" sz="1200" dirty="0">
                <a:latin typeface="+mn-lt"/>
                <a:ea typeface="+mn-ea"/>
              </a:rPr>
              <a:t>VPC</a:t>
            </a:r>
            <a:r>
              <a:rPr lang="zh-CN" altLang="en-US" sz="1200" dirty="0">
                <a:latin typeface="+mn-lt"/>
                <a:ea typeface="+mn-ea"/>
              </a:rPr>
              <a:t>时会同步在</a:t>
            </a:r>
            <a:r>
              <a:rPr lang="en-US" altLang="zh-CN" sz="1200" dirty="0">
                <a:latin typeface="+mn-lt"/>
                <a:ea typeface="+mn-ea"/>
              </a:rPr>
              <a:t>OpenStack</a:t>
            </a:r>
            <a:r>
              <a:rPr lang="zh-CN" altLang="en-US" sz="1200" dirty="0">
                <a:latin typeface="+mn-lt"/>
                <a:ea typeface="+mn-ea"/>
              </a:rPr>
              <a:t>中创建不带外部网络的</a:t>
            </a:r>
            <a:r>
              <a:rPr lang="en-US" altLang="zh-CN" sz="1200" dirty="0">
                <a:latin typeface="+mn-lt"/>
                <a:ea typeface="+mn-ea"/>
              </a:rPr>
              <a:t>vRouter</a:t>
            </a:r>
            <a:r>
              <a:rPr lang="zh-CN" altLang="en-US" sz="1200" dirty="0">
                <a:latin typeface="+mn-lt"/>
                <a:ea typeface="+mn-ea"/>
              </a:rPr>
              <a:t>对象。</a:t>
            </a:r>
            <a:endParaRPr lang="en-US" altLang="zh-CN" sz="1200" dirty="0">
              <a:latin typeface="+mn-lt"/>
              <a:ea typeface="+mn-ea"/>
            </a:endParaRPr>
          </a:p>
          <a:p>
            <a:pPr marL="228600" indent="-228600" fontAlgn="t">
              <a:lnSpc>
                <a:spcPct val="150000"/>
              </a:lnSpc>
              <a:buSzPct val="104000"/>
              <a:buFont typeface="+mj-lt"/>
              <a:buAutoNum type="arabicPeriod"/>
              <a:defRPr/>
            </a:pPr>
            <a:r>
              <a:rPr lang="en-US" altLang="zh-CN" sz="1200" dirty="0">
                <a:latin typeface="+mn-lt"/>
                <a:ea typeface="+mn-ea"/>
              </a:rPr>
              <a:t>VPC</a:t>
            </a:r>
            <a:r>
              <a:rPr lang="zh-CN" altLang="en-US" sz="1200" dirty="0">
                <a:latin typeface="+mn-lt"/>
                <a:ea typeface="+mn-ea"/>
              </a:rPr>
              <a:t>中申请了路由器后，可以申请</a:t>
            </a:r>
            <a:r>
              <a:rPr lang="en-US" altLang="zh-CN" sz="1200" dirty="0">
                <a:latin typeface="+mn-lt"/>
                <a:ea typeface="+mn-ea"/>
              </a:rPr>
              <a:t>VPN</a:t>
            </a:r>
            <a:r>
              <a:rPr lang="zh-CN" altLang="en-US" sz="1200" dirty="0">
                <a:latin typeface="+mn-lt"/>
                <a:ea typeface="+mn-ea"/>
              </a:rPr>
              <a:t>、防火墙、</a:t>
            </a:r>
            <a:r>
              <a:rPr lang="en-US" altLang="zh-CN" sz="1200" dirty="0">
                <a:latin typeface="+mn-lt"/>
                <a:ea typeface="+mn-ea"/>
              </a:rPr>
              <a:t>network</a:t>
            </a:r>
            <a:r>
              <a:rPr lang="zh-CN" altLang="en-US" sz="1200" dirty="0">
                <a:latin typeface="+mn-lt"/>
                <a:ea typeface="+mn-ea"/>
              </a:rPr>
              <a:t>和</a:t>
            </a:r>
            <a:r>
              <a:rPr lang="en-US" altLang="zh-CN" sz="1200" dirty="0">
                <a:latin typeface="+mn-lt"/>
                <a:ea typeface="+mn-ea"/>
              </a:rPr>
              <a:t>subnet </a:t>
            </a:r>
            <a:r>
              <a:rPr lang="zh-CN" altLang="en-US" sz="1200" dirty="0">
                <a:latin typeface="+mn-lt"/>
                <a:ea typeface="+mn-ea"/>
              </a:rPr>
              <a:t>，创建</a:t>
            </a:r>
            <a:r>
              <a:rPr lang="en-US" altLang="zh-CN" sz="1200" dirty="0">
                <a:latin typeface="+mn-lt"/>
                <a:ea typeface="+mn-ea"/>
              </a:rPr>
              <a:t>subnet</a:t>
            </a:r>
            <a:r>
              <a:rPr lang="zh-CN" altLang="en-US" sz="1200" dirty="0">
                <a:latin typeface="+mn-lt"/>
                <a:ea typeface="+mn-ea"/>
              </a:rPr>
              <a:t>时可以</a:t>
            </a:r>
            <a:r>
              <a:rPr lang="zh-CN" altLang="en-US" sz="1200" dirty="0" smtClean="0">
                <a:latin typeface="+mn-lt"/>
                <a:ea typeface="+mn-ea"/>
              </a:rPr>
              <a:t>启用</a:t>
            </a:r>
            <a:r>
              <a:rPr lang="en-US" altLang="zh-CN" sz="1200" dirty="0" smtClean="0">
                <a:latin typeface="+mn-lt"/>
                <a:ea typeface="+mn-ea"/>
              </a:rPr>
              <a:t>DHCP</a:t>
            </a:r>
            <a:r>
              <a:rPr lang="zh-CN" altLang="en-US" sz="1200" dirty="0" smtClean="0">
                <a:latin typeface="+mn-lt"/>
                <a:ea typeface="+mn-ea"/>
              </a:rPr>
              <a:t>。</a:t>
            </a:r>
            <a:endParaRPr lang="en-US" altLang="zh-CN" sz="1200" dirty="0">
              <a:latin typeface="+mn-lt"/>
              <a:ea typeface="+mn-ea"/>
            </a:endParaRPr>
          </a:p>
        </p:txBody>
      </p:sp>
      <p:sp>
        <p:nvSpPr>
          <p:cNvPr id="70659" name="标题 1"/>
          <p:cNvSpPr>
            <a:spLocks noGrp="1"/>
          </p:cNvSpPr>
          <p:nvPr>
            <p:ph type="title"/>
          </p:nvPr>
        </p:nvSpPr>
        <p:spPr/>
        <p:txBody>
          <a:bodyPr/>
          <a:lstStyle/>
          <a:p>
            <a:r>
              <a:rPr lang="zh-CN" altLang="en-US" dirty="0" smtClean="0"/>
              <a:t>网络服务 </a:t>
            </a:r>
            <a:r>
              <a:rPr lang="en-US" altLang="zh-CN" dirty="0" smtClean="0"/>
              <a:t>– VPC</a:t>
            </a:r>
            <a:r>
              <a:rPr lang="zh-CN" altLang="en-US" dirty="0" smtClean="0"/>
              <a:t>（</a:t>
            </a:r>
            <a:r>
              <a:rPr lang="en-US" altLang="zh-CN" dirty="0" smtClean="0"/>
              <a:t>1</a:t>
            </a:r>
            <a:r>
              <a:rPr lang="zh-CN" altLang="en-US" dirty="0" smtClean="0"/>
              <a:t>）</a:t>
            </a:r>
          </a:p>
        </p:txBody>
      </p:sp>
      <p:sp>
        <p:nvSpPr>
          <p:cNvPr id="70660" name="内容占位符 2"/>
          <p:cNvSpPr>
            <a:spLocks noGrp="1"/>
          </p:cNvSpPr>
          <p:nvPr>
            <p:ph type="body" sz="quarter" idx="10"/>
          </p:nvPr>
        </p:nvSpPr>
        <p:spPr/>
        <p:txBody>
          <a:bodyPr/>
          <a:lstStyle/>
          <a:p>
            <a:r>
              <a:rPr lang="zh-CN" altLang="en-US" sz="1800" dirty="0" smtClean="0"/>
              <a:t>功能介绍</a:t>
            </a:r>
            <a:endParaRPr lang="en-US" altLang="zh-CN" sz="1800" dirty="0" smtClean="0"/>
          </a:p>
          <a:p>
            <a:pPr lvl="1"/>
            <a:r>
              <a:rPr lang="en-US" altLang="zh-CN" sz="1600" dirty="0" smtClean="0"/>
              <a:t>VPC</a:t>
            </a:r>
            <a:r>
              <a:rPr lang="zh-CN" altLang="en-US" sz="1600" dirty="0" smtClean="0"/>
              <a:t>（</a:t>
            </a:r>
            <a:r>
              <a:rPr lang="en-US" altLang="zh-CN" sz="1600" dirty="0" smtClean="0"/>
              <a:t>Virtual Private Cloud</a:t>
            </a:r>
            <a:r>
              <a:rPr lang="zh-CN" altLang="en-US" sz="1600" dirty="0" smtClean="0"/>
              <a:t>）为</a:t>
            </a:r>
            <a:r>
              <a:rPr lang="en-US" altLang="zh-CN" sz="1600" dirty="0" smtClean="0"/>
              <a:t>VDC</a:t>
            </a:r>
            <a:r>
              <a:rPr lang="zh-CN" altLang="en-US" sz="1600" dirty="0" smtClean="0"/>
              <a:t>提供安全、隔离的网络环境，可以在</a:t>
            </a:r>
            <a:r>
              <a:rPr lang="en-US" altLang="zh-CN" sz="1600" dirty="0" smtClean="0"/>
              <a:t>VPC</a:t>
            </a:r>
            <a:r>
              <a:rPr lang="zh-CN" altLang="en-US" sz="1600" dirty="0" smtClean="0"/>
              <a:t>中定义与传统网络无差别的虚拟网络，同时提供弹性</a:t>
            </a:r>
            <a:r>
              <a:rPr lang="en-US" altLang="zh-CN" sz="1600" dirty="0" smtClean="0"/>
              <a:t>IP</a:t>
            </a:r>
            <a:r>
              <a:rPr lang="zh-CN" altLang="en-US" sz="1600" dirty="0" smtClean="0"/>
              <a:t>、</a:t>
            </a:r>
            <a:r>
              <a:rPr lang="en-US" altLang="zh-CN" sz="1600" dirty="0" smtClean="0"/>
              <a:t>SNAT</a:t>
            </a:r>
            <a:r>
              <a:rPr lang="zh-CN" altLang="en-US" sz="1600" dirty="0" smtClean="0"/>
              <a:t>等高级网络服务，以满足更多的业务部署要求。</a:t>
            </a:r>
            <a:endParaRPr lang="en-US" altLang="zh-CN" sz="1600" dirty="0" smtClean="0"/>
          </a:p>
          <a:p>
            <a:pPr lvl="1"/>
            <a:r>
              <a:rPr lang="en-US" altLang="zh-CN" sz="1600" dirty="0" smtClean="0"/>
              <a:t>VPC</a:t>
            </a:r>
            <a:r>
              <a:rPr lang="zh-CN" altLang="en-US" sz="1600" dirty="0" smtClean="0"/>
              <a:t>和</a:t>
            </a:r>
            <a:r>
              <a:rPr lang="en-US" altLang="zh-CN" sz="1600" dirty="0" err="1" smtClean="0"/>
              <a:t>OpenStack</a:t>
            </a:r>
            <a:r>
              <a:rPr lang="zh-CN" altLang="en-US" sz="1600" dirty="0" smtClean="0"/>
              <a:t>对象的映射关系如下图示：</a:t>
            </a:r>
          </a:p>
        </p:txBody>
      </p:sp>
      <p:grpSp>
        <p:nvGrpSpPr>
          <p:cNvPr id="70661" name="组合 54"/>
          <p:cNvGrpSpPr>
            <a:grpSpLocks/>
          </p:cNvGrpSpPr>
          <p:nvPr/>
        </p:nvGrpSpPr>
        <p:grpSpPr bwMode="auto">
          <a:xfrm>
            <a:off x="4787900" y="3321050"/>
            <a:ext cx="3600450" cy="2054225"/>
            <a:chOff x="6535486" y="1713016"/>
            <a:chExt cx="4804229" cy="2498678"/>
          </a:xfrm>
        </p:grpSpPr>
        <p:sp>
          <p:nvSpPr>
            <p:cNvPr id="23" name="圆角矩形 115"/>
            <p:cNvSpPr/>
            <p:nvPr/>
          </p:nvSpPr>
          <p:spPr bwMode="auto">
            <a:xfrm>
              <a:off x="6535486" y="1713016"/>
              <a:ext cx="4804229" cy="2498678"/>
            </a:xfrm>
            <a:prstGeom prst="roundRect">
              <a:avLst>
                <a:gd name="adj" fmla="val 2446"/>
              </a:avLst>
            </a:prstGeom>
            <a:solidFill>
              <a:schemeClr val="bg2">
                <a:lumMod val="20000"/>
                <a:lumOff val="80000"/>
                <a:alpha val="74901"/>
              </a:schemeClr>
            </a:solidFill>
            <a:ln w="9525" algn="ctr">
              <a:solidFill>
                <a:srgbClr val="C00000"/>
              </a:solidFill>
              <a:prstDash val="dash"/>
              <a:round/>
              <a:headEnd/>
              <a:tailEnd/>
            </a:ln>
            <a:extLst/>
          </p:spPr>
          <p:txBody>
            <a:bodyPr/>
            <a:lstStyle/>
            <a:p>
              <a:pPr algn="ctr" defTabSz="783085" fontAlgn="t">
                <a:defRPr/>
              </a:pPr>
              <a:r>
                <a:rPr lang="en-US" altLang="zh-CN" sz="1400" dirty="0">
                  <a:solidFill>
                    <a:srgbClr val="000000"/>
                  </a:solidFill>
                  <a:latin typeface="+mn-lt"/>
                  <a:ea typeface="+mn-ea"/>
                </a:rPr>
                <a:t>OpenStack</a:t>
              </a:r>
              <a:endParaRPr lang="zh-CN" altLang="en-US" sz="1400" dirty="0">
                <a:solidFill>
                  <a:srgbClr val="000000"/>
                </a:solidFill>
                <a:latin typeface="+mn-lt"/>
                <a:ea typeface="+mn-ea"/>
              </a:endParaRPr>
            </a:p>
          </p:txBody>
        </p:sp>
        <p:grpSp>
          <p:nvGrpSpPr>
            <p:cNvPr id="70678" name="组合 148"/>
            <p:cNvGrpSpPr>
              <a:grpSpLocks/>
            </p:cNvGrpSpPr>
            <p:nvPr/>
          </p:nvGrpSpPr>
          <p:grpSpPr bwMode="auto">
            <a:xfrm>
              <a:off x="7017247" y="2012000"/>
              <a:ext cx="4144820" cy="2065296"/>
              <a:chOff x="1022853" y="2650641"/>
              <a:chExt cx="4144820" cy="2065296"/>
            </a:xfrm>
          </p:grpSpPr>
          <p:sp>
            <p:nvSpPr>
              <p:cNvPr id="27" name="矩形 64"/>
              <p:cNvSpPr/>
              <p:nvPr/>
            </p:nvSpPr>
            <p:spPr bwMode="auto">
              <a:xfrm>
                <a:off x="1932794" y="4408143"/>
                <a:ext cx="912972" cy="307024"/>
              </a:xfrm>
              <a:prstGeom prst="rect">
                <a:avLst/>
              </a:prstGeom>
              <a:solidFill>
                <a:srgbClr val="3CC3F4"/>
              </a:solidFill>
              <a:ln w="9525" cap="flat" cmpd="sng" algn="ctr">
                <a:solidFill>
                  <a:schemeClr val="tx1"/>
                </a:solidFill>
                <a:prstDash val="solid"/>
                <a:round/>
                <a:headEnd type="none" w="med" len="med"/>
                <a:tailEnd type="none" w="med" len="med"/>
              </a:ln>
              <a:effectLst/>
            </p:spPr>
            <p:txBody>
              <a:bodyPr lIns="0" tIns="44313" rIns="0" bIns="44313" anchor="ctr"/>
              <a:lstStyle/>
              <a:p>
                <a:pPr algn="ctr" defTabSz="897150" fontAlgn="t">
                  <a:defRPr/>
                </a:pPr>
                <a:r>
                  <a:rPr lang="en-US" altLang="zh-CN" sz="1100" dirty="0">
                    <a:solidFill>
                      <a:srgbClr val="000000"/>
                    </a:solidFill>
                    <a:latin typeface="+mn-lt"/>
                    <a:ea typeface="+mn-ea"/>
                  </a:rPr>
                  <a:t>VM</a:t>
                </a:r>
                <a:endParaRPr lang="zh-CN" altLang="en-US" sz="1100" dirty="0">
                  <a:solidFill>
                    <a:srgbClr val="000000"/>
                  </a:solidFill>
                  <a:latin typeface="+mn-lt"/>
                  <a:ea typeface="+mn-ea"/>
                </a:endParaRPr>
              </a:p>
            </p:txBody>
          </p:sp>
          <p:cxnSp>
            <p:nvCxnSpPr>
              <p:cNvPr id="70682" name="直接连接符 65"/>
              <p:cNvCxnSpPr>
                <a:cxnSpLocks noChangeShapeType="1"/>
                <a:stCxn id="29" idx="2"/>
                <a:endCxn id="27" idx="0"/>
              </p:cNvCxnSpPr>
              <p:nvPr/>
            </p:nvCxnSpPr>
            <p:spPr bwMode="auto">
              <a:xfrm>
                <a:off x="2389375" y="3665111"/>
                <a:ext cx="1294" cy="744379"/>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sp>
            <p:nvSpPr>
              <p:cNvPr id="29" name="矩形 67"/>
              <p:cNvSpPr/>
              <p:nvPr/>
            </p:nvSpPr>
            <p:spPr bwMode="auto">
              <a:xfrm>
                <a:off x="1907374" y="3357694"/>
                <a:ext cx="961693" cy="307024"/>
              </a:xfrm>
              <a:prstGeom prst="rect">
                <a:avLst/>
              </a:prstGeom>
              <a:solidFill>
                <a:srgbClr val="00B0F0"/>
              </a:solidFill>
              <a:ln w="9525" cap="flat" cmpd="sng" algn="ctr">
                <a:solidFill>
                  <a:schemeClr val="tx1"/>
                </a:solidFill>
                <a:prstDash val="solid"/>
                <a:round/>
                <a:headEnd type="none" w="med" len="med"/>
                <a:tailEnd type="none" w="med" len="med"/>
              </a:ln>
              <a:effectLst/>
            </p:spPr>
            <p:txBody>
              <a:bodyPr lIns="0" tIns="44313" rIns="0" bIns="44313" anchor="ctr"/>
              <a:lstStyle/>
              <a:p>
                <a:pPr algn="ctr" defTabSz="897150" fontAlgn="t">
                  <a:defRPr/>
                </a:pPr>
                <a:r>
                  <a:rPr lang="en-US" altLang="zh-CN" sz="1200" dirty="0">
                    <a:solidFill>
                      <a:srgbClr val="000000"/>
                    </a:solidFill>
                    <a:latin typeface="+mn-lt"/>
                    <a:ea typeface="+mn-ea"/>
                  </a:rPr>
                  <a:t>Network</a:t>
                </a:r>
                <a:endParaRPr lang="zh-CN" altLang="en-US" sz="1200" dirty="0">
                  <a:solidFill>
                    <a:srgbClr val="000000"/>
                  </a:solidFill>
                  <a:latin typeface="+mn-lt"/>
                  <a:ea typeface="+mn-ea"/>
                </a:endParaRPr>
              </a:p>
            </p:txBody>
          </p:sp>
          <p:sp>
            <p:nvSpPr>
              <p:cNvPr id="30" name="矩形 70"/>
              <p:cNvSpPr/>
              <p:nvPr/>
            </p:nvSpPr>
            <p:spPr bwMode="auto">
              <a:xfrm>
                <a:off x="3555386" y="4408143"/>
                <a:ext cx="959574" cy="307024"/>
              </a:xfrm>
              <a:prstGeom prst="rect">
                <a:avLst/>
              </a:prstGeom>
              <a:solidFill>
                <a:srgbClr val="3CC3F4"/>
              </a:solidFill>
              <a:ln w="9525" cap="flat" cmpd="sng" algn="ctr">
                <a:solidFill>
                  <a:schemeClr val="tx1"/>
                </a:solidFill>
                <a:prstDash val="solid"/>
                <a:round/>
                <a:headEnd type="none" w="med" len="med"/>
                <a:tailEnd type="none" w="med" len="med"/>
              </a:ln>
              <a:effectLst/>
            </p:spPr>
            <p:txBody>
              <a:bodyPr lIns="0" tIns="44313" rIns="0" bIns="44313" anchor="ctr"/>
              <a:lstStyle/>
              <a:p>
                <a:pPr algn="ctr" defTabSz="897150" fontAlgn="t">
                  <a:defRPr/>
                </a:pPr>
                <a:r>
                  <a:rPr lang="en-US" altLang="zh-CN" sz="1100" dirty="0">
                    <a:solidFill>
                      <a:srgbClr val="000000"/>
                    </a:solidFill>
                    <a:latin typeface="+mn-lt"/>
                    <a:ea typeface="+mn-ea"/>
                  </a:rPr>
                  <a:t>VM</a:t>
                </a:r>
                <a:endParaRPr lang="zh-CN" altLang="en-US" sz="1100" dirty="0">
                  <a:solidFill>
                    <a:srgbClr val="000000"/>
                  </a:solidFill>
                  <a:latin typeface="+mn-lt"/>
                  <a:ea typeface="+mn-ea"/>
                </a:endParaRPr>
              </a:p>
            </p:txBody>
          </p:sp>
          <p:cxnSp>
            <p:nvCxnSpPr>
              <p:cNvPr id="70685" name="直接连接符 74"/>
              <p:cNvCxnSpPr>
                <a:cxnSpLocks noChangeShapeType="1"/>
                <a:stCxn id="32" idx="2"/>
                <a:endCxn id="30" idx="0"/>
              </p:cNvCxnSpPr>
              <p:nvPr/>
            </p:nvCxnSpPr>
            <p:spPr bwMode="auto">
              <a:xfrm>
                <a:off x="4032725" y="3665111"/>
                <a:ext cx="2690" cy="744379"/>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sp>
            <p:nvSpPr>
              <p:cNvPr id="32" name="矩形 75"/>
              <p:cNvSpPr/>
              <p:nvPr/>
            </p:nvSpPr>
            <p:spPr bwMode="auto">
              <a:xfrm>
                <a:off x="3551149" y="3357694"/>
                <a:ext cx="961693" cy="307024"/>
              </a:xfrm>
              <a:prstGeom prst="rect">
                <a:avLst/>
              </a:prstGeom>
              <a:solidFill>
                <a:srgbClr val="00B0F0"/>
              </a:solidFill>
              <a:ln w="9525" cap="flat" cmpd="sng" algn="ctr">
                <a:solidFill>
                  <a:schemeClr val="tx1"/>
                </a:solidFill>
                <a:prstDash val="solid"/>
                <a:round/>
                <a:headEnd type="none" w="med" len="med"/>
                <a:tailEnd type="none" w="med" len="med"/>
              </a:ln>
              <a:effectLst/>
            </p:spPr>
            <p:txBody>
              <a:bodyPr lIns="0" tIns="44313" rIns="0" bIns="44313" anchor="ctr"/>
              <a:lstStyle/>
              <a:p>
                <a:pPr algn="ctr" defTabSz="897150" fontAlgn="t">
                  <a:defRPr/>
                </a:pPr>
                <a:r>
                  <a:rPr lang="en-US" altLang="zh-CN" sz="1200" dirty="0">
                    <a:solidFill>
                      <a:srgbClr val="000000"/>
                    </a:solidFill>
                    <a:latin typeface="+mn-lt"/>
                    <a:ea typeface="+mn-ea"/>
                  </a:rPr>
                  <a:t>Network</a:t>
                </a:r>
                <a:endParaRPr lang="zh-CN" altLang="en-US" sz="1200" dirty="0">
                  <a:solidFill>
                    <a:srgbClr val="000000"/>
                  </a:solidFill>
                  <a:latin typeface="+mn-lt"/>
                  <a:ea typeface="+mn-ea"/>
                </a:endParaRPr>
              </a:p>
            </p:txBody>
          </p:sp>
          <p:sp>
            <p:nvSpPr>
              <p:cNvPr id="33" name="矩形 76"/>
              <p:cNvSpPr/>
              <p:nvPr/>
            </p:nvSpPr>
            <p:spPr bwMode="auto">
              <a:xfrm>
                <a:off x="2557682" y="2650958"/>
                <a:ext cx="961693" cy="349505"/>
              </a:xfrm>
              <a:prstGeom prst="rect">
                <a:avLst/>
              </a:prstGeom>
              <a:solidFill>
                <a:srgbClr val="92D050"/>
              </a:solidFill>
              <a:ln w="9525" cap="flat" cmpd="sng" algn="ctr">
                <a:solidFill>
                  <a:schemeClr val="tx1"/>
                </a:solidFill>
                <a:prstDash val="solid"/>
                <a:round/>
                <a:headEnd type="none" w="med" len="med"/>
                <a:tailEnd type="none" w="med" len="med"/>
              </a:ln>
              <a:effectLst/>
            </p:spPr>
            <p:txBody>
              <a:bodyPr lIns="0" tIns="44313" rIns="0" bIns="44313" anchor="ctr"/>
              <a:lstStyle/>
              <a:p>
                <a:pPr algn="ctr" defTabSz="897150" fontAlgn="t">
                  <a:defRPr/>
                </a:pPr>
                <a:r>
                  <a:rPr lang="en-US" altLang="zh-CN" sz="1200" dirty="0">
                    <a:solidFill>
                      <a:srgbClr val="000000"/>
                    </a:solidFill>
                    <a:latin typeface="+mn-lt"/>
                    <a:ea typeface="+mn-ea"/>
                  </a:rPr>
                  <a:t>vRouter</a:t>
                </a:r>
                <a:endParaRPr lang="zh-CN" altLang="en-US" sz="1200" dirty="0">
                  <a:solidFill>
                    <a:srgbClr val="000000"/>
                  </a:solidFill>
                  <a:latin typeface="+mn-lt"/>
                  <a:ea typeface="+mn-ea"/>
                </a:endParaRPr>
              </a:p>
            </p:txBody>
          </p:sp>
          <p:cxnSp>
            <p:nvCxnSpPr>
              <p:cNvPr id="70688" name="直接连接符 77"/>
              <p:cNvCxnSpPr>
                <a:cxnSpLocks noChangeShapeType="1"/>
                <a:stCxn id="29" idx="0"/>
                <a:endCxn id="33" idx="2"/>
              </p:cNvCxnSpPr>
              <p:nvPr/>
            </p:nvCxnSpPr>
            <p:spPr bwMode="auto">
              <a:xfrm flipV="1">
                <a:off x="2389375" y="3000866"/>
                <a:ext cx="649985" cy="35779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70689" name="直接连接符 89"/>
              <p:cNvCxnSpPr>
                <a:cxnSpLocks noChangeShapeType="1"/>
                <a:stCxn id="33" idx="2"/>
                <a:endCxn id="32" idx="0"/>
              </p:cNvCxnSpPr>
              <p:nvPr/>
            </p:nvCxnSpPr>
            <p:spPr bwMode="auto">
              <a:xfrm>
                <a:off x="3039360" y="3000866"/>
                <a:ext cx="993365" cy="35779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70690" name="直接连接符 105"/>
              <p:cNvCxnSpPr>
                <a:cxnSpLocks noChangeShapeType="1"/>
                <a:stCxn id="33" idx="1"/>
                <a:endCxn id="37" idx="3"/>
              </p:cNvCxnSpPr>
              <p:nvPr/>
            </p:nvCxnSpPr>
            <p:spPr bwMode="auto">
              <a:xfrm flipH="1">
                <a:off x="1983592" y="2825753"/>
                <a:ext cx="575399" cy="910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37" name="矩形 113"/>
              <p:cNvSpPr/>
              <p:nvPr/>
            </p:nvSpPr>
            <p:spPr bwMode="auto">
              <a:xfrm>
                <a:off x="1021939" y="2681854"/>
                <a:ext cx="961693" cy="307024"/>
              </a:xfrm>
              <a:prstGeom prst="rect">
                <a:avLst/>
              </a:prstGeom>
              <a:solidFill>
                <a:schemeClr val="bg1"/>
              </a:solidFill>
              <a:ln w="9525" cap="flat" cmpd="sng" algn="ctr">
                <a:solidFill>
                  <a:schemeClr val="tx1"/>
                </a:solidFill>
                <a:prstDash val="dash"/>
                <a:round/>
                <a:headEnd type="none" w="med" len="med"/>
                <a:tailEnd type="none" w="med" len="med"/>
              </a:ln>
              <a:effectLst/>
            </p:spPr>
            <p:txBody>
              <a:bodyPr lIns="0" tIns="44313" rIns="0" bIns="44313" anchor="ctr"/>
              <a:lstStyle/>
              <a:p>
                <a:pPr algn="ctr" defTabSz="897150" fontAlgn="t">
                  <a:defRPr/>
                </a:pPr>
                <a:r>
                  <a:rPr lang="en-US" altLang="zh-CN" sz="1333" dirty="0">
                    <a:solidFill>
                      <a:srgbClr val="000000"/>
                    </a:solidFill>
                    <a:latin typeface="+mn-lt"/>
                    <a:ea typeface="+mn-ea"/>
                  </a:rPr>
                  <a:t>vFW</a:t>
                </a:r>
                <a:endParaRPr lang="zh-CN" altLang="en-US" sz="1333" dirty="0">
                  <a:solidFill>
                    <a:srgbClr val="000000"/>
                  </a:solidFill>
                  <a:latin typeface="+mn-lt"/>
                  <a:ea typeface="+mn-ea"/>
                </a:endParaRPr>
              </a:p>
            </p:txBody>
          </p:sp>
          <p:sp>
            <p:nvSpPr>
              <p:cNvPr id="38" name="矩形 124"/>
              <p:cNvSpPr/>
              <p:nvPr/>
            </p:nvSpPr>
            <p:spPr bwMode="auto">
              <a:xfrm>
                <a:off x="4205693" y="2681854"/>
                <a:ext cx="961693" cy="307024"/>
              </a:xfrm>
              <a:prstGeom prst="rect">
                <a:avLst/>
              </a:prstGeom>
              <a:solidFill>
                <a:schemeClr val="bg1"/>
              </a:solidFill>
              <a:ln w="9525" cap="flat" cmpd="sng" algn="ctr">
                <a:solidFill>
                  <a:schemeClr val="tx1"/>
                </a:solidFill>
                <a:prstDash val="dash"/>
                <a:round/>
                <a:headEnd type="none" w="med" len="med"/>
                <a:tailEnd type="none" w="med" len="med"/>
              </a:ln>
              <a:effectLst/>
            </p:spPr>
            <p:txBody>
              <a:bodyPr lIns="0" tIns="44313" rIns="0" bIns="44313" anchor="ctr"/>
              <a:lstStyle/>
              <a:p>
                <a:pPr algn="ctr" defTabSz="897150" fontAlgn="t">
                  <a:defRPr/>
                </a:pPr>
                <a:r>
                  <a:rPr lang="en-US" altLang="zh-CN" sz="1333" dirty="0">
                    <a:solidFill>
                      <a:srgbClr val="000000"/>
                    </a:solidFill>
                    <a:latin typeface="+mn-lt"/>
                    <a:ea typeface="+mn-ea"/>
                  </a:rPr>
                  <a:t>VPN</a:t>
                </a:r>
                <a:endParaRPr lang="zh-CN" altLang="en-US" sz="1333" dirty="0">
                  <a:solidFill>
                    <a:srgbClr val="000000"/>
                  </a:solidFill>
                  <a:latin typeface="+mn-lt"/>
                  <a:ea typeface="+mn-ea"/>
                </a:endParaRPr>
              </a:p>
            </p:txBody>
          </p:sp>
          <p:cxnSp>
            <p:nvCxnSpPr>
              <p:cNvPr id="70693" name="直接连接符 125"/>
              <p:cNvCxnSpPr>
                <a:cxnSpLocks noChangeShapeType="1"/>
                <a:stCxn id="33" idx="3"/>
                <a:endCxn id="38" idx="1"/>
              </p:cNvCxnSpPr>
              <p:nvPr/>
            </p:nvCxnSpPr>
            <p:spPr bwMode="auto">
              <a:xfrm>
                <a:off x="3519729" y="2825753"/>
                <a:ext cx="687205" cy="910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grpSp>
        <p:sp>
          <p:nvSpPr>
            <p:cNvPr id="25" name="矩形 147"/>
            <p:cNvSpPr/>
            <p:nvPr/>
          </p:nvSpPr>
          <p:spPr bwMode="auto">
            <a:xfrm>
              <a:off x="6675292" y="3672953"/>
              <a:ext cx="961693" cy="307024"/>
            </a:xfrm>
            <a:prstGeom prst="rect">
              <a:avLst/>
            </a:prstGeom>
            <a:solidFill>
              <a:schemeClr val="bg1"/>
            </a:solidFill>
            <a:ln w="9525" cap="flat" cmpd="sng" algn="ctr">
              <a:solidFill>
                <a:schemeClr val="tx1"/>
              </a:solidFill>
              <a:prstDash val="dash"/>
              <a:round/>
              <a:headEnd type="none" w="med" len="med"/>
              <a:tailEnd type="none" w="med" len="med"/>
            </a:ln>
            <a:effectLst/>
          </p:spPr>
          <p:txBody>
            <a:bodyPr lIns="0" tIns="44313" rIns="0" bIns="44313" anchor="ctr"/>
            <a:lstStyle/>
            <a:p>
              <a:pPr algn="ctr" defTabSz="897150" fontAlgn="t">
                <a:defRPr/>
              </a:pPr>
              <a:r>
                <a:rPr lang="en-US" altLang="zh-CN" sz="1100" dirty="0">
                  <a:solidFill>
                    <a:srgbClr val="000000"/>
                  </a:solidFill>
                  <a:latin typeface="+mn-lt"/>
                  <a:ea typeface="+mn-ea"/>
                </a:rPr>
                <a:t>DHCP</a:t>
              </a:r>
              <a:endParaRPr lang="zh-CN" altLang="en-US" sz="1100" dirty="0">
                <a:solidFill>
                  <a:srgbClr val="000000"/>
                </a:solidFill>
                <a:latin typeface="+mn-lt"/>
                <a:ea typeface="+mn-ea"/>
              </a:endParaRPr>
            </a:p>
          </p:txBody>
        </p:sp>
        <p:cxnSp>
          <p:nvCxnSpPr>
            <p:cNvPr id="70680" name="形状 150"/>
            <p:cNvCxnSpPr>
              <a:cxnSpLocks noChangeShapeType="1"/>
              <a:stCxn id="29" idx="1"/>
              <a:endCxn id="25" idx="0"/>
            </p:cNvCxnSpPr>
            <p:nvPr/>
          </p:nvCxnSpPr>
          <p:spPr bwMode="auto">
            <a:xfrm rot="10800000" flipV="1">
              <a:off x="7156534" y="2873245"/>
              <a:ext cx="746867" cy="800639"/>
            </a:xfrm>
            <a:prstGeom prst="bentConnector2">
              <a:avLst/>
            </a:prstGeom>
            <a:noFill/>
            <a:ln w="9525">
              <a:solidFill>
                <a:schemeClr val="tx1"/>
              </a:solidFill>
              <a:miter lim="800000"/>
              <a:headEnd/>
              <a:tailEnd/>
            </a:ln>
            <a:extLst>
              <a:ext uri="{909E8E84-426E-40DD-AFC4-6F175D3DCCD1}">
                <a14:hiddenFill xmlns:a14="http://schemas.microsoft.com/office/drawing/2010/main">
                  <a:noFill/>
                </a14:hiddenFill>
              </a:ext>
            </a:extLst>
          </p:spPr>
        </p:cxnSp>
      </p:grpSp>
      <p:sp>
        <p:nvSpPr>
          <p:cNvPr id="42" name="圆角矩形 115"/>
          <p:cNvSpPr/>
          <p:nvPr/>
        </p:nvSpPr>
        <p:spPr bwMode="auto">
          <a:xfrm>
            <a:off x="1106488" y="3321050"/>
            <a:ext cx="3600450" cy="2054225"/>
          </a:xfrm>
          <a:prstGeom prst="roundRect">
            <a:avLst>
              <a:gd name="adj" fmla="val 2446"/>
            </a:avLst>
          </a:prstGeom>
          <a:solidFill>
            <a:schemeClr val="bg2">
              <a:lumMod val="20000"/>
              <a:lumOff val="80000"/>
              <a:alpha val="74901"/>
            </a:schemeClr>
          </a:solidFill>
          <a:ln w="9525" algn="ctr">
            <a:solidFill>
              <a:srgbClr val="C00000"/>
            </a:solidFill>
            <a:prstDash val="dash"/>
            <a:round/>
            <a:headEnd/>
            <a:tailEnd/>
          </a:ln>
          <a:extLst/>
        </p:spPr>
        <p:txBody>
          <a:bodyPr/>
          <a:lstStyle/>
          <a:p>
            <a:pPr algn="ctr" defTabSz="783085" fontAlgn="t">
              <a:defRPr/>
            </a:pPr>
            <a:r>
              <a:rPr lang="en-US" altLang="zh-CN" sz="1400" dirty="0">
                <a:solidFill>
                  <a:srgbClr val="000000"/>
                </a:solidFill>
                <a:latin typeface="+mn-lt"/>
                <a:ea typeface="+mn-ea"/>
              </a:rPr>
              <a:t>ServiceCenter</a:t>
            </a:r>
            <a:endParaRPr lang="zh-CN" altLang="en-US" sz="1400" dirty="0">
              <a:solidFill>
                <a:srgbClr val="000000"/>
              </a:solidFill>
              <a:latin typeface="+mn-lt"/>
              <a:ea typeface="+mn-ea"/>
            </a:endParaRPr>
          </a:p>
        </p:txBody>
      </p:sp>
      <p:sp>
        <p:nvSpPr>
          <p:cNvPr id="59" name="矩形 58"/>
          <p:cNvSpPr/>
          <p:nvPr/>
        </p:nvSpPr>
        <p:spPr bwMode="auto">
          <a:xfrm>
            <a:off x="1466850" y="3716338"/>
            <a:ext cx="3095625" cy="1333500"/>
          </a:xfrm>
          <a:prstGeom prst="rect">
            <a:avLst/>
          </a:prstGeom>
          <a:solidFill>
            <a:srgbClr val="FFC1C1"/>
          </a:solidFill>
          <a:ln w="9525" cap="flat" cmpd="sng" algn="ctr">
            <a:solidFill>
              <a:schemeClr val="tx1"/>
            </a:solidFill>
            <a:prstDash val="solid"/>
            <a:round/>
            <a:headEnd type="none" w="med" len="med"/>
            <a:tailEnd type="none" w="med" len="med"/>
          </a:ln>
          <a:effectLst/>
        </p:spPr>
        <p:txBody>
          <a:bodyPr/>
          <a:lstStyle/>
          <a:p>
            <a:pPr fontAlgn="t">
              <a:defRPr/>
            </a:pPr>
            <a:r>
              <a:rPr lang="en-US" altLang="zh-CN" dirty="0">
                <a:latin typeface="+mn-lt"/>
                <a:ea typeface="+mn-ea"/>
              </a:rPr>
              <a:t>VDC</a:t>
            </a:r>
            <a:endParaRPr lang="zh-CN" altLang="en-US" dirty="0">
              <a:latin typeface="+mn-lt"/>
              <a:ea typeface="+mn-ea"/>
            </a:endParaRPr>
          </a:p>
        </p:txBody>
      </p:sp>
      <p:sp>
        <p:nvSpPr>
          <p:cNvPr id="52" name="矩形 76"/>
          <p:cNvSpPr/>
          <p:nvPr/>
        </p:nvSpPr>
        <p:spPr bwMode="auto">
          <a:xfrm>
            <a:off x="1898650" y="3824288"/>
            <a:ext cx="2447925" cy="757237"/>
          </a:xfrm>
          <a:prstGeom prst="rect">
            <a:avLst/>
          </a:prstGeom>
          <a:solidFill>
            <a:srgbClr val="92D050"/>
          </a:solidFill>
          <a:ln w="9525" cap="flat" cmpd="sng" algn="ctr">
            <a:solidFill>
              <a:schemeClr val="tx1"/>
            </a:solidFill>
            <a:prstDash val="solid"/>
            <a:round/>
            <a:headEnd type="none" w="med" len="med"/>
            <a:tailEnd type="none" w="med" len="med"/>
          </a:ln>
          <a:effectLst/>
        </p:spPr>
        <p:txBody>
          <a:bodyPr lIns="72000" tIns="44313" rIns="36000" bIns="44313"/>
          <a:lstStyle/>
          <a:p>
            <a:pPr defTabSz="897150" fontAlgn="t">
              <a:defRPr/>
            </a:pPr>
            <a:r>
              <a:rPr lang="en-US" altLang="zh-CN" sz="1200" dirty="0">
                <a:solidFill>
                  <a:srgbClr val="000000"/>
                </a:solidFill>
                <a:latin typeface="+mn-lt"/>
                <a:ea typeface="+mn-ea"/>
              </a:rPr>
              <a:t>VPC</a:t>
            </a:r>
            <a:endParaRPr lang="zh-CN" altLang="en-US" sz="1200" dirty="0">
              <a:solidFill>
                <a:srgbClr val="000000"/>
              </a:solidFill>
              <a:latin typeface="+mn-lt"/>
              <a:ea typeface="+mn-ea"/>
            </a:endParaRPr>
          </a:p>
        </p:txBody>
      </p:sp>
      <p:cxnSp>
        <p:nvCxnSpPr>
          <p:cNvPr id="70665" name="形状 61"/>
          <p:cNvCxnSpPr>
            <a:cxnSpLocks noChangeShapeType="1"/>
            <a:stCxn id="52" idx="3"/>
            <a:endCxn id="33" idx="0"/>
          </p:cNvCxnSpPr>
          <p:nvPr/>
        </p:nvCxnSpPr>
        <p:spPr bwMode="auto">
          <a:xfrm flipV="1">
            <a:off x="4346575" y="3567113"/>
            <a:ext cx="2312988" cy="636587"/>
          </a:xfrm>
          <a:prstGeom prst="curvedConnector4">
            <a:avLst>
              <a:gd name="adj1" fmla="val 42222"/>
              <a:gd name="adj2" fmla="val 135931"/>
            </a:avLst>
          </a:prstGeom>
          <a:noFill/>
          <a:ln w="9525" algn="ctr">
            <a:solidFill>
              <a:schemeClr val="tx1"/>
            </a:solidFill>
            <a:round/>
            <a:headEnd/>
            <a:tailEnd/>
          </a:ln>
          <a:extLst>
            <a:ext uri="{909E8E84-426E-40DD-AFC4-6F175D3DCCD1}">
              <a14:hiddenFill xmlns:a14="http://schemas.microsoft.com/office/drawing/2010/main">
                <a:noFill/>
              </a14:hiddenFill>
            </a:ext>
          </a:extLst>
        </p:spPr>
      </p:cxnSp>
      <p:sp>
        <p:nvSpPr>
          <p:cNvPr id="40" name="矩形 39"/>
          <p:cNvSpPr/>
          <p:nvPr/>
        </p:nvSpPr>
        <p:spPr bwMode="auto">
          <a:xfrm>
            <a:off x="5834063" y="4606925"/>
            <a:ext cx="720725" cy="252413"/>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wrap="none" anchor="ctr" anchorCtr="1"/>
          <a:lstStyle/>
          <a:p>
            <a:pPr algn="ctr" eaLnBrk="0" fontAlgn="t" hangingPunct="0">
              <a:spcBef>
                <a:spcPts val="0"/>
              </a:spcBef>
              <a:defRPr/>
            </a:pPr>
            <a:r>
              <a:rPr lang="en-US" altLang="zh-CN" sz="1100">
                <a:latin typeface="+mn-lt"/>
                <a:ea typeface="+mn-ea"/>
              </a:rPr>
              <a:t>SEG</a:t>
            </a:r>
            <a:endParaRPr lang="zh-CN" altLang="en-US" sz="1100" dirty="0">
              <a:latin typeface="+mn-lt"/>
              <a:ea typeface="+mn-ea"/>
            </a:endParaRPr>
          </a:p>
        </p:txBody>
      </p:sp>
      <p:sp>
        <p:nvSpPr>
          <p:cNvPr id="41" name="矩形 40"/>
          <p:cNvSpPr/>
          <p:nvPr/>
        </p:nvSpPr>
        <p:spPr bwMode="auto">
          <a:xfrm>
            <a:off x="7067550" y="4616450"/>
            <a:ext cx="720725" cy="252413"/>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wrap="none" anchor="ctr" anchorCtr="1"/>
          <a:lstStyle/>
          <a:p>
            <a:pPr algn="ctr" eaLnBrk="0" fontAlgn="t" hangingPunct="0">
              <a:spcBef>
                <a:spcPts val="0"/>
              </a:spcBef>
              <a:defRPr/>
            </a:pPr>
            <a:r>
              <a:rPr lang="en-US" altLang="zh-CN" sz="1100" dirty="0">
                <a:latin typeface="+mn-lt"/>
                <a:ea typeface="+mn-ea"/>
              </a:rPr>
              <a:t>SEG</a:t>
            </a:r>
            <a:endParaRPr lang="zh-CN" altLang="en-US" sz="1100" dirty="0">
              <a:latin typeface="+mn-lt"/>
              <a:ea typeface="+mn-ea"/>
            </a:endParaRPr>
          </a:p>
        </p:txBody>
      </p:sp>
      <p:sp>
        <p:nvSpPr>
          <p:cNvPr id="50" name="矩形 113"/>
          <p:cNvSpPr/>
          <p:nvPr/>
        </p:nvSpPr>
        <p:spPr bwMode="auto">
          <a:xfrm>
            <a:off x="2078038" y="4113213"/>
            <a:ext cx="612775" cy="252412"/>
          </a:xfrm>
          <a:prstGeom prst="rect">
            <a:avLst/>
          </a:prstGeom>
          <a:solidFill>
            <a:schemeClr val="bg1">
              <a:lumMod val="75000"/>
            </a:schemeClr>
          </a:solidFill>
          <a:ln w="9525" cap="flat" cmpd="sng" algn="ctr">
            <a:solidFill>
              <a:schemeClr val="tx1"/>
            </a:solidFill>
            <a:prstDash val="sysDot"/>
            <a:round/>
            <a:headEnd type="none" w="med" len="med"/>
            <a:tailEnd type="none" w="med" len="med"/>
          </a:ln>
          <a:effectLst/>
        </p:spPr>
        <p:txBody>
          <a:bodyPr lIns="0" tIns="44313" rIns="0" bIns="44313" anchor="b"/>
          <a:lstStyle/>
          <a:p>
            <a:pPr algn="ctr" defTabSz="897150" fontAlgn="t">
              <a:defRPr/>
            </a:pPr>
            <a:r>
              <a:rPr lang="zh-CN" altLang="en-US" dirty="0">
                <a:solidFill>
                  <a:srgbClr val="000000"/>
                </a:solidFill>
                <a:latin typeface="+mn-lt"/>
                <a:ea typeface="+mn-ea"/>
              </a:rPr>
              <a:t>防火墙</a:t>
            </a:r>
          </a:p>
        </p:txBody>
      </p:sp>
      <p:sp>
        <p:nvSpPr>
          <p:cNvPr id="51" name="矩形 113"/>
          <p:cNvSpPr/>
          <p:nvPr/>
        </p:nvSpPr>
        <p:spPr bwMode="auto">
          <a:xfrm>
            <a:off x="2798763" y="4113213"/>
            <a:ext cx="611187" cy="252412"/>
          </a:xfrm>
          <a:prstGeom prst="rect">
            <a:avLst/>
          </a:prstGeom>
          <a:solidFill>
            <a:schemeClr val="bg1">
              <a:lumMod val="75000"/>
            </a:schemeClr>
          </a:solidFill>
          <a:ln w="9525" cap="flat" cmpd="sng" algn="ctr">
            <a:solidFill>
              <a:schemeClr val="tx1"/>
            </a:solidFill>
            <a:prstDash val="sysDot"/>
            <a:round/>
            <a:headEnd type="none" w="med" len="med"/>
            <a:tailEnd type="none" w="med" len="med"/>
          </a:ln>
          <a:effectLst/>
        </p:spPr>
        <p:txBody>
          <a:bodyPr lIns="0" tIns="44313" rIns="0" bIns="44313" anchor="b"/>
          <a:lstStyle/>
          <a:p>
            <a:pPr algn="ctr" defTabSz="897150" fontAlgn="t">
              <a:defRPr/>
            </a:pPr>
            <a:r>
              <a:rPr lang="en-US" altLang="zh-CN" dirty="0">
                <a:solidFill>
                  <a:srgbClr val="000000"/>
                </a:solidFill>
                <a:latin typeface="+mn-lt"/>
                <a:ea typeface="+mn-ea"/>
              </a:rPr>
              <a:t>VPN</a:t>
            </a:r>
            <a:endParaRPr lang="zh-CN" altLang="en-US" dirty="0">
              <a:solidFill>
                <a:srgbClr val="000000"/>
              </a:solidFill>
              <a:latin typeface="+mn-lt"/>
              <a:ea typeface="+mn-ea"/>
            </a:endParaRPr>
          </a:p>
        </p:txBody>
      </p:sp>
      <p:sp>
        <p:nvSpPr>
          <p:cNvPr id="53" name="矩形 113"/>
          <p:cNvSpPr/>
          <p:nvPr/>
        </p:nvSpPr>
        <p:spPr bwMode="auto">
          <a:xfrm>
            <a:off x="1898650" y="4652963"/>
            <a:ext cx="611188" cy="252412"/>
          </a:xfrm>
          <a:prstGeom prst="rect">
            <a:avLst/>
          </a:prstGeom>
          <a:solidFill>
            <a:srgbClr val="92D050"/>
          </a:solidFill>
          <a:ln w="9525" cap="flat" cmpd="sng" algn="ctr">
            <a:solidFill>
              <a:schemeClr val="tx1"/>
            </a:solidFill>
            <a:prstDash val="solid"/>
            <a:round/>
            <a:headEnd type="none" w="med" len="med"/>
            <a:tailEnd type="none" w="med" len="med"/>
          </a:ln>
          <a:effectLst/>
        </p:spPr>
        <p:txBody>
          <a:bodyPr lIns="72000" tIns="44313" rIns="36000" bIns="44313"/>
          <a:lstStyle/>
          <a:p>
            <a:pPr algn="ctr" defTabSz="897150" fontAlgn="t">
              <a:defRPr/>
            </a:pPr>
            <a:r>
              <a:rPr lang="zh-CN" altLang="en-US" sz="1050" dirty="0">
                <a:solidFill>
                  <a:srgbClr val="000000"/>
                </a:solidFill>
                <a:latin typeface="+mn-lt"/>
                <a:ea typeface="+mn-ea"/>
              </a:rPr>
              <a:t>安全组</a:t>
            </a:r>
          </a:p>
        </p:txBody>
      </p:sp>
      <p:sp>
        <p:nvSpPr>
          <p:cNvPr id="55" name="矩形 113"/>
          <p:cNvSpPr/>
          <p:nvPr/>
        </p:nvSpPr>
        <p:spPr bwMode="auto">
          <a:xfrm>
            <a:off x="3554413" y="3933825"/>
            <a:ext cx="611187" cy="250825"/>
          </a:xfrm>
          <a:prstGeom prst="rect">
            <a:avLst/>
          </a:prstGeom>
          <a:solidFill>
            <a:schemeClr val="bg1"/>
          </a:solidFill>
          <a:ln w="9525" cap="flat" cmpd="sng" algn="ctr">
            <a:solidFill>
              <a:schemeClr val="tx1"/>
            </a:solidFill>
            <a:prstDash val="sysDot"/>
            <a:round/>
            <a:headEnd type="none" w="med" len="med"/>
            <a:tailEnd type="none" w="med" len="med"/>
          </a:ln>
          <a:effectLst/>
        </p:spPr>
        <p:txBody>
          <a:bodyPr lIns="0" tIns="44313" rIns="0" bIns="44313" anchor="b"/>
          <a:lstStyle/>
          <a:p>
            <a:pPr algn="ctr" defTabSz="897150" fontAlgn="t">
              <a:defRPr/>
            </a:pPr>
            <a:r>
              <a:rPr lang="zh-CN" altLang="en-US" dirty="0">
                <a:solidFill>
                  <a:srgbClr val="000000"/>
                </a:solidFill>
                <a:latin typeface="+mn-lt"/>
                <a:ea typeface="+mn-ea"/>
              </a:rPr>
              <a:t>网络</a:t>
            </a:r>
          </a:p>
        </p:txBody>
      </p:sp>
      <p:sp>
        <p:nvSpPr>
          <p:cNvPr id="56" name="矩形 113"/>
          <p:cNvSpPr/>
          <p:nvPr/>
        </p:nvSpPr>
        <p:spPr bwMode="auto">
          <a:xfrm>
            <a:off x="3554413" y="4257675"/>
            <a:ext cx="611187" cy="250825"/>
          </a:xfrm>
          <a:prstGeom prst="rect">
            <a:avLst/>
          </a:prstGeom>
          <a:solidFill>
            <a:schemeClr val="bg1"/>
          </a:solidFill>
          <a:ln w="9525" cap="flat" cmpd="sng" algn="ctr">
            <a:solidFill>
              <a:schemeClr val="tx1"/>
            </a:solidFill>
            <a:prstDash val="sysDot"/>
            <a:round/>
            <a:headEnd type="none" w="med" len="med"/>
            <a:tailEnd type="none" w="med" len="med"/>
          </a:ln>
          <a:effectLst/>
        </p:spPr>
        <p:txBody>
          <a:bodyPr lIns="0" tIns="44313" rIns="0" bIns="44313" anchor="b"/>
          <a:lstStyle/>
          <a:p>
            <a:pPr algn="ctr" defTabSz="897150" fontAlgn="t">
              <a:defRPr/>
            </a:pPr>
            <a:r>
              <a:rPr lang="zh-CN" altLang="en-US" dirty="0">
                <a:solidFill>
                  <a:srgbClr val="000000"/>
                </a:solidFill>
                <a:latin typeface="+mn-lt"/>
                <a:ea typeface="+mn-ea"/>
              </a:rPr>
              <a:t>子网</a:t>
            </a:r>
          </a:p>
        </p:txBody>
      </p:sp>
      <p:cxnSp>
        <p:nvCxnSpPr>
          <p:cNvPr id="70673" name="形状 60"/>
          <p:cNvCxnSpPr>
            <a:cxnSpLocks noChangeShapeType="1"/>
            <a:stCxn id="55" idx="3"/>
            <a:endCxn id="29" idx="1"/>
          </p:cNvCxnSpPr>
          <p:nvPr/>
        </p:nvCxnSpPr>
        <p:spPr bwMode="auto">
          <a:xfrm>
            <a:off x="4165600" y="4059238"/>
            <a:ext cx="1647825" cy="215900"/>
          </a:xfrm>
          <a:prstGeom prst="curvedConnector3">
            <a:avLst>
              <a:gd name="adj1" fmla="val 50000"/>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70674" name="形状 60"/>
          <p:cNvCxnSpPr>
            <a:cxnSpLocks noChangeShapeType="1"/>
            <a:stCxn id="51" idx="0"/>
            <a:endCxn id="38" idx="0"/>
          </p:cNvCxnSpPr>
          <p:nvPr/>
        </p:nvCxnSpPr>
        <p:spPr bwMode="auto">
          <a:xfrm rot="5400000" flipH="1" flipV="1">
            <a:off x="5238751" y="1457325"/>
            <a:ext cx="520700" cy="4791075"/>
          </a:xfrm>
          <a:prstGeom prst="curvedConnector3">
            <a:avLst>
              <a:gd name="adj1" fmla="val 143898"/>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70675" name="形状 60"/>
          <p:cNvCxnSpPr>
            <a:cxnSpLocks noChangeShapeType="1"/>
            <a:stCxn id="50" idx="0"/>
            <a:endCxn id="37" idx="0"/>
          </p:cNvCxnSpPr>
          <p:nvPr/>
        </p:nvCxnSpPr>
        <p:spPr bwMode="auto">
          <a:xfrm rot="5400000" flipH="1" flipV="1">
            <a:off x="3686175" y="2290763"/>
            <a:ext cx="520700" cy="3124200"/>
          </a:xfrm>
          <a:prstGeom prst="curvedConnector3">
            <a:avLst>
              <a:gd name="adj1" fmla="val 143898"/>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70676" name="形状 60"/>
          <p:cNvCxnSpPr>
            <a:cxnSpLocks noChangeShapeType="1"/>
            <a:stCxn id="53" idx="3"/>
            <a:endCxn id="40" idx="1"/>
          </p:cNvCxnSpPr>
          <p:nvPr/>
        </p:nvCxnSpPr>
        <p:spPr bwMode="auto">
          <a:xfrm flipV="1">
            <a:off x="2509838" y="4733925"/>
            <a:ext cx="3324225" cy="44450"/>
          </a:xfrm>
          <a:prstGeom prst="curvedConnector3">
            <a:avLst>
              <a:gd name="adj1" fmla="val 50000"/>
            </a:avLst>
          </a:prstGeom>
          <a:noFill/>
          <a:ln w="9525" algn="ctr">
            <a:solidFill>
              <a:schemeClr val="tx1"/>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6928026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标题 1"/>
          <p:cNvSpPr>
            <a:spLocks noGrp="1"/>
          </p:cNvSpPr>
          <p:nvPr>
            <p:ph type="title"/>
          </p:nvPr>
        </p:nvSpPr>
        <p:spPr/>
        <p:txBody>
          <a:bodyPr/>
          <a:lstStyle/>
          <a:p>
            <a:r>
              <a:rPr lang="zh-CN" altLang="en-US" dirty="0" smtClean="0"/>
              <a:t>网络服务 </a:t>
            </a:r>
            <a:r>
              <a:rPr lang="en-US" altLang="zh-CN" dirty="0" smtClean="0"/>
              <a:t>– VPC</a:t>
            </a:r>
            <a:r>
              <a:rPr lang="zh-CN" altLang="en-US" dirty="0" smtClean="0"/>
              <a:t>（</a:t>
            </a:r>
            <a:r>
              <a:rPr lang="en-US" altLang="zh-CN" dirty="0" smtClean="0"/>
              <a:t>2</a:t>
            </a:r>
            <a:r>
              <a:rPr lang="zh-CN" altLang="en-US" dirty="0" smtClean="0"/>
              <a:t>）</a:t>
            </a:r>
          </a:p>
        </p:txBody>
      </p:sp>
      <p:sp>
        <p:nvSpPr>
          <p:cNvPr id="71683" name="内容占位符 2"/>
          <p:cNvSpPr>
            <a:spLocks noGrp="1"/>
          </p:cNvSpPr>
          <p:nvPr>
            <p:ph type="body" sz="quarter" idx="10"/>
          </p:nvPr>
        </p:nvSpPr>
        <p:spPr/>
        <p:txBody>
          <a:bodyPr/>
          <a:lstStyle/>
          <a:p>
            <a:r>
              <a:rPr lang="zh-CN" altLang="en-US" dirty="0" smtClean="0"/>
              <a:t>特性配置</a:t>
            </a:r>
            <a:endParaRPr lang="en-US" altLang="zh-CN" dirty="0" smtClean="0"/>
          </a:p>
          <a:p>
            <a:pPr lvl="1"/>
            <a:r>
              <a:rPr lang="en-US" altLang="zh-CN" dirty="0" smtClean="0"/>
              <a:t>VPC</a:t>
            </a:r>
            <a:r>
              <a:rPr lang="zh-CN" altLang="en-US" dirty="0" smtClean="0"/>
              <a:t>对应</a:t>
            </a:r>
            <a:r>
              <a:rPr lang="en-US" altLang="zh-CN" dirty="0" err="1" smtClean="0"/>
              <a:t>OpenStack</a:t>
            </a:r>
            <a:r>
              <a:rPr lang="zh-CN" altLang="en-US" dirty="0" smtClean="0"/>
              <a:t>中的</a:t>
            </a:r>
            <a:r>
              <a:rPr lang="en-US" altLang="zh-CN" dirty="0" err="1" smtClean="0"/>
              <a:t>vRouter</a:t>
            </a:r>
            <a:r>
              <a:rPr lang="zh-CN" altLang="en-US" dirty="0" smtClean="0"/>
              <a:t>，</a:t>
            </a:r>
            <a:r>
              <a:rPr lang="en-US" altLang="zh-CN" dirty="0" smtClean="0"/>
              <a:t>VPC</a:t>
            </a:r>
            <a:r>
              <a:rPr lang="zh-CN" altLang="en-US" dirty="0" smtClean="0"/>
              <a:t>创建成功相当于在底层创建一个没有关联外部网络的</a:t>
            </a:r>
            <a:r>
              <a:rPr lang="en-US" altLang="zh-CN" dirty="0" err="1" smtClean="0"/>
              <a:t>vRouter</a:t>
            </a:r>
            <a:r>
              <a:rPr lang="zh-CN" altLang="en-US" dirty="0" smtClean="0"/>
              <a:t>，关联外部网络时不会在硬件交换机上创建</a:t>
            </a:r>
            <a:r>
              <a:rPr lang="en-US" altLang="zh-CN" dirty="0" smtClean="0"/>
              <a:t>VRF</a:t>
            </a:r>
            <a:r>
              <a:rPr lang="zh-CN" altLang="en-US" dirty="0" smtClean="0"/>
              <a:t>。</a:t>
            </a:r>
            <a:endParaRPr lang="en-US" altLang="zh-CN" dirty="0" smtClean="0"/>
          </a:p>
          <a:p>
            <a:pPr lvl="1"/>
            <a:r>
              <a:rPr lang="en-US" altLang="zh-CN" dirty="0" smtClean="0"/>
              <a:t>VPC</a:t>
            </a:r>
            <a:r>
              <a:rPr lang="zh-CN" altLang="en-US" dirty="0" smtClean="0"/>
              <a:t>关联</a:t>
            </a:r>
            <a:r>
              <a:rPr lang="en-US" altLang="zh-CN" dirty="0" err="1" smtClean="0"/>
              <a:t>QoS</a:t>
            </a:r>
            <a:r>
              <a:rPr lang="zh-CN" altLang="en-US" dirty="0" smtClean="0"/>
              <a:t>规格</a:t>
            </a:r>
            <a:endParaRPr lang="en-US" altLang="zh-CN" dirty="0" smtClean="0"/>
          </a:p>
          <a:p>
            <a:pPr lvl="2"/>
            <a:r>
              <a:rPr lang="en-US" altLang="zh-CN" dirty="0" err="1" smtClean="0"/>
              <a:t>Qos</a:t>
            </a:r>
            <a:r>
              <a:rPr lang="zh-CN" altLang="en-US" dirty="0" smtClean="0"/>
              <a:t>规格用于限制网卡的流入流出速率</a:t>
            </a:r>
            <a:r>
              <a:rPr lang="zh-CN" altLang="en-US" dirty="0"/>
              <a:t>。</a:t>
            </a:r>
            <a:endParaRPr lang="en-US" altLang="zh-CN" dirty="0" smtClean="0"/>
          </a:p>
          <a:p>
            <a:pPr lvl="2"/>
            <a:r>
              <a:rPr lang="en-US" altLang="zh-CN" dirty="0" err="1" smtClean="0"/>
              <a:t>Qos</a:t>
            </a:r>
            <a:r>
              <a:rPr lang="zh-CN" altLang="en-US" dirty="0" smtClean="0"/>
              <a:t>规格需要再</a:t>
            </a:r>
            <a:r>
              <a:rPr lang="en-US" altLang="zh-CN" dirty="0" err="1" smtClean="0"/>
              <a:t>OpenStack</a:t>
            </a:r>
            <a:r>
              <a:rPr lang="en-US" altLang="zh-CN" dirty="0" smtClean="0"/>
              <a:t> OM</a:t>
            </a:r>
            <a:r>
              <a:rPr lang="zh-CN" altLang="en-US" dirty="0" smtClean="0"/>
              <a:t>中进行配置。</a:t>
            </a:r>
          </a:p>
          <a:p>
            <a:pPr lvl="1"/>
            <a:r>
              <a:rPr lang="en-US" altLang="zh-CN" dirty="0" smtClean="0"/>
              <a:t>VPC</a:t>
            </a:r>
            <a:r>
              <a:rPr lang="zh-CN" altLang="en-US" dirty="0" smtClean="0"/>
              <a:t>配置</a:t>
            </a:r>
            <a:r>
              <a:rPr lang="en-US" altLang="zh-CN" dirty="0" smtClean="0"/>
              <a:t>NTP</a:t>
            </a:r>
            <a:r>
              <a:rPr lang="zh-CN" altLang="en-US" dirty="0" smtClean="0"/>
              <a:t>服务器信息</a:t>
            </a:r>
            <a:r>
              <a:rPr lang="en-US" altLang="zh-CN" dirty="0" smtClean="0"/>
              <a:t>	</a:t>
            </a:r>
            <a:endParaRPr lang="zh-CN" altLang="en-US" dirty="0" smtClean="0"/>
          </a:p>
        </p:txBody>
      </p:sp>
    </p:spTree>
    <p:extLst>
      <p:ext uri="{BB962C8B-B14F-4D97-AF65-F5344CB8AC3E}">
        <p14:creationId xmlns:p14="http://schemas.microsoft.com/office/powerpoint/2010/main" val="20126214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标题 1"/>
          <p:cNvSpPr>
            <a:spLocks noGrp="1"/>
          </p:cNvSpPr>
          <p:nvPr>
            <p:ph type="title"/>
          </p:nvPr>
        </p:nvSpPr>
        <p:spPr/>
        <p:txBody>
          <a:bodyPr/>
          <a:lstStyle/>
          <a:p>
            <a:r>
              <a:rPr lang="zh-CN" altLang="en-US" dirty="0" smtClean="0"/>
              <a:t>网络服务 </a:t>
            </a:r>
            <a:r>
              <a:rPr lang="en-US" altLang="zh-CN" dirty="0" smtClean="0"/>
              <a:t>– VPC</a:t>
            </a:r>
            <a:r>
              <a:rPr lang="zh-CN" altLang="en-US" dirty="0" smtClean="0"/>
              <a:t>（</a:t>
            </a:r>
            <a:r>
              <a:rPr lang="en-US" altLang="zh-CN" dirty="0" smtClean="0"/>
              <a:t>3</a:t>
            </a:r>
            <a:r>
              <a:rPr lang="zh-CN" altLang="en-US" dirty="0" smtClean="0"/>
              <a:t>）</a:t>
            </a:r>
          </a:p>
        </p:txBody>
      </p:sp>
      <p:sp>
        <p:nvSpPr>
          <p:cNvPr id="72707" name="内容占位符 2"/>
          <p:cNvSpPr>
            <a:spLocks noGrp="1"/>
          </p:cNvSpPr>
          <p:nvPr>
            <p:ph type="body" sz="quarter" idx="10"/>
          </p:nvPr>
        </p:nvSpPr>
        <p:spPr/>
        <p:txBody>
          <a:bodyPr/>
          <a:lstStyle/>
          <a:p>
            <a:r>
              <a:rPr lang="zh-CN" altLang="en-US" smtClean="0"/>
              <a:t>特性约束</a:t>
            </a:r>
            <a:endParaRPr lang="en-US" altLang="zh-CN" smtClean="0"/>
          </a:p>
        </p:txBody>
      </p:sp>
      <p:graphicFrame>
        <p:nvGraphicFramePr>
          <p:cNvPr id="4" name="表格 3"/>
          <p:cNvGraphicFramePr>
            <a:graphicFrameLocks noGrp="1"/>
          </p:cNvGraphicFramePr>
          <p:nvPr>
            <p:extLst>
              <p:ext uri="{D42A27DB-BD31-4B8C-83A1-F6EECF244321}">
                <p14:modId xmlns:p14="http://schemas.microsoft.com/office/powerpoint/2010/main" val="3941972407"/>
              </p:ext>
            </p:extLst>
          </p:nvPr>
        </p:nvGraphicFramePr>
        <p:xfrm>
          <a:off x="769368" y="2060848"/>
          <a:ext cx="7848000" cy="1980000"/>
        </p:xfrm>
        <a:graphic>
          <a:graphicData uri="http://schemas.openxmlformats.org/drawingml/2006/table">
            <a:tbl>
              <a:tblPr/>
              <a:tblGrid>
                <a:gridCol w="828000"/>
                <a:gridCol w="4320000"/>
                <a:gridCol w="2700000"/>
              </a:tblGrid>
              <a:tr h="540000">
                <a:tc>
                  <a:txBody>
                    <a:bodyPr/>
                    <a:lstStyle>
                      <a:lvl1pPr eaLnBrk="0" hangingPunct="0">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defRPr>
                      </a:lvl1pPr>
                      <a:lvl2pPr marL="742950" indent="-285750" eaLnBrk="0" hangingPunct="0">
                        <a:lnSpc>
                          <a:spcPct val="140000"/>
                        </a:lnSpc>
                        <a:spcBef>
                          <a:spcPct val="30000"/>
                        </a:spcBef>
                        <a:buClr>
                          <a:schemeClr val="tx1"/>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defRPr>
                      </a:lvl2pPr>
                      <a:lvl3pPr marL="1143000" indent="-228600" eaLnBrk="0" hangingPunct="0">
                        <a:lnSpc>
                          <a:spcPct val="140000"/>
                        </a:lnSpc>
                        <a:spcBef>
                          <a:spcPct val="30000"/>
                        </a:spcBef>
                        <a:buSzPct val="50000"/>
                        <a:buFont typeface="Wingdings" panose="05000000000000000000" pitchFamily="2" charset="2"/>
                        <a:defRPr sz="1600">
                          <a:solidFill>
                            <a:schemeClr val="tx1"/>
                          </a:solidFill>
                          <a:latin typeface="FrutigerNext LT Light" panose="020B0403040504020204" pitchFamily="34" charset="0"/>
                          <a:ea typeface="华文细黑" panose="02010600040101010101" pitchFamily="2" charset="-122"/>
                        </a:defRPr>
                      </a:lvl3pPr>
                      <a:lvl4pPr marL="1600200" indent="-228600" eaLnBrk="0" hangingPunct="0">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defRPr>
                      </a:lvl4pPr>
                      <a:lvl5pPr marL="2057400" indent="-228600" eaLnBrk="0" hangingPunct="0">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800" b="1" u="none" strike="noStrike" cap="none" normalizeH="0" baseline="0" dirty="0" smtClean="0">
                          <a:ln>
                            <a:noFill/>
                          </a:ln>
                          <a:effectLst/>
                        </a:rPr>
                        <a:t>序号</a:t>
                      </a:r>
                      <a:endParaRPr kumimoji="0" lang="zh-CN" altLang="en-US" sz="1800" b="1" i="0" u="none" strike="noStrike" cap="none" normalizeH="0" baseline="0" dirty="0" smtClean="0">
                        <a:ln>
                          <a:noFill/>
                        </a:ln>
                        <a:solidFill>
                          <a:srgbClr val="000000"/>
                        </a:solidFill>
                        <a:effectLst/>
                        <a:latin typeface="FrutigerNext LT Regular" panose="020B0503040504020204" pitchFamily="34" charset="0"/>
                        <a:ea typeface="华文细黑" panose="02010600040101010101" pitchFamily="2" charset="-122"/>
                      </a:endParaRPr>
                    </a:p>
                  </a:txBody>
                  <a:tcPr marL="72000" marR="72000" marT="0" marB="0" anchor="ctr" horzOverflow="overflow">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solidFill>
                      <a:schemeClr val="bg1">
                        <a:lumMod val="85000"/>
                      </a:schemeClr>
                    </a:solidFill>
                  </a:tcPr>
                </a:tc>
                <a:tc>
                  <a:txBody>
                    <a:bodyPr/>
                    <a:lstStyle>
                      <a:lvl1pPr eaLnBrk="0" hangingPunct="0">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defRPr>
                      </a:lvl1pPr>
                      <a:lvl2pPr marL="742950" indent="-285750" eaLnBrk="0" hangingPunct="0">
                        <a:lnSpc>
                          <a:spcPct val="140000"/>
                        </a:lnSpc>
                        <a:spcBef>
                          <a:spcPct val="30000"/>
                        </a:spcBef>
                        <a:buClr>
                          <a:schemeClr val="tx1"/>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defRPr>
                      </a:lvl2pPr>
                      <a:lvl3pPr marL="1143000" indent="-228600" eaLnBrk="0" hangingPunct="0">
                        <a:lnSpc>
                          <a:spcPct val="140000"/>
                        </a:lnSpc>
                        <a:spcBef>
                          <a:spcPct val="30000"/>
                        </a:spcBef>
                        <a:buSzPct val="50000"/>
                        <a:buFont typeface="Wingdings" panose="05000000000000000000" pitchFamily="2" charset="2"/>
                        <a:defRPr sz="1600">
                          <a:solidFill>
                            <a:schemeClr val="tx1"/>
                          </a:solidFill>
                          <a:latin typeface="FrutigerNext LT Light" panose="020B0403040504020204" pitchFamily="34" charset="0"/>
                          <a:ea typeface="华文细黑" panose="02010600040101010101" pitchFamily="2" charset="-122"/>
                        </a:defRPr>
                      </a:lvl3pPr>
                      <a:lvl4pPr marL="1600200" indent="-228600" eaLnBrk="0" hangingPunct="0">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defRPr>
                      </a:lvl4pPr>
                      <a:lvl5pPr marL="2057400" indent="-228600" eaLnBrk="0" hangingPunct="0">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800" b="1" u="none" strike="noStrike" cap="none" normalizeH="0" baseline="0" dirty="0" smtClean="0">
                          <a:ln>
                            <a:noFill/>
                          </a:ln>
                          <a:effectLst/>
                        </a:rPr>
                        <a:t>约束</a:t>
                      </a:r>
                      <a:endParaRPr kumimoji="0" lang="zh-CN" altLang="en-US" sz="1800" b="1" i="0" u="none" strike="noStrike" cap="none" normalizeH="0" baseline="0" dirty="0" smtClean="0">
                        <a:ln>
                          <a:noFill/>
                        </a:ln>
                        <a:solidFill>
                          <a:srgbClr val="000000"/>
                        </a:solidFill>
                        <a:effectLst/>
                        <a:latin typeface="FrutigerNext LT Regular" panose="020B0503040504020204" pitchFamily="34" charset="0"/>
                        <a:ea typeface="华文细黑" panose="02010600040101010101" pitchFamily="2" charset="-122"/>
                      </a:endParaRPr>
                    </a:p>
                  </a:txBody>
                  <a:tcPr marL="72000" marR="72000" marT="0" marB="0" anchor="ctr" horzOverflow="overflow">
                    <a:lnT w="28575" cap="flat" cmpd="sng" algn="ctr">
                      <a:solidFill>
                        <a:schemeClr val="tx1"/>
                      </a:solidFill>
                      <a:prstDash val="solid"/>
                      <a:round/>
                      <a:headEnd type="none" w="med" len="med"/>
                      <a:tailEnd type="none" w="med" len="med"/>
                    </a:lnT>
                    <a:solidFill>
                      <a:schemeClr val="bg1">
                        <a:lumMod val="85000"/>
                      </a:schemeClr>
                    </a:solidFill>
                  </a:tcPr>
                </a:tc>
                <a:tc>
                  <a:txBody>
                    <a:bodyPr/>
                    <a:lstStyle>
                      <a:lvl1pPr eaLnBrk="0" hangingPunct="0">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defRPr>
                      </a:lvl1pPr>
                      <a:lvl2pPr marL="742950" indent="-285750" eaLnBrk="0" hangingPunct="0">
                        <a:lnSpc>
                          <a:spcPct val="140000"/>
                        </a:lnSpc>
                        <a:spcBef>
                          <a:spcPct val="30000"/>
                        </a:spcBef>
                        <a:buClr>
                          <a:schemeClr val="tx1"/>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defRPr>
                      </a:lvl2pPr>
                      <a:lvl3pPr marL="1143000" indent="-228600" eaLnBrk="0" hangingPunct="0">
                        <a:lnSpc>
                          <a:spcPct val="140000"/>
                        </a:lnSpc>
                        <a:spcBef>
                          <a:spcPct val="30000"/>
                        </a:spcBef>
                        <a:buSzPct val="50000"/>
                        <a:buFont typeface="Wingdings" panose="05000000000000000000" pitchFamily="2" charset="2"/>
                        <a:defRPr sz="1600">
                          <a:solidFill>
                            <a:schemeClr val="tx1"/>
                          </a:solidFill>
                          <a:latin typeface="FrutigerNext LT Light" panose="020B0403040504020204" pitchFamily="34" charset="0"/>
                          <a:ea typeface="华文细黑" panose="02010600040101010101" pitchFamily="2" charset="-122"/>
                        </a:defRPr>
                      </a:lvl3pPr>
                      <a:lvl4pPr marL="1600200" indent="-228600" eaLnBrk="0" hangingPunct="0">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defRPr>
                      </a:lvl4pPr>
                      <a:lvl5pPr marL="2057400" indent="-228600" eaLnBrk="0" hangingPunct="0">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800" b="1" u="none" strike="noStrike" cap="none" normalizeH="0" baseline="0" dirty="0" smtClean="0">
                          <a:ln>
                            <a:noFill/>
                          </a:ln>
                          <a:effectLst/>
                        </a:rPr>
                        <a:t>备注</a:t>
                      </a:r>
                      <a:endParaRPr kumimoji="0" lang="zh-CN" altLang="en-US" sz="1800" b="1" i="0" u="none" strike="noStrike" cap="none" normalizeH="0" baseline="0" dirty="0" smtClean="0">
                        <a:ln>
                          <a:noFill/>
                        </a:ln>
                        <a:solidFill>
                          <a:srgbClr val="000000"/>
                        </a:solidFill>
                        <a:effectLst/>
                        <a:latin typeface="FrutigerNext LT Regular" panose="020B0503040504020204" pitchFamily="34" charset="0"/>
                        <a:ea typeface="华文细黑" panose="02010600040101010101" pitchFamily="2" charset="-122"/>
                      </a:endParaRPr>
                    </a:p>
                  </a:txBody>
                  <a:tcPr marL="72000" marR="72000" marT="0" marB="0" anchor="ctr" horzOverflow="overflow">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solidFill>
                      <a:schemeClr val="bg1">
                        <a:lumMod val="85000"/>
                      </a:schemeClr>
                    </a:solidFill>
                  </a:tcPr>
                </a:tc>
              </a:tr>
              <a:tr h="720000">
                <a:tc>
                  <a:txBody>
                    <a:bodyPr/>
                    <a:lstStyle>
                      <a:lvl1pPr eaLnBrk="0" hangingPunct="0">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defRPr>
                      </a:lvl1pPr>
                      <a:lvl2pPr marL="742950" indent="-285750" eaLnBrk="0" hangingPunct="0">
                        <a:lnSpc>
                          <a:spcPct val="140000"/>
                        </a:lnSpc>
                        <a:spcBef>
                          <a:spcPct val="30000"/>
                        </a:spcBef>
                        <a:buClr>
                          <a:schemeClr val="tx1"/>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defRPr>
                      </a:lvl2pPr>
                      <a:lvl3pPr marL="1143000" indent="-228600" eaLnBrk="0" hangingPunct="0">
                        <a:lnSpc>
                          <a:spcPct val="140000"/>
                        </a:lnSpc>
                        <a:spcBef>
                          <a:spcPct val="30000"/>
                        </a:spcBef>
                        <a:buSzPct val="50000"/>
                        <a:buFont typeface="Wingdings" panose="05000000000000000000" pitchFamily="2" charset="2"/>
                        <a:defRPr sz="1600">
                          <a:solidFill>
                            <a:schemeClr val="tx1"/>
                          </a:solidFill>
                          <a:latin typeface="FrutigerNext LT Light" panose="020B0403040504020204" pitchFamily="34" charset="0"/>
                          <a:ea typeface="华文细黑" panose="02010600040101010101" pitchFamily="2" charset="-122"/>
                        </a:defRPr>
                      </a:lvl3pPr>
                      <a:lvl4pPr marL="1600200" indent="-228600" eaLnBrk="0" hangingPunct="0">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defRPr>
                      </a:lvl4pPr>
                      <a:lvl5pPr marL="2057400" indent="-228600" eaLnBrk="0" hangingPunct="0">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600" u="none" strike="noStrike" cap="none" normalizeH="0" baseline="0" dirty="0" smtClean="0">
                          <a:ln>
                            <a:noFill/>
                          </a:ln>
                          <a:effectLst/>
                        </a:rPr>
                        <a:t>1</a:t>
                      </a:r>
                      <a:endParaRPr kumimoji="0" lang="zh-CN" altLang="en-US" sz="1600" b="0" i="0" u="none" strike="noStrike" cap="none" normalizeH="0" baseline="0" dirty="0" smtClean="0">
                        <a:ln>
                          <a:noFill/>
                        </a:ln>
                        <a:solidFill>
                          <a:schemeClr val="tx1"/>
                        </a:solidFill>
                        <a:effectLst/>
                        <a:latin typeface="FrutigerNext LT Regular" panose="020B0503040504020204" pitchFamily="34" charset="0"/>
                        <a:ea typeface="华文细黑" panose="02010600040101010101" pitchFamily="2" charset="-122"/>
                      </a:endParaRPr>
                    </a:p>
                  </a:txBody>
                  <a:tcPr marL="72000" marR="72000" marT="0" marB="0" anchor="ctr" horzOverflow="overflow">
                    <a:lnL w="28575" cap="flat" cmpd="sng" algn="ctr">
                      <a:solidFill>
                        <a:schemeClr val="tx1"/>
                      </a:solidFill>
                      <a:prstDash val="solid"/>
                      <a:round/>
                      <a:headEnd type="none" w="med" len="med"/>
                      <a:tailEnd type="none" w="med" len="med"/>
                    </a:lnL>
                  </a:tcPr>
                </a:tc>
                <a:tc>
                  <a:txBody>
                    <a:bodyPr/>
                    <a:lstStyle>
                      <a:lvl1pPr marL="342900" indent="-342900" eaLnBrk="0" hangingPunct="0">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defRPr>
                      </a:lvl1pPr>
                      <a:lvl2pPr eaLnBrk="0" hangingPunct="0">
                        <a:lnSpc>
                          <a:spcPct val="140000"/>
                        </a:lnSpc>
                        <a:spcBef>
                          <a:spcPct val="30000"/>
                        </a:spcBef>
                        <a:buClr>
                          <a:schemeClr val="tx1"/>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defRPr>
                      </a:lvl2pPr>
                      <a:lvl3pPr marL="1143000" indent="-228600" eaLnBrk="0" hangingPunct="0">
                        <a:lnSpc>
                          <a:spcPct val="140000"/>
                        </a:lnSpc>
                        <a:spcBef>
                          <a:spcPct val="30000"/>
                        </a:spcBef>
                        <a:buSzPct val="50000"/>
                        <a:buFont typeface="Wingdings" panose="05000000000000000000" pitchFamily="2" charset="2"/>
                        <a:defRPr sz="1600">
                          <a:solidFill>
                            <a:schemeClr val="tx1"/>
                          </a:solidFill>
                          <a:latin typeface="FrutigerNext LT Light" panose="020B0403040504020204" pitchFamily="34" charset="0"/>
                          <a:ea typeface="华文细黑" panose="02010600040101010101" pitchFamily="2" charset="-122"/>
                        </a:defRPr>
                      </a:lvl3pPr>
                      <a:lvl4pPr marL="1600200" indent="-228600" eaLnBrk="0" hangingPunct="0">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defRPr>
                      </a:lvl4pPr>
                      <a:lvl5pPr marL="2057400" indent="-228600" eaLnBrk="0" hangingPunct="0">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9pPr>
                    </a:lstStyle>
                    <a:p>
                      <a:pPr marL="0" marR="0" lvl="1" indent="0" algn="l" defTabSz="914400" rtl="0" eaLnBrk="1" fontAlgn="ctr" latinLnBrk="0" hangingPunct="1">
                        <a:lnSpc>
                          <a:spcPct val="100000"/>
                        </a:lnSpc>
                        <a:spcBef>
                          <a:spcPct val="0"/>
                        </a:spcBef>
                        <a:spcAft>
                          <a:spcPct val="0"/>
                        </a:spcAft>
                        <a:buClrTx/>
                        <a:buSzTx/>
                        <a:buFontTx/>
                        <a:buNone/>
                        <a:tabLst/>
                      </a:pPr>
                      <a:r>
                        <a:rPr kumimoji="0" lang="zh-CN" altLang="en-US" sz="1600" u="none" strike="noStrike" cap="none" normalizeH="0" baseline="0" dirty="0" smtClean="0">
                          <a:ln>
                            <a:noFill/>
                          </a:ln>
                          <a:effectLst/>
                        </a:rPr>
                        <a:t>使用</a:t>
                      </a:r>
                      <a:r>
                        <a:rPr kumimoji="0" lang="en-US" altLang="zh-CN" sz="1600" u="none" strike="noStrike" cap="none" normalizeH="0" baseline="0" dirty="0" err="1" smtClean="0">
                          <a:ln>
                            <a:noFill/>
                          </a:ln>
                          <a:effectLst/>
                        </a:rPr>
                        <a:t>QoS</a:t>
                      </a:r>
                      <a:r>
                        <a:rPr kumimoji="0" lang="zh-CN" altLang="en-US" sz="1600" u="none" strike="noStrike" cap="none" normalizeH="0" baseline="0" dirty="0" smtClean="0">
                          <a:ln>
                            <a:noFill/>
                          </a:ln>
                          <a:effectLst/>
                        </a:rPr>
                        <a:t>规格前，需要在</a:t>
                      </a:r>
                      <a:r>
                        <a:rPr kumimoji="0" lang="en-US" altLang="zh-CN" sz="1600" u="none" strike="noStrike" cap="none" normalizeH="0" baseline="0" dirty="0" err="1" smtClean="0">
                          <a:ln>
                            <a:noFill/>
                          </a:ln>
                          <a:effectLst/>
                        </a:rPr>
                        <a:t>FusionSphere</a:t>
                      </a:r>
                      <a:r>
                        <a:rPr kumimoji="0" lang="en-US" altLang="zh-CN" sz="1600" u="none" strike="noStrike" cap="none" normalizeH="0" baseline="0" dirty="0" smtClean="0">
                          <a:ln>
                            <a:noFill/>
                          </a:ln>
                          <a:effectLst/>
                        </a:rPr>
                        <a:t> </a:t>
                      </a:r>
                      <a:r>
                        <a:rPr kumimoji="0" lang="en-US" altLang="zh-CN" sz="1600" u="none" strike="noStrike" cap="none" normalizeH="0" baseline="0" dirty="0" err="1" smtClean="0">
                          <a:ln>
                            <a:noFill/>
                          </a:ln>
                          <a:effectLst/>
                        </a:rPr>
                        <a:t>OpenStack</a:t>
                      </a:r>
                      <a:r>
                        <a:rPr kumimoji="0" lang="en-US" altLang="zh-CN" sz="1600" u="none" strike="noStrike" cap="none" normalizeH="0" baseline="0" dirty="0" smtClean="0">
                          <a:ln>
                            <a:noFill/>
                          </a:ln>
                          <a:effectLst/>
                        </a:rPr>
                        <a:t> OM</a:t>
                      </a:r>
                      <a:r>
                        <a:rPr kumimoji="0" lang="zh-CN" altLang="en-US" sz="1600" u="none" strike="noStrike" cap="none" normalizeH="0" baseline="0" dirty="0" smtClean="0">
                          <a:ln>
                            <a:noFill/>
                          </a:ln>
                          <a:effectLst/>
                        </a:rPr>
                        <a:t>上创建</a:t>
                      </a:r>
                      <a:r>
                        <a:rPr kumimoji="0" lang="en-US" altLang="zh-CN" sz="1600" u="none" strike="noStrike" cap="none" normalizeH="0" baseline="0" dirty="0" err="1" smtClean="0">
                          <a:ln>
                            <a:noFill/>
                          </a:ln>
                          <a:effectLst/>
                        </a:rPr>
                        <a:t>QoS</a:t>
                      </a:r>
                      <a:r>
                        <a:rPr kumimoji="0" lang="zh-CN" altLang="en-US" sz="1600" u="none" strike="noStrike" cap="none" normalizeH="0" baseline="0" dirty="0" smtClean="0">
                          <a:ln>
                            <a:noFill/>
                          </a:ln>
                          <a:effectLst/>
                        </a:rPr>
                        <a:t>规格。</a:t>
                      </a:r>
                      <a:endParaRPr kumimoji="0" lang="zh-CN" altLang="en-US" sz="1600" b="0" i="0" u="none" strike="noStrike" cap="none" normalizeH="0" baseline="0" dirty="0" smtClean="0">
                        <a:ln>
                          <a:noFill/>
                        </a:ln>
                        <a:solidFill>
                          <a:schemeClr val="tx1"/>
                        </a:solidFill>
                        <a:effectLst/>
                        <a:latin typeface="FrutigerNext LT Regular" panose="020B0503040504020204" pitchFamily="34" charset="0"/>
                        <a:ea typeface="华文细黑" panose="02010600040101010101" pitchFamily="2" charset="-122"/>
                      </a:endParaRPr>
                    </a:p>
                  </a:txBody>
                  <a:tcPr marL="72000" marR="72000" marT="0" marB="0" anchor="ctr" horzOverflow="overflow"/>
                </a:tc>
                <a:tc>
                  <a:txBody>
                    <a:bodyPr/>
                    <a:lstStyle>
                      <a:lvl1pPr eaLnBrk="0" hangingPunct="0">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defRPr>
                      </a:lvl1pPr>
                      <a:lvl2pPr marL="742950" indent="-285750" eaLnBrk="0" hangingPunct="0">
                        <a:lnSpc>
                          <a:spcPct val="140000"/>
                        </a:lnSpc>
                        <a:spcBef>
                          <a:spcPct val="30000"/>
                        </a:spcBef>
                        <a:buClr>
                          <a:schemeClr val="tx1"/>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defRPr>
                      </a:lvl2pPr>
                      <a:lvl3pPr marL="1143000" indent="-228600" eaLnBrk="0" hangingPunct="0">
                        <a:lnSpc>
                          <a:spcPct val="140000"/>
                        </a:lnSpc>
                        <a:spcBef>
                          <a:spcPct val="30000"/>
                        </a:spcBef>
                        <a:buSzPct val="50000"/>
                        <a:buFont typeface="Wingdings" panose="05000000000000000000" pitchFamily="2" charset="2"/>
                        <a:defRPr sz="1600">
                          <a:solidFill>
                            <a:schemeClr val="tx1"/>
                          </a:solidFill>
                          <a:latin typeface="FrutigerNext LT Light" panose="020B0403040504020204" pitchFamily="34" charset="0"/>
                          <a:ea typeface="华文细黑" panose="02010600040101010101" pitchFamily="2" charset="-122"/>
                        </a:defRPr>
                      </a:lvl3pPr>
                      <a:lvl4pPr marL="1600200" indent="-228600" eaLnBrk="0" hangingPunct="0">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defRPr>
                      </a:lvl4pPr>
                      <a:lvl5pPr marL="2057400" indent="-228600" eaLnBrk="0" hangingPunct="0">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zh-CN" sz="1600" u="none" strike="noStrike" cap="none" normalizeH="0" baseline="0" dirty="0" smtClean="0">
                          <a:ln>
                            <a:noFill/>
                          </a:ln>
                          <a:effectLst/>
                        </a:rPr>
                        <a:t>KVM</a:t>
                      </a:r>
                      <a:r>
                        <a:rPr kumimoji="0" lang="zh-CN" altLang="en-US" sz="1600" u="none" strike="noStrike" cap="none" normalizeH="0" baseline="0" dirty="0" smtClean="0">
                          <a:ln>
                            <a:noFill/>
                          </a:ln>
                          <a:effectLst/>
                        </a:rPr>
                        <a:t>和</a:t>
                      </a:r>
                      <a:r>
                        <a:rPr kumimoji="0" lang="en-US" altLang="zh-CN" sz="1600" u="none" strike="noStrike" cap="none" normalizeH="0" baseline="0" dirty="0" smtClean="0">
                          <a:ln>
                            <a:noFill/>
                          </a:ln>
                          <a:effectLst/>
                        </a:rPr>
                        <a:t>VRM</a:t>
                      </a:r>
                      <a:r>
                        <a:rPr kumimoji="0" lang="zh-CN" altLang="en-US" sz="1600" u="none" strike="noStrike" cap="none" normalizeH="0" baseline="0" dirty="0" smtClean="0">
                          <a:ln>
                            <a:noFill/>
                          </a:ln>
                          <a:effectLst/>
                        </a:rPr>
                        <a:t>网卡支持</a:t>
                      </a:r>
                      <a:r>
                        <a:rPr kumimoji="0" lang="en-US" altLang="zh-CN" sz="1600" u="none" strike="noStrike" cap="none" normalizeH="0" baseline="0" dirty="0" err="1" smtClean="0">
                          <a:ln>
                            <a:noFill/>
                          </a:ln>
                          <a:effectLst/>
                        </a:rPr>
                        <a:t>Qos</a:t>
                      </a:r>
                      <a:r>
                        <a:rPr kumimoji="0" lang="zh-CN" altLang="en-US" sz="1600" u="none" strike="noStrike" cap="none" normalizeH="0" baseline="0" dirty="0" smtClean="0">
                          <a:ln>
                            <a:noFill/>
                          </a:ln>
                          <a:effectLst/>
                        </a:rPr>
                        <a:t>，</a:t>
                      </a:r>
                      <a:r>
                        <a:rPr kumimoji="0" lang="en-US" altLang="zh-CN" sz="1600" u="none" strike="noStrike" cap="none" normalizeH="0" baseline="0" dirty="0" err="1" smtClean="0">
                          <a:ln>
                            <a:noFill/>
                          </a:ln>
                          <a:effectLst/>
                        </a:rPr>
                        <a:t>Vmware</a:t>
                      </a:r>
                      <a:r>
                        <a:rPr kumimoji="0" lang="zh-CN" altLang="en-US" sz="1600" u="none" strike="noStrike" cap="none" normalizeH="0" baseline="0" dirty="0" smtClean="0">
                          <a:ln>
                            <a:noFill/>
                          </a:ln>
                          <a:effectLst/>
                        </a:rPr>
                        <a:t>场景不支持</a:t>
                      </a:r>
                      <a:endParaRPr kumimoji="0" lang="en-US" altLang="zh-CN" sz="1600" b="0" i="0" u="none" strike="noStrike" cap="none" normalizeH="0" baseline="0" dirty="0" smtClean="0">
                        <a:ln>
                          <a:noFill/>
                        </a:ln>
                        <a:solidFill>
                          <a:srgbClr val="000000"/>
                        </a:solidFill>
                        <a:effectLst/>
                        <a:latin typeface="FrutigerNext LT Regular" panose="020B0503040504020204" pitchFamily="34" charset="0"/>
                        <a:ea typeface="华文细黑" panose="02010600040101010101" pitchFamily="2" charset="-122"/>
                      </a:endParaRPr>
                    </a:p>
                  </a:txBody>
                  <a:tcPr marL="72000" marR="72000" marT="0" marB="0" anchor="ctr" horzOverflow="overflow">
                    <a:lnR w="28575" cap="flat" cmpd="sng" algn="ctr">
                      <a:solidFill>
                        <a:schemeClr val="tx1"/>
                      </a:solidFill>
                      <a:prstDash val="solid"/>
                      <a:round/>
                      <a:headEnd type="none" w="med" len="med"/>
                      <a:tailEnd type="none" w="med" len="med"/>
                    </a:lnR>
                  </a:tcPr>
                </a:tc>
              </a:tr>
              <a:tr h="720000">
                <a:tc>
                  <a:txBody>
                    <a:bodyPr/>
                    <a:lstStyle>
                      <a:lvl1pPr eaLnBrk="0" hangingPunct="0">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defRPr>
                      </a:lvl1pPr>
                      <a:lvl2pPr marL="742950" indent="-285750" eaLnBrk="0" hangingPunct="0">
                        <a:lnSpc>
                          <a:spcPct val="140000"/>
                        </a:lnSpc>
                        <a:spcBef>
                          <a:spcPct val="30000"/>
                        </a:spcBef>
                        <a:buClr>
                          <a:schemeClr val="tx1"/>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defRPr>
                      </a:lvl2pPr>
                      <a:lvl3pPr marL="1143000" indent="-228600" eaLnBrk="0" hangingPunct="0">
                        <a:lnSpc>
                          <a:spcPct val="140000"/>
                        </a:lnSpc>
                        <a:spcBef>
                          <a:spcPct val="30000"/>
                        </a:spcBef>
                        <a:buSzPct val="50000"/>
                        <a:buFont typeface="Wingdings" panose="05000000000000000000" pitchFamily="2" charset="2"/>
                        <a:defRPr sz="1600">
                          <a:solidFill>
                            <a:schemeClr val="tx1"/>
                          </a:solidFill>
                          <a:latin typeface="FrutigerNext LT Light" panose="020B0403040504020204" pitchFamily="34" charset="0"/>
                          <a:ea typeface="华文细黑" panose="02010600040101010101" pitchFamily="2" charset="-122"/>
                        </a:defRPr>
                      </a:lvl3pPr>
                      <a:lvl4pPr marL="1600200" indent="-228600" eaLnBrk="0" hangingPunct="0">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defRPr>
                      </a:lvl4pPr>
                      <a:lvl5pPr marL="2057400" indent="-228600" eaLnBrk="0" hangingPunct="0">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600" u="none" strike="noStrike" cap="none" normalizeH="0" baseline="0" smtClean="0">
                          <a:ln>
                            <a:noFill/>
                          </a:ln>
                          <a:effectLst/>
                        </a:rPr>
                        <a:t>2</a:t>
                      </a:r>
                      <a:endParaRPr kumimoji="0" lang="en-US" altLang="zh-CN" sz="1600" b="0" i="0" u="none" strike="noStrike" cap="none" normalizeH="0" baseline="0" smtClean="0">
                        <a:ln>
                          <a:noFill/>
                        </a:ln>
                        <a:solidFill>
                          <a:schemeClr val="tx1"/>
                        </a:solidFill>
                        <a:effectLst/>
                        <a:latin typeface="FrutigerNext LT Regular" panose="020B0503040504020204" pitchFamily="34" charset="0"/>
                        <a:ea typeface="华文细黑" panose="02010600040101010101" pitchFamily="2" charset="-122"/>
                      </a:endParaRPr>
                    </a:p>
                  </a:txBody>
                  <a:tcPr marL="72000" marR="72000" marT="0" marB="0" anchor="ctr" horzOverflow="overflow">
                    <a:lnL w="28575"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tcPr>
                </a:tc>
                <a:tc>
                  <a:txBody>
                    <a:bodyPr/>
                    <a:lstStyle>
                      <a:lvl1pPr marL="342900" indent="-342900" eaLnBrk="0" hangingPunct="0">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defRPr>
                      </a:lvl1pPr>
                      <a:lvl2pPr eaLnBrk="0" hangingPunct="0">
                        <a:lnSpc>
                          <a:spcPct val="140000"/>
                        </a:lnSpc>
                        <a:spcBef>
                          <a:spcPct val="30000"/>
                        </a:spcBef>
                        <a:buClr>
                          <a:schemeClr val="tx1"/>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defRPr>
                      </a:lvl2pPr>
                      <a:lvl3pPr marL="1143000" indent="-228600" eaLnBrk="0" hangingPunct="0">
                        <a:lnSpc>
                          <a:spcPct val="140000"/>
                        </a:lnSpc>
                        <a:spcBef>
                          <a:spcPct val="30000"/>
                        </a:spcBef>
                        <a:buSzPct val="50000"/>
                        <a:buFont typeface="Wingdings" panose="05000000000000000000" pitchFamily="2" charset="2"/>
                        <a:defRPr sz="1600">
                          <a:solidFill>
                            <a:schemeClr val="tx1"/>
                          </a:solidFill>
                          <a:latin typeface="FrutigerNext LT Light" panose="020B0403040504020204" pitchFamily="34" charset="0"/>
                          <a:ea typeface="华文细黑" panose="02010600040101010101" pitchFamily="2" charset="-122"/>
                        </a:defRPr>
                      </a:lvl3pPr>
                      <a:lvl4pPr marL="1600200" indent="-228600" eaLnBrk="0" hangingPunct="0">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defRPr>
                      </a:lvl4pPr>
                      <a:lvl5pPr marL="2057400" indent="-228600" eaLnBrk="0" hangingPunct="0">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9pPr>
                    </a:lstStyle>
                    <a:p>
                      <a:pPr marL="0" marR="0" lvl="1" indent="0" algn="l" defTabSz="914400" rtl="0" eaLnBrk="1" fontAlgn="ctr" latinLnBrk="0" hangingPunct="1">
                        <a:lnSpc>
                          <a:spcPct val="100000"/>
                        </a:lnSpc>
                        <a:spcBef>
                          <a:spcPct val="0"/>
                        </a:spcBef>
                        <a:spcAft>
                          <a:spcPct val="0"/>
                        </a:spcAft>
                        <a:buClrTx/>
                        <a:buSzTx/>
                        <a:buFontTx/>
                        <a:buNone/>
                        <a:tabLst/>
                      </a:pPr>
                      <a:r>
                        <a:rPr kumimoji="0" lang="zh-CN" altLang="en-US" sz="1600" u="none" strike="noStrike" cap="none" normalizeH="0" baseline="0" dirty="0" smtClean="0">
                          <a:ln>
                            <a:noFill/>
                          </a:ln>
                          <a:effectLst/>
                        </a:rPr>
                        <a:t>接入的</a:t>
                      </a:r>
                      <a:r>
                        <a:rPr kumimoji="0" lang="en-US" altLang="zh-CN" sz="1600" u="none" strike="noStrike" cap="none" normalizeH="0" baseline="0" dirty="0" err="1" smtClean="0">
                          <a:ln>
                            <a:noFill/>
                          </a:ln>
                          <a:effectLst/>
                        </a:rPr>
                        <a:t>FusionSphere</a:t>
                      </a:r>
                      <a:r>
                        <a:rPr kumimoji="0" lang="en-US" altLang="zh-CN" sz="1600" u="none" strike="noStrike" cap="none" normalizeH="0" baseline="0" dirty="0" smtClean="0">
                          <a:ln>
                            <a:noFill/>
                          </a:ln>
                          <a:effectLst/>
                        </a:rPr>
                        <a:t> </a:t>
                      </a:r>
                      <a:r>
                        <a:rPr kumimoji="0" lang="en-US" altLang="zh-CN" sz="1600" u="none" strike="noStrike" cap="none" normalizeH="0" baseline="0" dirty="0" err="1" smtClean="0">
                          <a:ln>
                            <a:noFill/>
                          </a:ln>
                          <a:effectLst/>
                        </a:rPr>
                        <a:t>OpenStack</a:t>
                      </a:r>
                      <a:r>
                        <a:rPr kumimoji="0" lang="zh-CN" altLang="en-US" sz="1600" u="none" strike="noStrike" cap="none" normalizeH="0" baseline="0" dirty="0" smtClean="0">
                          <a:ln>
                            <a:noFill/>
                          </a:ln>
                          <a:effectLst/>
                        </a:rPr>
                        <a:t>版本是</a:t>
                      </a:r>
                      <a:r>
                        <a:rPr kumimoji="0" lang="en-US" altLang="zh-CN" sz="1600" u="none" strike="noStrike" cap="none" normalizeH="0" baseline="0" dirty="0" smtClean="0">
                          <a:ln>
                            <a:noFill/>
                          </a:ln>
                          <a:effectLst/>
                        </a:rPr>
                        <a:t>5.1</a:t>
                      </a:r>
                      <a:r>
                        <a:rPr kumimoji="0" lang="zh-CN" altLang="en-US" sz="1600" u="none" strike="noStrike" cap="none" normalizeH="0" baseline="0" dirty="0" smtClean="0">
                          <a:ln>
                            <a:noFill/>
                          </a:ln>
                          <a:effectLst/>
                        </a:rPr>
                        <a:t>时，不支持</a:t>
                      </a:r>
                      <a:r>
                        <a:rPr kumimoji="0" lang="en-US" altLang="zh-CN" sz="1600" u="none" strike="noStrike" cap="none" normalizeH="0" baseline="0" dirty="0" smtClean="0">
                          <a:ln>
                            <a:noFill/>
                          </a:ln>
                          <a:effectLst/>
                        </a:rPr>
                        <a:t>NTP</a:t>
                      </a:r>
                      <a:r>
                        <a:rPr kumimoji="0" lang="zh-CN" altLang="en-US" sz="1600" u="none" strike="noStrike" cap="none" normalizeH="0" baseline="0" dirty="0" smtClean="0">
                          <a:ln>
                            <a:noFill/>
                          </a:ln>
                          <a:effectLst/>
                        </a:rPr>
                        <a:t>功能，仅</a:t>
                      </a:r>
                      <a:r>
                        <a:rPr kumimoji="0" lang="en-US" altLang="zh-CN" sz="1600" u="none" strike="noStrike" cap="none" normalizeH="0" baseline="0" dirty="0" smtClean="0">
                          <a:ln>
                            <a:noFill/>
                          </a:ln>
                          <a:effectLst/>
                        </a:rPr>
                        <a:t>6.0</a:t>
                      </a:r>
                      <a:r>
                        <a:rPr kumimoji="0" lang="zh-CN" altLang="en-US" sz="1600" u="none" strike="noStrike" cap="none" normalizeH="0" baseline="0" dirty="0" smtClean="0">
                          <a:ln>
                            <a:noFill/>
                          </a:ln>
                          <a:effectLst/>
                        </a:rPr>
                        <a:t>版本支持</a:t>
                      </a:r>
                      <a:endParaRPr kumimoji="0" lang="zh-CN" altLang="en-US" sz="1600" b="0" i="0" u="none" strike="noStrike" cap="none" normalizeH="0" baseline="0" dirty="0" smtClean="0">
                        <a:ln>
                          <a:noFill/>
                        </a:ln>
                        <a:solidFill>
                          <a:schemeClr val="tx1"/>
                        </a:solidFill>
                        <a:effectLst/>
                        <a:latin typeface="FrutigerNext LT Regular" panose="020B0503040504020204" pitchFamily="34" charset="0"/>
                        <a:ea typeface="华文细黑" panose="02010600040101010101" pitchFamily="2" charset="-122"/>
                      </a:endParaRPr>
                    </a:p>
                  </a:txBody>
                  <a:tcPr marL="72000" marR="72000" marT="0" marB="0" anchor="ctr" horzOverflow="overflow">
                    <a:lnB w="28575" cap="flat" cmpd="sng" algn="ctr">
                      <a:solidFill>
                        <a:schemeClr val="tx1"/>
                      </a:solidFill>
                      <a:prstDash val="solid"/>
                      <a:round/>
                      <a:headEnd type="none" w="med" len="med"/>
                      <a:tailEnd type="none" w="med" len="med"/>
                    </a:lnB>
                  </a:tcPr>
                </a:tc>
                <a:tc>
                  <a:txBody>
                    <a:bodyPr/>
                    <a:lstStyle>
                      <a:lvl1pPr eaLnBrk="0" hangingPunct="0">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defRPr>
                      </a:lvl1pPr>
                      <a:lvl2pPr marL="742950" indent="-285750" eaLnBrk="0" hangingPunct="0">
                        <a:lnSpc>
                          <a:spcPct val="140000"/>
                        </a:lnSpc>
                        <a:spcBef>
                          <a:spcPct val="30000"/>
                        </a:spcBef>
                        <a:buClr>
                          <a:schemeClr val="tx1"/>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defRPr>
                      </a:lvl2pPr>
                      <a:lvl3pPr marL="1143000" indent="-228600" eaLnBrk="0" hangingPunct="0">
                        <a:lnSpc>
                          <a:spcPct val="140000"/>
                        </a:lnSpc>
                        <a:spcBef>
                          <a:spcPct val="30000"/>
                        </a:spcBef>
                        <a:buSzPct val="50000"/>
                        <a:buFont typeface="Wingdings" panose="05000000000000000000" pitchFamily="2" charset="2"/>
                        <a:defRPr sz="1600">
                          <a:solidFill>
                            <a:schemeClr val="tx1"/>
                          </a:solidFill>
                          <a:latin typeface="FrutigerNext LT Light" panose="020B0403040504020204" pitchFamily="34" charset="0"/>
                          <a:ea typeface="华文细黑" panose="02010600040101010101" pitchFamily="2" charset="-122"/>
                        </a:defRPr>
                      </a:lvl3pPr>
                      <a:lvl4pPr marL="1600200" indent="-228600" eaLnBrk="0" hangingPunct="0">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defRPr>
                      </a:lvl4pPr>
                      <a:lvl5pPr marL="2057400" indent="-228600" eaLnBrk="0" hangingPunct="0">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600" u="none" strike="noStrike" cap="none" normalizeH="0" baseline="0" dirty="0" smtClean="0">
                          <a:ln>
                            <a:noFill/>
                          </a:ln>
                          <a:effectLst/>
                        </a:rPr>
                        <a:t>需要保证</a:t>
                      </a:r>
                      <a:r>
                        <a:rPr kumimoji="0" lang="en-US" altLang="zh-CN" sz="1600" u="none" strike="noStrike" cap="none" normalizeH="0" baseline="0" dirty="0" smtClean="0">
                          <a:ln>
                            <a:noFill/>
                          </a:ln>
                          <a:effectLst/>
                        </a:rPr>
                        <a:t>NTP</a:t>
                      </a:r>
                      <a:r>
                        <a:rPr kumimoji="0" lang="zh-CN" altLang="en-US" sz="1600" u="none" strike="noStrike" cap="none" normalizeH="0" baseline="0" dirty="0" smtClean="0">
                          <a:ln>
                            <a:noFill/>
                          </a:ln>
                          <a:effectLst/>
                        </a:rPr>
                        <a:t> </a:t>
                      </a:r>
                      <a:r>
                        <a:rPr kumimoji="0" lang="en-US" altLang="zh-CN" sz="1600" u="none" strike="noStrike" cap="none" normalizeH="0" baseline="0" dirty="0" smtClean="0">
                          <a:ln>
                            <a:noFill/>
                          </a:ln>
                          <a:effectLst/>
                        </a:rPr>
                        <a:t>server</a:t>
                      </a:r>
                      <a:r>
                        <a:rPr kumimoji="0" lang="zh-CN" altLang="en-US" sz="1600" u="none" strike="noStrike" cap="none" normalizeH="0" baseline="0" dirty="0" smtClean="0">
                          <a:ln>
                            <a:noFill/>
                          </a:ln>
                          <a:effectLst/>
                        </a:rPr>
                        <a:t>的网络和</a:t>
                      </a:r>
                      <a:r>
                        <a:rPr kumimoji="0" lang="en-US" altLang="zh-CN" sz="1600" u="none" strike="noStrike" cap="none" normalizeH="0" baseline="0" dirty="0" smtClean="0">
                          <a:ln>
                            <a:noFill/>
                          </a:ln>
                          <a:effectLst/>
                        </a:rPr>
                        <a:t>VPC</a:t>
                      </a:r>
                      <a:r>
                        <a:rPr kumimoji="0" lang="zh-CN" altLang="en-US" sz="1600" u="none" strike="noStrike" cap="none" normalizeH="0" baseline="0" dirty="0" smtClean="0">
                          <a:ln>
                            <a:noFill/>
                          </a:ln>
                          <a:effectLst/>
                        </a:rPr>
                        <a:t>网络互通</a:t>
                      </a:r>
                      <a:endParaRPr kumimoji="0" lang="en-US" altLang="zh-CN" sz="1600" b="0" i="0" u="none" strike="noStrike" cap="none" normalizeH="0" baseline="0" dirty="0" smtClean="0">
                        <a:ln>
                          <a:noFill/>
                        </a:ln>
                        <a:solidFill>
                          <a:srgbClr val="000000"/>
                        </a:solidFill>
                        <a:effectLst/>
                        <a:latin typeface="FrutigerNext LT Regular" panose="020B0503040504020204" pitchFamily="34" charset="0"/>
                        <a:ea typeface="华文细黑" panose="02010600040101010101" pitchFamily="2" charset="-122"/>
                      </a:endParaRPr>
                    </a:p>
                  </a:txBody>
                  <a:tcPr marL="72000" marR="72000" marT="0" marB="0" anchor="ctr" horzOverflow="overflow">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54984272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标题 1"/>
          <p:cNvSpPr>
            <a:spLocks noGrp="1"/>
          </p:cNvSpPr>
          <p:nvPr>
            <p:ph type="title"/>
          </p:nvPr>
        </p:nvSpPr>
        <p:spPr/>
        <p:txBody>
          <a:bodyPr/>
          <a:lstStyle/>
          <a:p>
            <a:r>
              <a:rPr lang="zh-CN" altLang="en-US" smtClean="0"/>
              <a:t>网络服务 </a:t>
            </a:r>
            <a:r>
              <a:rPr lang="en-US" altLang="zh-CN" smtClean="0"/>
              <a:t>- </a:t>
            </a:r>
            <a:r>
              <a:rPr lang="zh-CN" altLang="en-US" smtClean="0"/>
              <a:t>网络</a:t>
            </a:r>
            <a:endParaRPr lang="zh-CN" altLang="en-US" dirty="0" smtClean="0"/>
          </a:p>
        </p:txBody>
      </p:sp>
      <p:sp>
        <p:nvSpPr>
          <p:cNvPr id="73731" name="内容占位符 2"/>
          <p:cNvSpPr>
            <a:spLocks noGrp="1"/>
          </p:cNvSpPr>
          <p:nvPr>
            <p:ph type="body" sz="quarter" idx="10"/>
          </p:nvPr>
        </p:nvSpPr>
        <p:spPr/>
        <p:txBody>
          <a:bodyPr/>
          <a:lstStyle/>
          <a:p>
            <a:r>
              <a:rPr lang="zh-CN" altLang="en-US" dirty="0" smtClean="0"/>
              <a:t>功能介绍</a:t>
            </a:r>
            <a:endParaRPr lang="en-US" altLang="zh-CN" dirty="0" smtClean="0"/>
          </a:p>
          <a:p>
            <a:pPr lvl="1"/>
            <a:r>
              <a:rPr lang="zh-CN" altLang="en-US" dirty="0" smtClean="0"/>
              <a:t>内部网络：用于内部使用，不允许与外部互通的网络，如数据库建议部署在内部网络中。</a:t>
            </a:r>
          </a:p>
          <a:p>
            <a:pPr lvl="1"/>
            <a:r>
              <a:rPr lang="zh-CN" altLang="en-US" dirty="0" smtClean="0"/>
              <a:t>路由网络：提供</a:t>
            </a:r>
            <a:r>
              <a:rPr lang="en-US" altLang="zh-CN" dirty="0" smtClean="0"/>
              <a:t>VLAN</a:t>
            </a:r>
            <a:r>
              <a:rPr lang="zh-CN" altLang="en-US" dirty="0" smtClean="0"/>
              <a:t>和三层网关。对于一个</a:t>
            </a:r>
            <a:r>
              <a:rPr lang="en-US" altLang="zh-CN" dirty="0" smtClean="0"/>
              <a:t>VPC</a:t>
            </a:r>
            <a:r>
              <a:rPr lang="zh-CN" altLang="en-US" dirty="0" smtClean="0"/>
              <a:t>下的所有路由网络，</a:t>
            </a:r>
            <a:r>
              <a:rPr lang="en-US" altLang="zh-CN" dirty="0" smtClean="0"/>
              <a:t>SC</a:t>
            </a:r>
            <a:r>
              <a:rPr lang="zh-CN" altLang="en-US" dirty="0" smtClean="0"/>
              <a:t>会自动打通这些路由网络之间的路由，即同一个</a:t>
            </a:r>
            <a:r>
              <a:rPr lang="en-US" altLang="zh-CN" dirty="0" smtClean="0"/>
              <a:t>VPC</a:t>
            </a:r>
            <a:r>
              <a:rPr lang="zh-CN" altLang="en-US" dirty="0" smtClean="0"/>
              <a:t>内的路由网络默认是互通的。这种网络用于与外界互通，如</a:t>
            </a:r>
            <a:r>
              <a:rPr lang="en-US" altLang="zh-CN" dirty="0" smtClean="0"/>
              <a:t>Web</a:t>
            </a:r>
            <a:r>
              <a:rPr lang="zh-CN" altLang="en-US" dirty="0" smtClean="0"/>
              <a:t>应用的</a:t>
            </a:r>
            <a:r>
              <a:rPr lang="en-US" altLang="zh-CN" dirty="0" smtClean="0"/>
              <a:t>Portal</a:t>
            </a:r>
            <a:r>
              <a:rPr lang="zh-CN" altLang="en-US" dirty="0" smtClean="0"/>
              <a:t>部件，建议部署在路由网络中。</a:t>
            </a:r>
          </a:p>
          <a:p>
            <a:pPr lvl="1"/>
            <a:r>
              <a:rPr lang="zh-CN" altLang="en-US" dirty="0" smtClean="0"/>
              <a:t>直连网络：提供将虚拟机直接接入到外部网路的能力，其网关和路由不属于</a:t>
            </a:r>
            <a:r>
              <a:rPr lang="en-US" altLang="zh-CN" dirty="0" smtClean="0"/>
              <a:t>VDC</a:t>
            </a:r>
            <a:r>
              <a:rPr lang="zh-CN" altLang="en-US" dirty="0" smtClean="0"/>
              <a:t>管理的网络平面。</a:t>
            </a:r>
          </a:p>
        </p:txBody>
      </p:sp>
    </p:spTree>
    <p:extLst>
      <p:ext uri="{BB962C8B-B14F-4D97-AF65-F5344CB8AC3E}">
        <p14:creationId xmlns:p14="http://schemas.microsoft.com/office/powerpoint/2010/main" val="378986299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标题 1"/>
          <p:cNvSpPr>
            <a:spLocks noGrp="1"/>
          </p:cNvSpPr>
          <p:nvPr>
            <p:ph type="title"/>
          </p:nvPr>
        </p:nvSpPr>
        <p:spPr/>
        <p:txBody>
          <a:bodyPr/>
          <a:lstStyle/>
          <a:p>
            <a:r>
              <a:rPr lang="zh-CN" altLang="en-US" smtClean="0"/>
              <a:t>网络服务 </a:t>
            </a:r>
            <a:r>
              <a:rPr lang="en-US" altLang="zh-CN" smtClean="0"/>
              <a:t>- </a:t>
            </a:r>
            <a:r>
              <a:rPr lang="zh-CN" altLang="en-US" smtClean="0"/>
              <a:t>内部网络</a:t>
            </a:r>
            <a:endParaRPr lang="zh-CN" altLang="en-US" dirty="0" smtClean="0"/>
          </a:p>
        </p:txBody>
      </p:sp>
      <p:sp>
        <p:nvSpPr>
          <p:cNvPr id="74755" name="内容占位符 2"/>
          <p:cNvSpPr>
            <a:spLocks noGrp="1"/>
          </p:cNvSpPr>
          <p:nvPr>
            <p:ph type="body" sz="quarter" idx="10"/>
          </p:nvPr>
        </p:nvSpPr>
        <p:spPr/>
        <p:txBody>
          <a:bodyPr/>
          <a:lstStyle/>
          <a:p>
            <a:r>
              <a:rPr lang="zh-CN" altLang="en-US" smtClean="0"/>
              <a:t>内部网络</a:t>
            </a:r>
            <a:endParaRPr lang="en-US" altLang="zh-CN" smtClean="0"/>
          </a:p>
          <a:p>
            <a:pPr lvl="1"/>
            <a:endParaRPr lang="en-US" altLang="zh-CN" dirty="0" smtClean="0"/>
          </a:p>
        </p:txBody>
      </p:sp>
      <p:sp>
        <p:nvSpPr>
          <p:cNvPr id="6" name="矩形 5"/>
          <p:cNvSpPr/>
          <p:nvPr/>
        </p:nvSpPr>
        <p:spPr bwMode="auto">
          <a:xfrm>
            <a:off x="4068763" y="2312988"/>
            <a:ext cx="1044575" cy="396875"/>
          </a:xfrm>
          <a:prstGeom prst="rect">
            <a:avLst/>
          </a:prstGeom>
          <a:solidFill>
            <a:schemeClr val="bg1">
              <a:lumMod val="75000"/>
            </a:schemeClr>
          </a:solidFill>
          <a:ln w="12700" cap="flat" cmpd="sng" algn="ctr">
            <a:solidFill>
              <a:schemeClr val="tx1"/>
            </a:solidFill>
            <a:prstDash val="solid"/>
            <a:round/>
            <a:headEnd type="none" w="med" len="med"/>
            <a:tailEnd type="none" w="med" len="med"/>
          </a:ln>
          <a:effectLst/>
        </p:spPr>
        <p:txBody>
          <a:bodyPr anchor="ctr"/>
          <a:lstStyle/>
          <a:p>
            <a:pPr algn="ctr" fontAlgn="t">
              <a:defRPr/>
            </a:pPr>
            <a:r>
              <a:rPr lang="en-US" altLang="zh-CN" dirty="0">
                <a:latin typeface="+mn-lt"/>
                <a:ea typeface="+mn-ea"/>
              </a:rPr>
              <a:t>VM1</a:t>
            </a:r>
          </a:p>
          <a:p>
            <a:pPr algn="ctr" fontAlgn="t">
              <a:defRPr/>
            </a:pPr>
            <a:r>
              <a:rPr lang="en-US" altLang="zh-CN" dirty="0">
                <a:latin typeface="+mn-lt"/>
                <a:ea typeface="+mn-ea"/>
              </a:rPr>
              <a:t>10.0.0.2</a:t>
            </a:r>
            <a:endParaRPr lang="zh-CN" altLang="en-US" dirty="0">
              <a:latin typeface="+mn-lt"/>
              <a:ea typeface="+mn-ea"/>
            </a:endParaRPr>
          </a:p>
        </p:txBody>
      </p:sp>
      <p:sp>
        <p:nvSpPr>
          <p:cNvPr id="7" name="矩形 6"/>
          <p:cNvSpPr/>
          <p:nvPr/>
        </p:nvSpPr>
        <p:spPr bwMode="auto">
          <a:xfrm>
            <a:off x="5221288" y="2312988"/>
            <a:ext cx="1044575" cy="396875"/>
          </a:xfrm>
          <a:prstGeom prst="rect">
            <a:avLst/>
          </a:prstGeom>
          <a:solidFill>
            <a:schemeClr val="bg1">
              <a:lumMod val="75000"/>
            </a:schemeClr>
          </a:solidFill>
          <a:ln w="12700" cap="flat" cmpd="sng" algn="ctr">
            <a:solidFill>
              <a:schemeClr val="tx1"/>
            </a:solidFill>
            <a:prstDash val="solid"/>
            <a:round/>
            <a:headEnd type="none" w="med" len="med"/>
            <a:tailEnd type="none" w="med" len="med"/>
          </a:ln>
          <a:effectLst/>
        </p:spPr>
        <p:txBody>
          <a:bodyPr anchor="ctr"/>
          <a:lstStyle/>
          <a:p>
            <a:pPr algn="ctr" fontAlgn="t">
              <a:defRPr/>
            </a:pPr>
            <a:r>
              <a:rPr lang="en-US" altLang="zh-CN" dirty="0">
                <a:latin typeface="+mn-lt"/>
                <a:ea typeface="+mn-ea"/>
              </a:rPr>
              <a:t>VM2</a:t>
            </a:r>
          </a:p>
          <a:p>
            <a:pPr algn="ctr" fontAlgn="t">
              <a:defRPr/>
            </a:pPr>
            <a:r>
              <a:rPr lang="en-US" altLang="zh-CN" dirty="0">
                <a:latin typeface="+mn-lt"/>
                <a:ea typeface="+mn-ea"/>
              </a:rPr>
              <a:t>10.0.0.3</a:t>
            </a:r>
            <a:endParaRPr lang="zh-CN" altLang="en-US" dirty="0">
              <a:latin typeface="+mn-lt"/>
              <a:ea typeface="+mn-ea"/>
            </a:endParaRPr>
          </a:p>
        </p:txBody>
      </p:sp>
      <p:sp>
        <p:nvSpPr>
          <p:cNvPr id="8" name="矩形 7"/>
          <p:cNvSpPr/>
          <p:nvPr/>
        </p:nvSpPr>
        <p:spPr bwMode="auto">
          <a:xfrm>
            <a:off x="6408738" y="2312988"/>
            <a:ext cx="1044575" cy="396875"/>
          </a:xfrm>
          <a:prstGeom prst="rect">
            <a:avLst/>
          </a:prstGeom>
          <a:solidFill>
            <a:schemeClr val="bg1">
              <a:lumMod val="75000"/>
            </a:schemeClr>
          </a:solidFill>
          <a:ln w="12700" cap="flat" cmpd="sng" algn="ctr">
            <a:solidFill>
              <a:schemeClr val="tx1"/>
            </a:solidFill>
            <a:prstDash val="solid"/>
            <a:round/>
            <a:headEnd type="none" w="med" len="med"/>
            <a:tailEnd type="none" w="med" len="med"/>
          </a:ln>
          <a:effectLst/>
        </p:spPr>
        <p:txBody>
          <a:bodyPr anchor="ctr"/>
          <a:lstStyle/>
          <a:p>
            <a:pPr algn="ctr" fontAlgn="t">
              <a:defRPr/>
            </a:pPr>
            <a:r>
              <a:rPr lang="en-US" altLang="zh-CN" dirty="0">
                <a:latin typeface="+mn-lt"/>
                <a:ea typeface="+mn-ea"/>
              </a:rPr>
              <a:t>VM3</a:t>
            </a:r>
          </a:p>
          <a:p>
            <a:pPr algn="ctr" fontAlgn="t">
              <a:defRPr/>
            </a:pPr>
            <a:r>
              <a:rPr lang="en-US" altLang="zh-CN" dirty="0">
                <a:latin typeface="+mn-lt"/>
                <a:ea typeface="+mn-ea"/>
              </a:rPr>
              <a:t>10.0.1.2</a:t>
            </a:r>
            <a:endParaRPr lang="zh-CN" altLang="en-US" dirty="0">
              <a:latin typeface="+mn-lt"/>
              <a:ea typeface="+mn-ea"/>
            </a:endParaRPr>
          </a:p>
        </p:txBody>
      </p:sp>
      <p:sp>
        <p:nvSpPr>
          <p:cNvPr id="9" name="圆角矩形 58"/>
          <p:cNvSpPr>
            <a:spLocks noChangeArrowheads="1"/>
          </p:cNvSpPr>
          <p:nvPr/>
        </p:nvSpPr>
        <p:spPr bwMode="auto">
          <a:xfrm>
            <a:off x="4140200" y="3249613"/>
            <a:ext cx="2051049" cy="431800"/>
          </a:xfrm>
          <a:prstGeom prst="roundRect">
            <a:avLst>
              <a:gd name="adj" fmla="val 16667"/>
            </a:avLst>
          </a:prstGeom>
          <a:solidFill>
            <a:srgbClr val="FFC1C1"/>
          </a:solidFill>
          <a:ln w="9525" algn="ctr">
            <a:solidFill>
              <a:schemeClr val="tx1"/>
            </a:solidFill>
            <a:round/>
            <a:headEnd/>
            <a:tailEnd/>
          </a:ln>
        </p:spPr>
        <p:txBody>
          <a:bodyPr anchor="ctr"/>
          <a:lstStyle/>
          <a:p>
            <a:pPr algn="ctr" defTabSz="673100" fontAlgn="t">
              <a:defRPr/>
            </a:pPr>
            <a:r>
              <a:rPr lang="en-US" altLang="zh-CN" sz="1100">
                <a:solidFill>
                  <a:srgbClr val="000000"/>
                </a:solidFill>
                <a:latin typeface="+mn-lt"/>
                <a:ea typeface="+mn-ea"/>
                <a:cs typeface="Arial Unicode MS" pitchFamily="34" charset="-122"/>
              </a:rPr>
              <a:t>Private Net1</a:t>
            </a:r>
          </a:p>
          <a:p>
            <a:pPr algn="ctr" defTabSz="673100" fontAlgn="t">
              <a:defRPr/>
            </a:pPr>
            <a:r>
              <a:rPr lang="en-US" altLang="zh-CN" sz="1100">
                <a:solidFill>
                  <a:srgbClr val="000000"/>
                </a:solidFill>
                <a:latin typeface="+mn-lt"/>
                <a:ea typeface="+mn-ea"/>
                <a:cs typeface="Arial Unicode MS" pitchFamily="34" charset="-122"/>
              </a:rPr>
              <a:t>10.0.0.0/24</a:t>
            </a:r>
            <a:endParaRPr lang="zh-CN" altLang="en-US" sz="1100">
              <a:solidFill>
                <a:srgbClr val="000000"/>
              </a:solidFill>
              <a:latin typeface="+mn-lt"/>
              <a:ea typeface="+mn-ea"/>
              <a:cs typeface="Arial Unicode MS" pitchFamily="34" charset="-122"/>
            </a:endParaRPr>
          </a:p>
        </p:txBody>
      </p:sp>
      <p:sp>
        <p:nvSpPr>
          <p:cNvPr id="10" name="圆角矩形 61"/>
          <p:cNvSpPr>
            <a:spLocks noChangeArrowheads="1"/>
          </p:cNvSpPr>
          <p:nvPr/>
        </p:nvSpPr>
        <p:spPr bwMode="auto">
          <a:xfrm>
            <a:off x="6334124" y="3249613"/>
            <a:ext cx="1119189" cy="431800"/>
          </a:xfrm>
          <a:prstGeom prst="roundRect">
            <a:avLst>
              <a:gd name="adj" fmla="val 16667"/>
            </a:avLst>
          </a:prstGeom>
          <a:solidFill>
            <a:srgbClr val="FFC1C1"/>
          </a:solidFill>
          <a:ln w="9525" algn="ctr">
            <a:solidFill>
              <a:schemeClr val="tx1"/>
            </a:solidFill>
            <a:round/>
            <a:headEnd/>
            <a:tailEnd/>
          </a:ln>
        </p:spPr>
        <p:txBody>
          <a:bodyPr anchor="ctr"/>
          <a:lstStyle/>
          <a:p>
            <a:pPr algn="ctr" defTabSz="673100" fontAlgn="t">
              <a:defRPr/>
            </a:pPr>
            <a:r>
              <a:rPr lang="en-US" altLang="zh-CN" sz="1100" dirty="0">
                <a:solidFill>
                  <a:srgbClr val="000000"/>
                </a:solidFill>
                <a:latin typeface="+mn-lt"/>
                <a:ea typeface="+mn-ea"/>
                <a:cs typeface="Arial Unicode MS" pitchFamily="34" charset="-122"/>
              </a:rPr>
              <a:t>Private Net2</a:t>
            </a:r>
          </a:p>
          <a:p>
            <a:pPr algn="ctr" defTabSz="673100" fontAlgn="t">
              <a:defRPr/>
            </a:pPr>
            <a:r>
              <a:rPr lang="en-US" altLang="zh-CN" sz="1100" dirty="0">
                <a:solidFill>
                  <a:srgbClr val="000000"/>
                </a:solidFill>
                <a:latin typeface="+mn-lt"/>
                <a:ea typeface="+mn-ea"/>
                <a:cs typeface="Arial Unicode MS" pitchFamily="34" charset="-122"/>
              </a:rPr>
              <a:t>10.0.1.0/24</a:t>
            </a:r>
            <a:endParaRPr lang="zh-CN" altLang="en-US" sz="1100" dirty="0">
              <a:solidFill>
                <a:srgbClr val="000000"/>
              </a:solidFill>
              <a:latin typeface="+mn-lt"/>
              <a:ea typeface="+mn-ea"/>
              <a:cs typeface="Arial Unicode MS" pitchFamily="34" charset="-122"/>
            </a:endParaRPr>
          </a:p>
        </p:txBody>
      </p:sp>
      <p:sp>
        <p:nvSpPr>
          <p:cNvPr id="16" name="矩形 15"/>
          <p:cNvSpPr/>
          <p:nvPr/>
        </p:nvSpPr>
        <p:spPr bwMode="auto">
          <a:xfrm>
            <a:off x="1404938" y="2312988"/>
            <a:ext cx="1044575" cy="396875"/>
          </a:xfrm>
          <a:prstGeom prst="rect">
            <a:avLst/>
          </a:prstGeom>
          <a:solidFill>
            <a:schemeClr val="bg1">
              <a:lumMod val="75000"/>
            </a:schemeClr>
          </a:solidFill>
          <a:ln w="12700" cap="flat" cmpd="sng" algn="ctr">
            <a:solidFill>
              <a:schemeClr val="tx1"/>
            </a:solidFill>
            <a:prstDash val="solid"/>
            <a:round/>
            <a:headEnd type="none" w="med" len="med"/>
            <a:tailEnd type="none" w="med" len="med"/>
          </a:ln>
          <a:effectLst/>
        </p:spPr>
        <p:txBody>
          <a:bodyPr anchor="ctr"/>
          <a:lstStyle/>
          <a:p>
            <a:pPr algn="ctr" fontAlgn="t">
              <a:defRPr/>
            </a:pPr>
            <a:r>
              <a:rPr lang="en-US" altLang="zh-CN" dirty="0">
                <a:latin typeface="+mn-lt"/>
                <a:ea typeface="+mn-ea"/>
              </a:rPr>
              <a:t>VM1</a:t>
            </a:r>
          </a:p>
          <a:p>
            <a:pPr algn="ctr" fontAlgn="t">
              <a:defRPr/>
            </a:pPr>
            <a:r>
              <a:rPr lang="en-US" altLang="zh-CN" dirty="0">
                <a:latin typeface="+mn-lt"/>
                <a:ea typeface="+mn-ea"/>
              </a:rPr>
              <a:t>10.0.0.2</a:t>
            </a:r>
            <a:endParaRPr lang="zh-CN" altLang="en-US" dirty="0">
              <a:latin typeface="+mn-lt"/>
              <a:ea typeface="+mn-ea"/>
            </a:endParaRPr>
          </a:p>
        </p:txBody>
      </p:sp>
      <p:sp>
        <p:nvSpPr>
          <p:cNvPr id="17" name="矩形 16"/>
          <p:cNvSpPr/>
          <p:nvPr/>
        </p:nvSpPr>
        <p:spPr bwMode="auto">
          <a:xfrm>
            <a:off x="2665413" y="2312988"/>
            <a:ext cx="1042987" cy="396875"/>
          </a:xfrm>
          <a:prstGeom prst="rect">
            <a:avLst/>
          </a:prstGeom>
          <a:solidFill>
            <a:schemeClr val="bg1">
              <a:lumMod val="75000"/>
            </a:schemeClr>
          </a:solidFill>
          <a:ln w="12700" cap="flat" cmpd="sng" algn="ctr">
            <a:solidFill>
              <a:schemeClr val="tx1"/>
            </a:solidFill>
            <a:prstDash val="solid"/>
            <a:round/>
            <a:headEnd type="none" w="med" len="med"/>
            <a:tailEnd type="none" w="med" len="med"/>
          </a:ln>
          <a:effectLst/>
        </p:spPr>
        <p:txBody>
          <a:bodyPr anchor="ctr"/>
          <a:lstStyle/>
          <a:p>
            <a:pPr algn="ctr" fontAlgn="t">
              <a:defRPr/>
            </a:pPr>
            <a:r>
              <a:rPr lang="en-US" altLang="zh-CN" dirty="0">
                <a:latin typeface="+mn-lt"/>
                <a:ea typeface="+mn-ea"/>
              </a:rPr>
              <a:t>VM2</a:t>
            </a:r>
          </a:p>
          <a:p>
            <a:pPr algn="ctr" fontAlgn="t">
              <a:defRPr/>
            </a:pPr>
            <a:r>
              <a:rPr lang="en-US" altLang="zh-CN" dirty="0">
                <a:latin typeface="+mn-lt"/>
                <a:ea typeface="+mn-ea"/>
              </a:rPr>
              <a:t>10.0.0.3</a:t>
            </a:r>
            <a:endParaRPr lang="zh-CN" altLang="en-US" dirty="0">
              <a:latin typeface="+mn-lt"/>
              <a:ea typeface="+mn-ea"/>
            </a:endParaRPr>
          </a:p>
        </p:txBody>
      </p:sp>
      <p:sp>
        <p:nvSpPr>
          <p:cNvPr id="18" name="圆角矩形 101"/>
          <p:cNvSpPr>
            <a:spLocks noChangeArrowheads="1"/>
          </p:cNvSpPr>
          <p:nvPr/>
        </p:nvSpPr>
        <p:spPr bwMode="auto">
          <a:xfrm>
            <a:off x="1404938" y="3249613"/>
            <a:ext cx="2268537" cy="431800"/>
          </a:xfrm>
          <a:prstGeom prst="roundRect">
            <a:avLst>
              <a:gd name="adj" fmla="val 16667"/>
            </a:avLst>
          </a:prstGeom>
          <a:solidFill>
            <a:srgbClr val="FFC1C1"/>
          </a:solidFill>
          <a:ln w="9525" algn="ctr">
            <a:solidFill>
              <a:schemeClr val="tx1"/>
            </a:solidFill>
            <a:round/>
            <a:headEnd/>
            <a:tailEnd/>
          </a:ln>
        </p:spPr>
        <p:txBody>
          <a:bodyPr anchor="ctr"/>
          <a:lstStyle/>
          <a:p>
            <a:pPr algn="ctr" defTabSz="673100" fontAlgn="t">
              <a:defRPr/>
            </a:pPr>
            <a:r>
              <a:rPr lang="en-US" altLang="zh-CN" sz="1100" dirty="0">
                <a:solidFill>
                  <a:srgbClr val="000000"/>
                </a:solidFill>
                <a:latin typeface="+mn-lt"/>
                <a:ea typeface="+mn-ea"/>
                <a:cs typeface="Arial Unicode MS" pitchFamily="34" charset="-122"/>
              </a:rPr>
              <a:t>Private Net1</a:t>
            </a:r>
          </a:p>
          <a:p>
            <a:pPr algn="ctr" defTabSz="673100" fontAlgn="t">
              <a:defRPr/>
            </a:pPr>
            <a:r>
              <a:rPr lang="en-US" altLang="zh-CN" sz="1100" dirty="0">
                <a:solidFill>
                  <a:srgbClr val="000000"/>
                </a:solidFill>
                <a:latin typeface="+mn-lt"/>
                <a:ea typeface="+mn-ea"/>
                <a:cs typeface="Arial Unicode MS" pitchFamily="34" charset="-122"/>
              </a:rPr>
              <a:t>10.0.0.0/24</a:t>
            </a:r>
            <a:endParaRPr lang="zh-CN" altLang="en-US" sz="1100" dirty="0">
              <a:solidFill>
                <a:srgbClr val="000000"/>
              </a:solidFill>
              <a:latin typeface="+mn-lt"/>
              <a:ea typeface="+mn-ea"/>
              <a:cs typeface="Arial Unicode MS" pitchFamily="34" charset="-122"/>
            </a:endParaRPr>
          </a:p>
        </p:txBody>
      </p:sp>
      <p:cxnSp>
        <p:nvCxnSpPr>
          <p:cNvPr id="74764" name="直接连接符 14"/>
          <p:cNvCxnSpPr>
            <a:cxnSpLocks noChangeShapeType="1"/>
          </p:cNvCxnSpPr>
          <p:nvPr/>
        </p:nvCxnSpPr>
        <p:spPr bwMode="auto">
          <a:xfrm flipV="1">
            <a:off x="1908175" y="2673350"/>
            <a:ext cx="0" cy="574675"/>
          </a:xfrm>
          <a:prstGeom prst="line">
            <a:avLst/>
          </a:prstGeom>
          <a:noFill/>
          <a:ln w="25400" algn="ctr">
            <a:solidFill>
              <a:schemeClr val="tx1"/>
            </a:solidFill>
            <a:round/>
            <a:headEnd type="oval" w="med" len="med"/>
            <a:tailEnd/>
          </a:ln>
          <a:extLst>
            <a:ext uri="{909E8E84-426E-40DD-AFC4-6F175D3DCCD1}">
              <a14:hiddenFill xmlns:a14="http://schemas.microsoft.com/office/drawing/2010/main">
                <a:noFill/>
              </a14:hiddenFill>
            </a:ext>
          </a:extLst>
        </p:spPr>
      </p:cxnSp>
      <p:cxnSp>
        <p:nvCxnSpPr>
          <p:cNvPr id="74765" name="直接连接符 14"/>
          <p:cNvCxnSpPr>
            <a:cxnSpLocks noChangeShapeType="1"/>
            <a:endCxn id="17" idx="2"/>
          </p:cNvCxnSpPr>
          <p:nvPr/>
        </p:nvCxnSpPr>
        <p:spPr bwMode="auto">
          <a:xfrm flipV="1">
            <a:off x="3168650" y="2709863"/>
            <a:ext cx="0" cy="539750"/>
          </a:xfrm>
          <a:prstGeom prst="line">
            <a:avLst/>
          </a:prstGeom>
          <a:noFill/>
          <a:ln w="25400" algn="ctr">
            <a:solidFill>
              <a:schemeClr val="tx1"/>
            </a:solidFill>
            <a:round/>
            <a:headEnd type="oval" w="med" len="med"/>
            <a:tailEnd/>
          </a:ln>
          <a:extLst>
            <a:ext uri="{909E8E84-426E-40DD-AFC4-6F175D3DCCD1}">
              <a14:hiddenFill xmlns:a14="http://schemas.microsoft.com/office/drawing/2010/main">
                <a:noFill/>
              </a14:hiddenFill>
            </a:ext>
          </a:extLst>
        </p:spPr>
      </p:cxnSp>
      <p:cxnSp>
        <p:nvCxnSpPr>
          <p:cNvPr id="74766" name="直接连接符 14"/>
          <p:cNvCxnSpPr>
            <a:cxnSpLocks noChangeShapeType="1"/>
          </p:cNvCxnSpPr>
          <p:nvPr/>
        </p:nvCxnSpPr>
        <p:spPr bwMode="auto">
          <a:xfrm flipV="1">
            <a:off x="4591050" y="2673350"/>
            <a:ext cx="0" cy="574675"/>
          </a:xfrm>
          <a:prstGeom prst="line">
            <a:avLst/>
          </a:prstGeom>
          <a:noFill/>
          <a:ln w="25400" algn="ctr">
            <a:solidFill>
              <a:schemeClr val="tx1"/>
            </a:solidFill>
            <a:round/>
            <a:headEnd type="oval" w="med" len="med"/>
            <a:tailEnd/>
          </a:ln>
          <a:extLst>
            <a:ext uri="{909E8E84-426E-40DD-AFC4-6F175D3DCCD1}">
              <a14:hiddenFill xmlns:a14="http://schemas.microsoft.com/office/drawing/2010/main">
                <a:noFill/>
              </a14:hiddenFill>
            </a:ext>
          </a:extLst>
        </p:spPr>
      </p:cxnSp>
      <p:cxnSp>
        <p:nvCxnSpPr>
          <p:cNvPr id="74767" name="直接连接符 14"/>
          <p:cNvCxnSpPr>
            <a:cxnSpLocks noChangeShapeType="1"/>
          </p:cNvCxnSpPr>
          <p:nvPr/>
        </p:nvCxnSpPr>
        <p:spPr bwMode="auto">
          <a:xfrm flipV="1">
            <a:off x="5724525" y="2708275"/>
            <a:ext cx="0" cy="539750"/>
          </a:xfrm>
          <a:prstGeom prst="line">
            <a:avLst/>
          </a:prstGeom>
          <a:noFill/>
          <a:ln w="25400" algn="ctr">
            <a:solidFill>
              <a:schemeClr val="tx1"/>
            </a:solidFill>
            <a:round/>
            <a:headEnd type="oval" w="med" len="med"/>
            <a:tailEnd/>
          </a:ln>
          <a:extLst>
            <a:ext uri="{909E8E84-426E-40DD-AFC4-6F175D3DCCD1}">
              <a14:hiddenFill xmlns:a14="http://schemas.microsoft.com/office/drawing/2010/main">
                <a:noFill/>
              </a14:hiddenFill>
            </a:ext>
          </a:extLst>
        </p:spPr>
      </p:cxnSp>
      <p:cxnSp>
        <p:nvCxnSpPr>
          <p:cNvPr id="74768" name="直接连接符 14"/>
          <p:cNvCxnSpPr>
            <a:cxnSpLocks noChangeShapeType="1"/>
          </p:cNvCxnSpPr>
          <p:nvPr/>
        </p:nvCxnSpPr>
        <p:spPr bwMode="auto">
          <a:xfrm flipH="1" flipV="1">
            <a:off x="6931025" y="2709863"/>
            <a:ext cx="0" cy="538162"/>
          </a:xfrm>
          <a:prstGeom prst="line">
            <a:avLst/>
          </a:prstGeom>
          <a:noFill/>
          <a:ln w="25400" algn="ctr">
            <a:solidFill>
              <a:schemeClr val="tx1"/>
            </a:solidFill>
            <a:round/>
            <a:headEnd type="oval" w="med" len="med"/>
            <a:tailEnd/>
          </a:ln>
          <a:extLst>
            <a:ext uri="{909E8E84-426E-40DD-AFC4-6F175D3DCCD1}">
              <a14:hiddenFill xmlns:a14="http://schemas.microsoft.com/office/drawing/2010/main">
                <a:noFill/>
              </a14:hiddenFill>
            </a:ext>
          </a:extLst>
        </p:spPr>
      </p:cxnSp>
      <p:sp>
        <p:nvSpPr>
          <p:cNvPr id="30" name="矩形 29"/>
          <p:cNvSpPr/>
          <p:nvPr/>
        </p:nvSpPr>
        <p:spPr bwMode="auto">
          <a:xfrm>
            <a:off x="1260475" y="2960688"/>
            <a:ext cx="2519363" cy="900112"/>
          </a:xfrm>
          <a:prstGeom prst="rect">
            <a:avLst/>
          </a:prstGeom>
          <a:noFill/>
          <a:ln w="12700" cap="flat" cmpd="sng" algn="ctr">
            <a:solidFill>
              <a:schemeClr val="tx2">
                <a:lumMod val="60000"/>
                <a:lumOff val="40000"/>
              </a:schemeClr>
            </a:solidFill>
            <a:prstDash val="dashDot"/>
            <a:round/>
            <a:headEnd type="none" w="med" len="med"/>
            <a:tailEnd type="none" w="med" len="med"/>
          </a:ln>
          <a:effectLst/>
        </p:spPr>
        <p:txBody>
          <a:bodyPr/>
          <a:lstStyle/>
          <a:p>
            <a:pPr fontAlgn="t">
              <a:defRPr/>
            </a:pPr>
            <a:r>
              <a:rPr lang="en-US" altLang="zh-CN" dirty="0">
                <a:latin typeface="+mn-lt"/>
                <a:ea typeface="+mn-ea"/>
              </a:rPr>
              <a:t>VPC1</a:t>
            </a:r>
            <a:endParaRPr lang="zh-CN" altLang="en-US" dirty="0">
              <a:latin typeface="+mn-lt"/>
              <a:ea typeface="+mn-ea"/>
            </a:endParaRPr>
          </a:p>
        </p:txBody>
      </p:sp>
      <p:sp>
        <p:nvSpPr>
          <p:cNvPr id="31" name="矩形 30"/>
          <p:cNvSpPr/>
          <p:nvPr/>
        </p:nvSpPr>
        <p:spPr bwMode="auto">
          <a:xfrm>
            <a:off x="3997325" y="2960688"/>
            <a:ext cx="3562350" cy="900112"/>
          </a:xfrm>
          <a:prstGeom prst="rect">
            <a:avLst/>
          </a:prstGeom>
          <a:noFill/>
          <a:ln w="12700" cap="flat" cmpd="sng" algn="ctr">
            <a:solidFill>
              <a:schemeClr val="tx2">
                <a:lumMod val="60000"/>
                <a:lumOff val="40000"/>
              </a:schemeClr>
            </a:solidFill>
            <a:prstDash val="dashDot"/>
            <a:round/>
            <a:headEnd type="none" w="med" len="med"/>
            <a:tailEnd type="none" w="med" len="med"/>
          </a:ln>
          <a:effectLst/>
        </p:spPr>
        <p:txBody>
          <a:bodyPr/>
          <a:lstStyle/>
          <a:p>
            <a:pPr algn="r" fontAlgn="t">
              <a:defRPr/>
            </a:pPr>
            <a:r>
              <a:rPr lang="en-US" altLang="zh-CN" dirty="0">
                <a:latin typeface="+mn-lt"/>
                <a:ea typeface="+mn-ea"/>
              </a:rPr>
              <a:t>VPC1</a:t>
            </a:r>
            <a:endParaRPr lang="zh-CN" altLang="en-US" dirty="0">
              <a:latin typeface="+mn-lt"/>
              <a:ea typeface="+mn-ea"/>
            </a:endParaRPr>
          </a:p>
        </p:txBody>
      </p:sp>
      <p:sp>
        <p:nvSpPr>
          <p:cNvPr id="32" name="矩形 31"/>
          <p:cNvSpPr/>
          <p:nvPr/>
        </p:nvSpPr>
        <p:spPr bwMode="auto">
          <a:xfrm>
            <a:off x="1116013" y="2024063"/>
            <a:ext cx="2735262" cy="1944687"/>
          </a:xfrm>
          <a:prstGeom prst="rect">
            <a:avLst/>
          </a:prstGeom>
          <a:noFill/>
          <a:ln w="12700" cap="flat" cmpd="sng" algn="ctr">
            <a:solidFill>
              <a:schemeClr val="tx2">
                <a:lumMod val="60000"/>
                <a:lumOff val="40000"/>
              </a:schemeClr>
            </a:solidFill>
            <a:prstDash val="dashDot"/>
            <a:round/>
            <a:headEnd type="none" w="med" len="med"/>
            <a:tailEnd type="none" w="med" len="med"/>
          </a:ln>
          <a:effectLst/>
        </p:spPr>
        <p:txBody>
          <a:bodyPr/>
          <a:lstStyle/>
          <a:p>
            <a:pPr fontAlgn="t">
              <a:defRPr/>
            </a:pPr>
            <a:r>
              <a:rPr lang="en-US" altLang="zh-CN" dirty="0">
                <a:latin typeface="+mn-lt"/>
                <a:ea typeface="+mn-ea"/>
              </a:rPr>
              <a:t>VDC1</a:t>
            </a:r>
            <a:endParaRPr lang="zh-CN" altLang="en-US" dirty="0">
              <a:latin typeface="+mn-lt"/>
              <a:ea typeface="+mn-ea"/>
            </a:endParaRPr>
          </a:p>
        </p:txBody>
      </p:sp>
      <p:sp>
        <p:nvSpPr>
          <p:cNvPr id="33" name="矩形 32"/>
          <p:cNvSpPr/>
          <p:nvPr/>
        </p:nvSpPr>
        <p:spPr bwMode="auto">
          <a:xfrm>
            <a:off x="3960813" y="2024063"/>
            <a:ext cx="3671887" cy="1944687"/>
          </a:xfrm>
          <a:prstGeom prst="rect">
            <a:avLst/>
          </a:prstGeom>
          <a:noFill/>
          <a:ln w="12700" cap="flat" cmpd="sng" algn="ctr">
            <a:solidFill>
              <a:schemeClr val="tx2">
                <a:lumMod val="60000"/>
                <a:lumOff val="40000"/>
              </a:schemeClr>
            </a:solidFill>
            <a:prstDash val="dashDot"/>
            <a:round/>
            <a:headEnd type="none" w="med" len="med"/>
            <a:tailEnd type="none" w="med" len="med"/>
          </a:ln>
          <a:effectLst/>
        </p:spPr>
        <p:txBody>
          <a:bodyPr/>
          <a:lstStyle/>
          <a:p>
            <a:pPr fontAlgn="t">
              <a:defRPr/>
            </a:pPr>
            <a:r>
              <a:rPr lang="en-US" altLang="zh-CN" dirty="0">
                <a:latin typeface="+mn-lt"/>
                <a:ea typeface="+mn-ea"/>
              </a:rPr>
              <a:t>VDC2</a:t>
            </a:r>
            <a:endParaRPr lang="zh-CN" altLang="en-US" dirty="0">
              <a:latin typeface="+mn-lt"/>
              <a:ea typeface="+mn-ea"/>
            </a:endParaRPr>
          </a:p>
        </p:txBody>
      </p:sp>
      <p:sp>
        <p:nvSpPr>
          <p:cNvPr id="46" name="矩形 45"/>
          <p:cNvSpPr/>
          <p:nvPr/>
        </p:nvSpPr>
        <p:spPr>
          <a:xfrm>
            <a:off x="1116012" y="4076700"/>
            <a:ext cx="6696348" cy="1545038"/>
          </a:xfrm>
          <a:prstGeom prst="rect">
            <a:avLst/>
          </a:prstGeom>
          <a:solidFill>
            <a:schemeClr val="bg1">
              <a:lumMod val="85000"/>
            </a:schemeClr>
          </a:solidFill>
        </p:spPr>
        <p:txBody>
          <a:bodyPr wrap="square">
            <a:spAutoFit/>
          </a:bodyPr>
          <a:lstStyle/>
          <a:p>
            <a:pPr marL="301625" indent="-301625" defTabSz="801688" eaLnBrk="0" hangingPunct="0">
              <a:lnSpc>
                <a:spcPct val="140000"/>
              </a:lnSpc>
              <a:spcBef>
                <a:spcPct val="30000"/>
              </a:spcBef>
              <a:buClr>
                <a:srgbClr val="808080"/>
              </a:buClr>
              <a:buSzPct val="60000"/>
              <a:buFont typeface="Wingdings" pitchFamily="2" charset="2"/>
              <a:buChar char="l"/>
              <a:defRPr/>
            </a:pPr>
            <a:r>
              <a:rPr lang="zh-CN" altLang="en-US" sz="1600" dirty="0" smtClean="0">
                <a:latin typeface="+mn-lt"/>
                <a:ea typeface="+mn-ea"/>
              </a:rPr>
              <a:t>每个</a:t>
            </a:r>
            <a:r>
              <a:rPr lang="en-US" altLang="zh-CN" sz="1600" dirty="0">
                <a:latin typeface="+mn-lt"/>
                <a:ea typeface="+mn-ea"/>
              </a:rPr>
              <a:t>VPC</a:t>
            </a:r>
            <a:r>
              <a:rPr lang="zh-CN" altLang="en-US" sz="1600" dirty="0">
                <a:latin typeface="+mn-lt"/>
                <a:ea typeface="+mn-ea"/>
              </a:rPr>
              <a:t>可以创建私有网络，比如：</a:t>
            </a:r>
            <a:r>
              <a:rPr lang="en-US" altLang="zh-CN" sz="1600" dirty="0">
                <a:latin typeface="+mn-lt"/>
                <a:ea typeface="+mn-ea"/>
              </a:rPr>
              <a:t>10.0.0.0/24</a:t>
            </a:r>
            <a:r>
              <a:rPr lang="zh-CN" altLang="en-US" sz="1600" dirty="0">
                <a:latin typeface="+mn-lt"/>
                <a:ea typeface="+mn-ea"/>
              </a:rPr>
              <a:t>，不同</a:t>
            </a:r>
            <a:r>
              <a:rPr lang="en-US" altLang="zh-CN" sz="1600" dirty="0">
                <a:latin typeface="+mn-lt"/>
                <a:ea typeface="+mn-ea"/>
              </a:rPr>
              <a:t>VPC</a:t>
            </a:r>
            <a:r>
              <a:rPr lang="zh-CN" altLang="en-US" sz="1600" dirty="0">
                <a:latin typeface="+mn-lt"/>
                <a:ea typeface="+mn-ea"/>
              </a:rPr>
              <a:t>间的</a:t>
            </a:r>
            <a:r>
              <a:rPr lang="zh-CN" altLang="en-US" sz="1600" dirty="0" smtClean="0">
                <a:latin typeface="+mn-lt"/>
                <a:ea typeface="+mn-ea"/>
              </a:rPr>
              <a:t>私有 网络</a:t>
            </a:r>
            <a:r>
              <a:rPr lang="zh-CN" altLang="en-US" sz="1600" dirty="0">
                <a:latin typeface="+mn-lt"/>
                <a:ea typeface="+mn-ea"/>
              </a:rPr>
              <a:t>建议不要重叠，如果重叠会影响</a:t>
            </a:r>
            <a:r>
              <a:rPr lang="en-US" altLang="zh-CN" sz="1600" dirty="0">
                <a:latin typeface="+mn-lt"/>
                <a:ea typeface="+mn-ea"/>
              </a:rPr>
              <a:t>VPC</a:t>
            </a:r>
            <a:r>
              <a:rPr lang="zh-CN" altLang="en-US" sz="1600" dirty="0">
                <a:latin typeface="+mn-lt"/>
                <a:ea typeface="+mn-ea"/>
              </a:rPr>
              <a:t>互通，私有网络即内部网络</a:t>
            </a:r>
            <a:r>
              <a:rPr lang="zh-CN" altLang="en-US" sz="1600" dirty="0" smtClean="0">
                <a:latin typeface="+mn-lt"/>
                <a:ea typeface="+mn-ea"/>
              </a:rPr>
              <a:t>， 如</a:t>
            </a:r>
            <a:r>
              <a:rPr lang="zh-CN" altLang="en-US" sz="1600" dirty="0">
                <a:latin typeface="+mn-lt"/>
                <a:ea typeface="+mn-ea"/>
              </a:rPr>
              <a:t>图中的：</a:t>
            </a:r>
            <a:r>
              <a:rPr lang="en-US" altLang="zh-CN" sz="1600" dirty="0">
                <a:latin typeface="+mn-lt"/>
                <a:ea typeface="+mn-ea"/>
              </a:rPr>
              <a:t>VDC1</a:t>
            </a:r>
            <a:r>
              <a:rPr lang="zh-CN" altLang="en-US" sz="1600" dirty="0">
                <a:latin typeface="+mn-lt"/>
                <a:ea typeface="+mn-ea"/>
              </a:rPr>
              <a:t>和</a:t>
            </a:r>
            <a:r>
              <a:rPr lang="en-US" altLang="zh-CN" sz="1600" dirty="0">
                <a:latin typeface="+mn-lt"/>
                <a:ea typeface="+mn-ea"/>
              </a:rPr>
              <a:t>VDC2</a:t>
            </a:r>
            <a:r>
              <a:rPr lang="zh-CN" altLang="en-US" sz="1600" dirty="0">
                <a:latin typeface="+mn-lt"/>
                <a:ea typeface="+mn-ea"/>
              </a:rPr>
              <a:t>中的</a:t>
            </a:r>
            <a:r>
              <a:rPr lang="en-US" altLang="zh-CN" sz="1600" dirty="0">
                <a:latin typeface="+mn-lt"/>
                <a:ea typeface="+mn-ea"/>
              </a:rPr>
              <a:t>Private Net1</a:t>
            </a:r>
            <a:r>
              <a:rPr lang="zh-CN" altLang="en-US" sz="1600" dirty="0">
                <a:latin typeface="+mn-lt"/>
                <a:ea typeface="+mn-ea"/>
              </a:rPr>
              <a:t>，</a:t>
            </a:r>
            <a:r>
              <a:rPr lang="en-US" altLang="zh-CN" sz="1600" dirty="0">
                <a:latin typeface="+mn-lt"/>
                <a:ea typeface="+mn-ea"/>
              </a:rPr>
              <a:t>Private Net2</a:t>
            </a:r>
            <a:r>
              <a:rPr lang="zh-CN" altLang="en-US" sz="1600" dirty="0">
                <a:latin typeface="+mn-lt"/>
                <a:ea typeface="+mn-ea"/>
              </a:rPr>
              <a:t>。</a:t>
            </a:r>
            <a:endParaRPr lang="en-US" altLang="zh-CN" sz="1600" dirty="0">
              <a:latin typeface="+mn-lt"/>
              <a:ea typeface="+mn-ea"/>
            </a:endParaRPr>
          </a:p>
          <a:p>
            <a:pPr marL="301625" indent="-301625" defTabSz="801688" eaLnBrk="0" hangingPunct="0">
              <a:lnSpc>
                <a:spcPct val="140000"/>
              </a:lnSpc>
              <a:spcBef>
                <a:spcPct val="30000"/>
              </a:spcBef>
              <a:buClr>
                <a:srgbClr val="808080"/>
              </a:buClr>
              <a:buSzPct val="60000"/>
              <a:buFont typeface="Wingdings" pitchFamily="2" charset="2"/>
              <a:buChar char="l"/>
              <a:defRPr/>
            </a:pPr>
            <a:r>
              <a:rPr lang="zh-CN" altLang="en-US" sz="1600" dirty="0" smtClean="0">
                <a:latin typeface="+mn-lt"/>
                <a:ea typeface="+mn-ea"/>
              </a:rPr>
              <a:t>创建</a:t>
            </a:r>
            <a:r>
              <a:rPr lang="zh-CN" altLang="en-US" sz="1600" dirty="0">
                <a:latin typeface="+mn-lt"/>
                <a:ea typeface="+mn-ea"/>
              </a:rPr>
              <a:t>网络时选择</a:t>
            </a:r>
            <a:r>
              <a:rPr lang="en-US" altLang="zh-CN" sz="1600" dirty="0">
                <a:latin typeface="+mn-lt"/>
                <a:ea typeface="+mn-ea"/>
              </a:rPr>
              <a:t>IP</a:t>
            </a:r>
            <a:r>
              <a:rPr lang="zh-CN" altLang="en-US" sz="1600" dirty="0">
                <a:latin typeface="+mn-lt"/>
                <a:ea typeface="+mn-ea"/>
              </a:rPr>
              <a:t>地址分配方式：</a:t>
            </a:r>
            <a:r>
              <a:rPr lang="en-US" altLang="zh-CN" sz="1600" dirty="0">
                <a:latin typeface="+mn-lt"/>
                <a:ea typeface="+mn-ea"/>
              </a:rPr>
              <a:t>DHCP</a:t>
            </a:r>
            <a:r>
              <a:rPr lang="zh-CN" altLang="en-US" sz="1600" dirty="0">
                <a:latin typeface="+mn-lt"/>
                <a:ea typeface="+mn-ea"/>
              </a:rPr>
              <a:t>和手动。</a:t>
            </a:r>
            <a:endParaRPr lang="en-US" altLang="zh-CN" sz="1600" dirty="0">
              <a:latin typeface="+mn-lt"/>
              <a:ea typeface="+mn-ea"/>
            </a:endParaRPr>
          </a:p>
        </p:txBody>
      </p:sp>
    </p:spTree>
    <p:extLst>
      <p:ext uri="{BB962C8B-B14F-4D97-AF65-F5344CB8AC3E}">
        <p14:creationId xmlns:p14="http://schemas.microsoft.com/office/powerpoint/2010/main" val="359881377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标题 1"/>
          <p:cNvSpPr>
            <a:spLocks noGrp="1"/>
          </p:cNvSpPr>
          <p:nvPr>
            <p:ph type="title"/>
          </p:nvPr>
        </p:nvSpPr>
        <p:spPr/>
        <p:txBody>
          <a:bodyPr/>
          <a:lstStyle/>
          <a:p>
            <a:r>
              <a:rPr lang="zh-CN" altLang="en-US" smtClean="0"/>
              <a:t>网络服务 </a:t>
            </a:r>
            <a:r>
              <a:rPr lang="en-US" altLang="zh-CN" smtClean="0"/>
              <a:t>- </a:t>
            </a:r>
            <a:r>
              <a:rPr lang="zh-CN" altLang="en-US" smtClean="0"/>
              <a:t>路由网络</a:t>
            </a:r>
            <a:endParaRPr lang="zh-CN" altLang="en-US" dirty="0" smtClean="0"/>
          </a:p>
        </p:txBody>
      </p:sp>
      <p:sp>
        <p:nvSpPr>
          <p:cNvPr id="75779" name="内容占位符 2"/>
          <p:cNvSpPr>
            <a:spLocks noGrp="1"/>
          </p:cNvSpPr>
          <p:nvPr>
            <p:ph type="body" sz="quarter" idx="10"/>
          </p:nvPr>
        </p:nvSpPr>
        <p:spPr/>
        <p:txBody>
          <a:bodyPr/>
          <a:lstStyle/>
          <a:p>
            <a:r>
              <a:rPr lang="zh-CN" altLang="en-US" dirty="0" smtClean="0"/>
              <a:t>举例说明</a:t>
            </a:r>
            <a:endParaRPr lang="en-US" altLang="zh-CN" dirty="0" smtClean="0"/>
          </a:p>
          <a:p>
            <a:pPr marL="401637" lvl="1" indent="0">
              <a:buNone/>
            </a:pPr>
            <a:endParaRPr lang="en-US" altLang="zh-CN" dirty="0" smtClean="0"/>
          </a:p>
        </p:txBody>
      </p:sp>
      <p:sp>
        <p:nvSpPr>
          <p:cNvPr id="6" name="矩形 5"/>
          <p:cNvSpPr/>
          <p:nvPr/>
        </p:nvSpPr>
        <p:spPr bwMode="auto">
          <a:xfrm>
            <a:off x="4751388" y="2241550"/>
            <a:ext cx="1044575" cy="396875"/>
          </a:xfrm>
          <a:prstGeom prst="rect">
            <a:avLst/>
          </a:prstGeom>
          <a:solidFill>
            <a:schemeClr val="bg1">
              <a:lumMod val="75000"/>
            </a:schemeClr>
          </a:solidFill>
          <a:ln w="12700" cap="flat" cmpd="sng" algn="ctr">
            <a:solidFill>
              <a:schemeClr val="tx1"/>
            </a:solidFill>
            <a:prstDash val="solid"/>
            <a:round/>
            <a:headEnd type="none" w="med" len="med"/>
            <a:tailEnd type="none" w="med" len="med"/>
          </a:ln>
          <a:effectLst/>
        </p:spPr>
        <p:txBody>
          <a:bodyPr anchor="ctr"/>
          <a:lstStyle/>
          <a:p>
            <a:pPr algn="ctr" fontAlgn="t">
              <a:defRPr/>
            </a:pPr>
            <a:r>
              <a:rPr lang="en-US" altLang="zh-CN" sz="1050" dirty="0">
                <a:latin typeface="+mn-lt"/>
                <a:ea typeface="+mn-ea"/>
              </a:rPr>
              <a:t>VM1</a:t>
            </a:r>
          </a:p>
          <a:p>
            <a:pPr algn="ctr" fontAlgn="t">
              <a:defRPr/>
            </a:pPr>
            <a:r>
              <a:rPr lang="en-US" altLang="zh-CN" sz="1050" dirty="0">
                <a:latin typeface="+mn-lt"/>
                <a:ea typeface="+mn-ea"/>
              </a:rPr>
              <a:t>10.0.0.2</a:t>
            </a:r>
            <a:endParaRPr lang="zh-CN" altLang="en-US" sz="1050" dirty="0">
              <a:latin typeface="+mn-lt"/>
              <a:ea typeface="+mn-ea"/>
            </a:endParaRPr>
          </a:p>
        </p:txBody>
      </p:sp>
      <p:sp>
        <p:nvSpPr>
          <p:cNvPr id="7" name="矩形 6"/>
          <p:cNvSpPr/>
          <p:nvPr/>
        </p:nvSpPr>
        <p:spPr bwMode="auto">
          <a:xfrm>
            <a:off x="5903913" y="2241550"/>
            <a:ext cx="1044575" cy="396875"/>
          </a:xfrm>
          <a:prstGeom prst="rect">
            <a:avLst/>
          </a:prstGeom>
          <a:solidFill>
            <a:schemeClr val="bg1">
              <a:lumMod val="75000"/>
            </a:schemeClr>
          </a:solidFill>
          <a:ln w="12700" cap="flat" cmpd="sng" algn="ctr">
            <a:solidFill>
              <a:schemeClr val="tx1"/>
            </a:solidFill>
            <a:prstDash val="solid"/>
            <a:round/>
            <a:headEnd type="none" w="med" len="med"/>
            <a:tailEnd type="none" w="med" len="med"/>
          </a:ln>
          <a:effectLst/>
        </p:spPr>
        <p:txBody>
          <a:bodyPr anchor="ctr"/>
          <a:lstStyle/>
          <a:p>
            <a:pPr algn="ctr" fontAlgn="t">
              <a:defRPr/>
            </a:pPr>
            <a:r>
              <a:rPr lang="en-US" altLang="zh-CN" sz="1050" dirty="0">
                <a:latin typeface="+mn-lt"/>
                <a:ea typeface="+mn-ea"/>
              </a:rPr>
              <a:t>VM2</a:t>
            </a:r>
          </a:p>
          <a:p>
            <a:pPr algn="ctr" fontAlgn="t">
              <a:defRPr/>
            </a:pPr>
            <a:r>
              <a:rPr lang="en-US" altLang="zh-CN" sz="1050" dirty="0">
                <a:latin typeface="+mn-lt"/>
                <a:ea typeface="+mn-ea"/>
              </a:rPr>
              <a:t>10.0.0.3</a:t>
            </a:r>
            <a:endParaRPr lang="zh-CN" altLang="en-US" sz="1050" dirty="0">
              <a:latin typeface="+mn-lt"/>
              <a:ea typeface="+mn-ea"/>
            </a:endParaRPr>
          </a:p>
        </p:txBody>
      </p:sp>
      <p:sp>
        <p:nvSpPr>
          <p:cNvPr id="9" name="圆角矩形 58"/>
          <p:cNvSpPr>
            <a:spLocks noChangeArrowheads="1"/>
          </p:cNvSpPr>
          <p:nvPr/>
        </p:nvSpPr>
        <p:spPr bwMode="auto">
          <a:xfrm>
            <a:off x="4751388" y="3176588"/>
            <a:ext cx="2197100" cy="431800"/>
          </a:xfrm>
          <a:prstGeom prst="roundRect">
            <a:avLst>
              <a:gd name="adj" fmla="val 16667"/>
            </a:avLst>
          </a:prstGeom>
          <a:solidFill>
            <a:srgbClr val="3399FF"/>
          </a:solidFill>
          <a:ln w="9525" algn="ctr">
            <a:solidFill>
              <a:schemeClr val="tx1"/>
            </a:solidFill>
            <a:round/>
            <a:headEnd/>
            <a:tailEnd/>
          </a:ln>
        </p:spPr>
        <p:txBody>
          <a:bodyPr anchor="ctr"/>
          <a:lstStyle/>
          <a:p>
            <a:pPr algn="ctr" defTabSz="673100" fontAlgn="t">
              <a:defRPr/>
            </a:pPr>
            <a:r>
              <a:rPr lang="en-US" altLang="zh-CN" sz="1050">
                <a:solidFill>
                  <a:srgbClr val="000000"/>
                </a:solidFill>
                <a:latin typeface="+mn-lt"/>
                <a:ea typeface="+mn-ea"/>
                <a:cs typeface="Arial Unicode MS" pitchFamily="34" charset="-122"/>
              </a:rPr>
              <a:t>Private Net1</a:t>
            </a:r>
          </a:p>
          <a:p>
            <a:pPr algn="ctr" defTabSz="673100" fontAlgn="t">
              <a:defRPr/>
            </a:pPr>
            <a:r>
              <a:rPr lang="en-US" altLang="zh-CN" sz="1050">
                <a:solidFill>
                  <a:srgbClr val="000000"/>
                </a:solidFill>
                <a:latin typeface="+mn-lt"/>
                <a:ea typeface="+mn-ea"/>
                <a:cs typeface="Arial Unicode MS" pitchFamily="34" charset="-122"/>
              </a:rPr>
              <a:t>10.0.0.0/24</a:t>
            </a:r>
            <a:endParaRPr lang="zh-CN" altLang="en-US" sz="1050">
              <a:solidFill>
                <a:srgbClr val="000000"/>
              </a:solidFill>
              <a:latin typeface="+mn-lt"/>
              <a:ea typeface="+mn-ea"/>
              <a:cs typeface="Arial Unicode MS" pitchFamily="34" charset="-122"/>
            </a:endParaRPr>
          </a:p>
        </p:txBody>
      </p:sp>
      <p:sp>
        <p:nvSpPr>
          <p:cNvPr id="11" name="圆角矩形 71"/>
          <p:cNvSpPr>
            <a:spLocks noChangeArrowheads="1"/>
          </p:cNvSpPr>
          <p:nvPr/>
        </p:nvSpPr>
        <p:spPr bwMode="auto">
          <a:xfrm>
            <a:off x="2014538" y="5048250"/>
            <a:ext cx="5329237" cy="468313"/>
          </a:xfrm>
          <a:prstGeom prst="roundRect">
            <a:avLst>
              <a:gd name="adj" fmla="val 16667"/>
            </a:avLst>
          </a:prstGeom>
          <a:solidFill>
            <a:srgbClr val="3399FF"/>
          </a:solidFill>
          <a:ln w="9525" algn="ctr">
            <a:solidFill>
              <a:schemeClr val="tx1"/>
            </a:solidFill>
            <a:round/>
            <a:headEnd/>
            <a:tailEnd/>
          </a:ln>
        </p:spPr>
        <p:txBody>
          <a:bodyPr anchor="ctr"/>
          <a:lstStyle/>
          <a:p>
            <a:pPr algn="ctr" defTabSz="673100" fontAlgn="t">
              <a:defRPr/>
            </a:pPr>
            <a:r>
              <a:rPr lang="en-US" altLang="zh-CN" sz="1600" dirty="0">
                <a:solidFill>
                  <a:srgbClr val="000000"/>
                </a:solidFill>
                <a:latin typeface="+mn-lt"/>
                <a:ea typeface="+mn-ea"/>
                <a:cs typeface="Arial Unicode MS" pitchFamily="34" charset="-122"/>
              </a:rPr>
              <a:t>External Net</a:t>
            </a:r>
          </a:p>
          <a:p>
            <a:pPr algn="ctr" defTabSz="673100" fontAlgn="t">
              <a:defRPr/>
            </a:pPr>
            <a:r>
              <a:rPr lang="en-US" altLang="zh-CN" sz="1600" dirty="0">
                <a:solidFill>
                  <a:srgbClr val="000000"/>
                </a:solidFill>
                <a:latin typeface="+mn-lt"/>
                <a:ea typeface="+mn-ea"/>
                <a:cs typeface="Arial Unicode MS" pitchFamily="34" charset="-122"/>
              </a:rPr>
              <a:t>30.0.0.0/24</a:t>
            </a:r>
            <a:endParaRPr lang="zh-CN" altLang="en-US" sz="1600" dirty="0">
              <a:solidFill>
                <a:srgbClr val="000000"/>
              </a:solidFill>
              <a:latin typeface="+mn-lt"/>
              <a:ea typeface="+mn-ea"/>
              <a:cs typeface="Arial Unicode MS" pitchFamily="34" charset="-122"/>
            </a:endParaRPr>
          </a:p>
        </p:txBody>
      </p:sp>
      <p:sp>
        <p:nvSpPr>
          <p:cNvPr id="13" name="TextBox 78"/>
          <p:cNvSpPr txBox="1">
            <a:spLocks noChangeArrowheads="1"/>
          </p:cNvSpPr>
          <p:nvPr/>
        </p:nvSpPr>
        <p:spPr bwMode="auto">
          <a:xfrm>
            <a:off x="5903913" y="4703847"/>
            <a:ext cx="792162" cy="253916"/>
          </a:xfrm>
          <a:prstGeom prst="rect">
            <a:avLst/>
          </a:prstGeom>
          <a:noFill/>
          <a:ln w="9525">
            <a:noFill/>
            <a:miter lim="800000"/>
            <a:headEnd/>
            <a:tailEnd/>
          </a:ln>
        </p:spPr>
        <p:txBody>
          <a:bodyPr>
            <a:spAutoFit/>
          </a:bodyPr>
          <a:lstStyle/>
          <a:p>
            <a:pPr fontAlgn="t">
              <a:defRPr/>
            </a:pPr>
            <a:r>
              <a:rPr lang="en-US" altLang="zh-CN" sz="1050" dirty="0">
                <a:latin typeface="+mn-lt"/>
                <a:ea typeface="+mn-ea"/>
              </a:rPr>
              <a:t>30.0.0.3</a:t>
            </a:r>
            <a:endParaRPr lang="zh-CN" altLang="en-US" sz="1050" dirty="0">
              <a:latin typeface="+mn-lt"/>
              <a:ea typeface="+mn-ea"/>
            </a:endParaRPr>
          </a:p>
        </p:txBody>
      </p:sp>
      <p:sp>
        <p:nvSpPr>
          <p:cNvPr id="15" name="圆角矩形 14"/>
          <p:cNvSpPr/>
          <p:nvPr/>
        </p:nvSpPr>
        <p:spPr bwMode="auto">
          <a:xfrm>
            <a:off x="4751388" y="4113213"/>
            <a:ext cx="2233612" cy="431800"/>
          </a:xfrm>
          <a:prstGeom prst="roundRect">
            <a:avLst/>
          </a:prstGeom>
          <a:solidFill>
            <a:srgbClr val="FFC1C1"/>
          </a:solidFill>
          <a:ln w="9525" algn="ctr">
            <a:solidFill>
              <a:schemeClr val="tx1"/>
            </a:solidFill>
            <a:round/>
            <a:headEnd/>
            <a:tailEnd/>
          </a:ln>
        </p:spPr>
        <p:txBody>
          <a:bodyPr anchor="ctr"/>
          <a:lstStyle/>
          <a:p>
            <a:pPr algn="ctr" defTabSz="673100" fontAlgn="t">
              <a:defRPr/>
            </a:pPr>
            <a:r>
              <a:rPr lang="en-US" altLang="zh-CN" sz="1600" dirty="0">
                <a:solidFill>
                  <a:srgbClr val="000000"/>
                </a:solidFill>
                <a:latin typeface="+mn-lt"/>
                <a:ea typeface="+mn-ea"/>
                <a:cs typeface="Arial Unicode MS" pitchFamily="34" charset="-122"/>
              </a:rPr>
              <a:t>vRouter</a:t>
            </a:r>
          </a:p>
        </p:txBody>
      </p:sp>
      <p:sp>
        <p:nvSpPr>
          <p:cNvPr id="16" name="矩形 15"/>
          <p:cNvSpPr/>
          <p:nvPr/>
        </p:nvSpPr>
        <p:spPr bwMode="auto">
          <a:xfrm>
            <a:off x="2087563" y="2241550"/>
            <a:ext cx="1044575" cy="396875"/>
          </a:xfrm>
          <a:prstGeom prst="rect">
            <a:avLst/>
          </a:prstGeom>
          <a:solidFill>
            <a:schemeClr val="bg1">
              <a:lumMod val="75000"/>
            </a:schemeClr>
          </a:solidFill>
          <a:ln w="12700" cap="flat" cmpd="sng" algn="ctr">
            <a:solidFill>
              <a:schemeClr val="tx1"/>
            </a:solidFill>
            <a:prstDash val="solid"/>
            <a:round/>
            <a:headEnd type="none" w="med" len="med"/>
            <a:tailEnd type="none" w="med" len="med"/>
          </a:ln>
          <a:effectLst/>
        </p:spPr>
        <p:txBody>
          <a:bodyPr anchor="ctr"/>
          <a:lstStyle/>
          <a:p>
            <a:pPr algn="ctr" fontAlgn="t">
              <a:defRPr/>
            </a:pPr>
            <a:r>
              <a:rPr lang="en-US" altLang="zh-CN" sz="1050" dirty="0">
                <a:latin typeface="+mn-lt"/>
                <a:ea typeface="+mn-ea"/>
              </a:rPr>
              <a:t>VM1</a:t>
            </a:r>
          </a:p>
          <a:p>
            <a:pPr algn="ctr" fontAlgn="t">
              <a:defRPr/>
            </a:pPr>
            <a:r>
              <a:rPr lang="en-US" altLang="zh-CN" sz="1050" dirty="0">
                <a:latin typeface="+mn-lt"/>
                <a:ea typeface="+mn-ea"/>
              </a:rPr>
              <a:t>10.0.0.2</a:t>
            </a:r>
            <a:endParaRPr lang="zh-CN" altLang="en-US" sz="1050" dirty="0">
              <a:latin typeface="+mn-lt"/>
              <a:ea typeface="+mn-ea"/>
            </a:endParaRPr>
          </a:p>
        </p:txBody>
      </p:sp>
      <p:sp>
        <p:nvSpPr>
          <p:cNvPr id="17" name="矩形 16"/>
          <p:cNvSpPr/>
          <p:nvPr/>
        </p:nvSpPr>
        <p:spPr bwMode="auto">
          <a:xfrm>
            <a:off x="3348038" y="2241550"/>
            <a:ext cx="1042987" cy="396875"/>
          </a:xfrm>
          <a:prstGeom prst="rect">
            <a:avLst/>
          </a:prstGeom>
          <a:solidFill>
            <a:schemeClr val="bg1">
              <a:lumMod val="75000"/>
            </a:schemeClr>
          </a:solidFill>
          <a:ln w="12700" cap="flat" cmpd="sng" algn="ctr">
            <a:solidFill>
              <a:schemeClr val="tx1"/>
            </a:solidFill>
            <a:prstDash val="solid"/>
            <a:round/>
            <a:headEnd type="none" w="med" len="med"/>
            <a:tailEnd type="none" w="med" len="med"/>
          </a:ln>
          <a:effectLst/>
        </p:spPr>
        <p:txBody>
          <a:bodyPr anchor="ctr"/>
          <a:lstStyle/>
          <a:p>
            <a:pPr algn="ctr" fontAlgn="t">
              <a:defRPr/>
            </a:pPr>
            <a:r>
              <a:rPr lang="en-US" altLang="zh-CN" sz="1050" dirty="0">
                <a:latin typeface="+mn-lt"/>
                <a:ea typeface="+mn-ea"/>
              </a:rPr>
              <a:t>VM2</a:t>
            </a:r>
          </a:p>
          <a:p>
            <a:pPr algn="ctr" fontAlgn="t">
              <a:defRPr/>
            </a:pPr>
            <a:r>
              <a:rPr lang="en-US" altLang="zh-CN" sz="1050" dirty="0">
                <a:latin typeface="+mn-lt"/>
                <a:ea typeface="+mn-ea"/>
              </a:rPr>
              <a:t>10.0.0.3</a:t>
            </a:r>
            <a:endParaRPr lang="zh-CN" altLang="en-US" sz="1050" dirty="0">
              <a:latin typeface="+mn-lt"/>
              <a:ea typeface="+mn-ea"/>
            </a:endParaRPr>
          </a:p>
        </p:txBody>
      </p:sp>
      <p:sp>
        <p:nvSpPr>
          <p:cNvPr id="18" name="圆角矩形 101"/>
          <p:cNvSpPr>
            <a:spLocks noChangeArrowheads="1"/>
          </p:cNvSpPr>
          <p:nvPr/>
        </p:nvSpPr>
        <p:spPr bwMode="auto">
          <a:xfrm>
            <a:off x="2087563" y="3176588"/>
            <a:ext cx="2268537" cy="431800"/>
          </a:xfrm>
          <a:prstGeom prst="roundRect">
            <a:avLst>
              <a:gd name="adj" fmla="val 16667"/>
            </a:avLst>
          </a:prstGeom>
          <a:solidFill>
            <a:srgbClr val="3399FF"/>
          </a:solidFill>
          <a:ln w="9525" algn="ctr">
            <a:solidFill>
              <a:schemeClr val="tx1"/>
            </a:solidFill>
            <a:round/>
            <a:headEnd/>
            <a:tailEnd/>
          </a:ln>
        </p:spPr>
        <p:txBody>
          <a:bodyPr anchor="ctr"/>
          <a:lstStyle/>
          <a:p>
            <a:pPr algn="ctr" defTabSz="673100" fontAlgn="t">
              <a:defRPr/>
            </a:pPr>
            <a:r>
              <a:rPr lang="en-US" altLang="zh-CN" sz="1050">
                <a:solidFill>
                  <a:srgbClr val="000000"/>
                </a:solidFill>
                <a:latin typeface="+mn-lt"/>
                <a:ea typeface="+mn-ea"/>
                <a:cs typeface="Arial Unicode MS" pitchFamily="34" charset="-122"/>
              </a:rPr>
              <a:t>Private Net1</a:t>
            </a:r>
          </a:p>
          <a:p>
            <a:pPr algn="ctr" defTabSz="673100" fontAlgn="t">
              <a:defRPr/>
            </a:pPr>
            <a:r>
              <a:rPr lang="en-US" altLang="zh-CN" sz="1050">
                <a:solidFill>
                  <a:srgbClr val="000000"/>
                </a:solidFill>
                <a:latin typeface="+mn-lt"/>
                <a:ea typeface="+mn-ea"/>
                <a:cs typeface="Arial Unicode MS" pitchFamily="34" charset="-122"/>
              </a:rPr>
              <a:t>10.0.0.0/24</a:t>
            </a:r>
            <a:endParaRPr lang="zh-CN" altLang="en-US" sz="1050">
              <a:solidFill>
                <a:srgbClr val="000000"/>
              </a:solidFill>
              <a:latin typeface="+mn-lt"/>
              <a:ea typeface="+mn-ea"/>
              <a:cs typeface="Arial Unicode MS" pitchFamily="34" charset="-122"/>
            </a:endParaRPr>
          </a:p>
        </p:txBody>
      </p:sp>
      <p:sp>
        <p:nvSpPr>
          <p:cNvPr id="19" name="TextBox 103"/>
          <p:cNvSpPr txBox="1">
            <a:spLocks noChangeArrowheads="1"/>
          </p:cNvSpPr>
          <p:nvPr/>
        </p:nvSpPr>
        <p:spPr bwMode="auto">
          <a:xfrm>
            <a:off x="2411413" y="3860800"/>
            <a:ext cx="792162" cy="253916"/>
          </a:xfrm>
          <a:prstGeom prst="rect">
            <a:avLst/>
          </a:prstGeom>
          <a:noFill/>
          <a:ln w="9525">
            <a:noFill/>
            <a:miter lim="800000"/>
            <a:headEnd/>
            <a:tailEnd/>
          </a:ln>
        </p:spPr>
        <p:txBody>
          <a:bodyPr>
            <a:spAutoFit/>
          </a:bodyPr>
          <a:lstStyle/>
          <a:p>
            <a:pPr fontAlgn="t">
              <a:defRPr/>
            </a:pPr>
            <a:r>
              <a:rPr lang="en-US" altLang="zh-CN" sz="1050">
                <a:latin typeface="+mn-lt"/>
                <a:ea typeface="+mn-ea"/>
              </a:rPr>
              <a:t>10.0.0.1</a:t>
            </a:r>
            <a:endParaRPr lang="zh-CN" altLang="en-US" sz="1050">
              <a:latin typeface="+mn-lt"/>
              <a:ea typeface="+mn-ea"/>
            </a:endParaRPr>
          </a:p>
        </p:txBody>
      </p:sp>
      <p:sp>
        <p:nvSpPr>
          <p:cNvPr id="20" name="圆角矩形 19"/>
          <p:cNvSpPr/>
          <p:nvPr/>
        </p:nvSpPr>
        <p:spPr bwMode="auto">
          <a:xfrm>
            <a:off x="2051050" y="4113213"/>
            <a:ext cx="2339975" cy="431800"/>
          </a:xfrm>
          <a:prstGeom prst="roundRect">
            <a:avLst/>
          </a:prstGeom>
          <a:solidFill>
            <a:srgbClr val="FFC1C1"/>
          </a:solidFill>
          <a:ln w="9525" algn="ctr">
            <a:solidFill>
              <a:schemeClr val="tx1"/>
            </a:solidFill>
            <a:round/>
            <a:headEnd/>
            <a:tailEnd/>
          </a:ln>
        </p:spPr>
        <p:txBody>
          <a:bodyPr anchor="ctr"/>
          <a:lstStyle/>
          <a:p>
            <a:pPr algn="ctr" defTabSz="673100" fontAlgn="t">
              <a:defRPr/>
            </a:pPr>
            <a:r>
              <a:rPr lang="en-US" altLang="zh-CN" sz="1600" dirty="0">
                <a:solidFill>
                  <a:srgbClr val="000000"/>
                </a:solidFill>
                <a:latin typeface="+mn-lt"/>
                <a:ea typeface="+mn-ea"/>
                <a:cs typeface="Arial Unicode MS" pitchFamily="34" charset="-122"/>
              </a:rPr>
              <a:t>vRouter </a:t>
            </a:r>
          </a:p>
        </p:txBody>
      </p:sp>
      <p:cxnSp>
        <p:nvCxnSpPr>
          <p:cNvPr id="75791" name="直接连接符 14"/>
          <p:cNvCxnSpPr>
            <a:cxnSpLocks noChangeShapeType="1"/>
          </p:cNvCxnSpPr>
          <p:nvPr/>
        </p:nvCxnSpPr>
        <p:spPr bwMode="auto">
          <a:xfrm flipV="1">
            <a:off x="2592388" y="2600325"/>
            <a:ext cx="0" cy="576263"/>
          </a:xfrm>
          <a:prstGeom prst="line">
            <a:avLst/>
          </a:prstGeom>
          <a:noFill/>
          <a:ln w="25400" algn="ctr">
            <a:solidFill>
              <a:schemeClr val="tx1"/>
            </a:solidFill>
            <a:round/>
            <a:headEnd type="oval" w="med" len="med"/>
            <a:tailEnd/>
          </a:ln>
          <a:extLst>
            <a:ext uri="{909E8E84-426E-40DD-AFC4-6F175D3DCCD1}">
              <a14:hiddenFill xmlns:a14="http://schemas.microsoft.com/office/drawing/2010/main">
                <a:noFill/>
              </a14:hiddenFill>
            </a:ext>
          </a:extLst>
        </p:spPr>
      </p:cxnSp>
      <p:cxnSp>
        <p:nvCxnSpPr>
          <p:cNvPr id="75792" name="直接连接符 14"/>
          <p:cNvCxnSpPr>
            <a:cxnSpLocks noChangeShapeType="1"/>
            <a:endCxn id="17" idx="2"/>
          </p:cNvCxnSpPr>
          <p:nvPr/>
        </p:nvCxnSpPr>
        <p:spPr bwMode="auto">
          <a:xfrm flipV="1">
            <a:off x="3851275" y="2638425"/>
            <a:ext cx="0" cy="539750"/>
          </a:xfrm>
          <a:prstGeom prst="line">
            <a:avLst/>
          </a:prstGeom>
          <a:noFill/>
          <a:ln w="25400" algn="ctr">
            <a:solidFill>
              <a:schemeClr val="tx1"/>
            </a:solidFill>
            <a:round/>
            <a:headEnd type="oval" w="med" len="med"/>
            <a:tailEnd/>
          </a:ln>
          <a:extLst>
            <a:ext uri="{909E8E84-426E-40DD-AFC4-6F175D3DCCD1}">
              <a14:hiddenFill xmlns:a14="http://schemas.microsoft.com/office/drawing/2010/main">
                <a:noFill/>
              </a14:hiddenFill>
            </a:ext>
          </a:extLst>
        </p:spPr>
      </p:cxnSp>
      <p:cxnSp>
        <p:nvCxnSpPr>
          <p:cNvPr id="75793" name="直接连接符 14"/>
          <p:cNvCxnSpPr>
            <a:cxnSpLocks noChangeShapeType="1"/>
            <a:endCxn id="20" idx="2"/>
          </p:cNvCxnSpPr>
          <p:nvPr/>
        </p:nvCxnSpPr>
        <p:spPr bwMode="auto">
          <a:xfrm flipV="1">
            <a:off x="3221038" y="4545013"/>
            <a:ext cx="0" cy="503237"/>
          </a:xfrm>
          <a:prstGeom prst="line">
            <a:avLst/>
          </a:prstGeom>
          <a:noFill/>
          <a:ln w="25400" algn="ctr">
            <a:solidFill>
              <a:srgbClr val="0070C0"/>
            </a:solidFill>
            <a:round/>
            <a:headEnd/>
            <a:tailEnd/>
          </a:ln>
          <a:extLst>
            <a:ext uri="{909E8E84-426E-40DD-AFC4-6F175D3DCCD1}">
              <a14:hiddenFill xmlns:a14="http://schemas.microsoft.com/office/drawing/2010/main">
                <a:noFill/>
              </a14:hiddenFill>
            </a:ext>
          </a:extLst>
        </p:spPr>
      </p:cxnSp>
      <p:sp>
        <p:nvSpPr>
          <p:cNvPr id="24" name="TextBox 134"/>
          <p:cNvSpPr txBox="1">
            <a:spLocks noChangeArrowheads="1"/>
          </p:cNvSpPr>
          <p:nvPr/>
        </p:nvSpPr>
        <p:spPr bwMode="auto">
          <a:xfrm>
            <a:off x="2519364" y="4689744"/>
            <a:ext cx="792162" cy="253916"/>
          </a:xfrm>
          <a:prstGeom prst="rect">
            <a:avLst/>
          </a:prstGeom>
          <a:noFill/>
          <a:ln w="9525">
            <a:noFill/>
            <a:miter lim="800000"/>
            <a:headEnd/>
            <a:tailEnd/>
          </a:ln>
        </p:spPr>
        <p:txBody>
          <a:bodyPr>
            <a:spAutoFit/>
          </a:bodyPr>
          <a:lstStyle/>
          <a:p>
            <a:pPr fontAlgn="t">
              <a:defRPr/>
            </a:pPr>
            <a:r>
              <a:rPr lang="en-US" altLang="zh-CN" sz="1050" dirty="0">
                <a:latin typeface="+mn-lt"/>
                <a:ea typeface="+mn-ea"/>
              </a:rPr>
              <a:t>30.0.0.2</a:t>
            </a:r>
            <a:endParaRPr lang="zh-CN" altLang="en-US" sz="1050" dirty="0">
              <a:latin typeface="+mn-lt"/>
              <a:ea typeface="+mn-ea"/>
            </a:endParaRPr>
          </a:p>
        </p:txBody>
      </p:sp>
      <p:cxnSp>
        <p:nvCxnSpPr>
          <p:cNvPr id="75795" name="直接连接符 14"/>
          <p:cNvCxnSpPr>
            <a:cxnSpLocks noChangeShapeType="1"/>
          </p:cNvCxnSpPr>
          <p:nvPr/>
        </p:nvCxnSpPr>
        <p:spPr bwMode="auto">
          <a:xfrm flipV="1">
            <a:off x="5273675" y="2600325"/>
            <a:ext cx="0" cy="576263"/>
          </a:xfrm>
          <a:prstGeom prst="line">
            <a:avLst/>
          </a:prstGeom>
          <a:noFill/>
          <a:ln w="25400" algn="ctr">
            <a:solidFill>
              <a:schemeClr val="tx1"/>
            </a:solidFill>
            <a:round/>
            <a:headEnd type="oval" w="med" len="med"/>
            <a:tailEnd/>
          </a:ln>
          <a:extLst>
            <a:ext uri="{909E8E84-426E-40DD-AFC4-6F175D3DCCD1}">
              <a14:hiddenFill xmlns:a14="http://schemas.microsoft.com/office/drawing/2010/main">
                <a:noFill/>
              </a14:hiddenFill>
            </a:ext>
          </a:extLst>
        </p:spPr>
      </p:cxnSp>
      <p:cxnSp>
        <p:nvCxnSpPr>
          <p:cNvPr id="75796" name="直接连接符 14"/>
          <p:cNvCxnSpPr>
            <a:cxnSpLocks noChangeShapeType="1"/>
          </p:cNvCxnSpPr>
          <p:nvPr/>
        </p:nvCxnSpPr>
        <p:spPr bwMode="auto">
          <a:xfrm flipV="1">
            <a:off x="6407150" y="2636838"/>
            <a:ext cx="0" cy="539750"/>
          </a:xfrm>
          <a:prstGeom prst="line">
            <a:avLst/>
          </a:prstGeom>
          <a:noFill/>
          <a:ln w="25400" algn="ctr">
            <a:solidFill>
              <a:schemeClr val="tx1"/>
            </a:solidFill>
            <a:round/>
            <a:headEnd type="oval" w="med" len="med"/>
            <a:tailEnd/>
          </a:ln>
          <a:extLst>
            <a:ext uri="{909E8E84-426E-40DD-AFC4-6F175D3DCCD1}">
              <a14:hiddenFill xmlns:a14="http://schemas.microsoft.com/office/drawing/2010/main">
                <a:noFill/>
              </a14:hiddenFill>
            </a:ext>
          </a:extLst>
        </p:spPr>
      </p:cxnSp>
      <p:sp>
        <p:nvSpPr>
          <p:cNvPr id="28" name="TextBox 146"/>
          <p:cNvSpPr txBox="1">
            <a:spLocks noChangeArrowheads="1"/>
          </p:cNvSpPr>
          <p:nvPr/>
        </p:nvSpPr>
        <p:spPr bwMode="auto">
          <a:xfrm>
            <a:off x="5183188" y="3860800"/>
            <a:ext cx="792162" cy="253916"/>
          </a:xfrm>
          <a:prstGeom prst="rect">
            <a:avLst/>
          </a:prstGeom>
          <a:noFill/>
          <a:ln w="9525">
            <a:noFill/>
            <a:miter lim="800000"/>
            <a:headEnd/>
            <a:tailEnd/>
          </a:ln>
        </p:spPr>
        <p:txBody>
          <a:bodyPr>
            <a:spAutoFit/>
          </a:bodyPr>
          <a:lstStyle/>
          <a:p>
            <a:pPr fontAlgn="t">
              <a:defRPr/>
            </a:pPr>
            <a:r>
              <a:rPr lang="en-US" altLang="zh-CN" sz="1050">
                <a:latin typeface="+mn-lt"/>
                <a:ea typeface="+mn-ea"/>
              </a:rPr>
              <a:t>10.0.0.1</a:t>
            </a:r>
            <a:endParaRPr lang="zh-CN" altLang="en-US" sz="1050">
              <a:latin typeface="+mn-lt"/>
              <a:ea typeface="+mn-ea"/>
            </a:endParaRPr>
          </a:p>
        </p:txBody>
      </p:sp>
      <p:sp>
        <p:nvSpPr>
          <p:cNvPr id="30" name="矩形 29"/>
          <p:cNvSpPr/>
          <p:nvPr/>
        </p:nvSpPr>
        <p:spPr bwMode="auto">
          <a:xfrm>
            <a:off x="1943100" y="2889250"/>
            <a:ext cx="2628900" cy="2009775"/>
          </a:xfrm>
          <a:prstGeom prst="rect">
            <a:avLst/>
          </a:prstGeom>
          <a:noFill/>
          <a:ln w="12700" cap="flat" cmpd="sng" algn="ctr">
            <a:solidFill>
              <a:schemeClr val="tx2">
                <a:lumMod val="60000"/>
                <a:lumOff val="40000"/>
              </a:schemeClr>
            </a:solidFill>
            <a:prstDash val="dashDot"/>
            <a:round/>
            <a:headEnd type="none" w="med" len="med"/>
            <a:tailEnd type="none" w="med" len="med"/>
          </a:ln>
          <a:effectLst/>
        </p:spPr>
        <p:txBody>
          <a:bodyPr/>
          <a:lstStyle/>
          <a:p>
            <a:pPr fontAlgn="t">
              <a:defRPr/>
            </a:pPr>
            <a:r>
              <a:rPr lang="en-US" altLang="zh-CN" sz="1050" dirty="0">
                <a:latin typeface="+mn-lt"/>
                <a:ea typeface="+mn-ea"/>
              </a:rPr>
              <a:t>VPC1</a:t>
            </a:r>
            <a:endParaRPr lang="zh-CN" altLang="en-US" sz="1050" dirty="0">
              <a:latin typeface="+mn-lt"/>
              <a:ea typeface="+mn-ea"/>
            </a:endParaRPr>
          </a:p>
        </p:txBody>
      </p:sp>
      <p:sp>
        <p:nvSpPr>
          <p:cNvPr id="31" name="矩形 30"/>
          <p:cNvSpPr/>
          <p:nvPr/>
        </p:nvSpPr>
        <p:spPr bwMode="auto">
          <a:xfrm>
            <a:off x="4679950" y="2889250"/>
            <a:ext cx="2484438" cy="2016125"/>
          </a:xfrm>
          <a:prstGeom prst="rect">
            <a:avLst/>
          </a:prstGeom>
          <a:noFill/>
          <a:ln w="12700" cap="flat" cmpd="sng" algn="ctr">
            <a:solidFill>
              <a:schemeClr val="tx2">
                <a:lumMod val="60000"/>
                <a:lumOff val="40000"/>
              </a:schemeClr>
            </a:solidFill>
            <a:prstDash val="dashDot"/>
            <a:round/>
            <a:headEnd type="none" w="med" len="med"/>
            <a:tailEnd type="none" w="med" len="med"/>
          </a:ln>
          <a:effectLst/>
        </p:spPr>
        <p:txBody>
          <a:bodyPr/>
          <a:lstStyle/>
          <a:p>
            <a:pPr algn="r" fontAlgn="t">
              <a:defRPr/>
            </a:pPr>
            <a:r>
              <a:rPr lang="en-US" altLang="zh-CN" sz="1050" dirty="0">
                <a:latin typeface="+mn-lt"/>
                <a:ea typeface="+mn-ea"/>
              </a:rPr>
              <a:t>VPC1</a:t>
            </a:r>
            <a:endParaRPr lang="zh-CN" altLang="en-US" sz="1050" dirty="0">
              <a:latin typeface="+mn-lt"/>
              <a:ea typeface="+mn-ea"/>
            </a:endParaRPr>
          </a:p>
        </p:txBody>
      </p:sp>
      <p:sp>
        <p:nvSpPr>
          <p:cNvPr id="32" name="矩形 31"/>
          <p:cNvSpPr/>
          <p:nvPr/>
        </p:nvSpPr>
        <p:spPr bwMode="auto">
          <a:xfrm>
            <a:off x="1798638" y="1952625"/>
            <a:ext cx="2808287" cy="2987675"/>
          </a:xfrm>
          <a:prstGeom prst="rect">
            <a:avLst/>
          </a:prstGeom>
          <a:noFill/>
          <a:ln w="12700" cap="flat" cmpd="sng" algn="ctr">
            <a:solidFill>
              <a:schemeClr val="tx2">
                <a:lumMod val="60000"/>
                <a:lumOff val="40000"/>
              </a:schemeClr>
            </a:solidFill>
            <a:prstDash val="dashDot"/>
            <a:round/>
            <a:headEnd type="none" w="med" len="med"/>
            <a:tailEnd type="none" w="med" len="med"/>
          </a:ln>
          <a:effectLst/>
        </p:spPr>
        <p:txBody>
          <a:bodyPr/>
          <a:lstStyle/>
          <a:p>
            <a:pPr fontAlgn="t">
              <a:defRPr/>
            </a:pPr>
            <a:r>
              <a:rPr lang="en-US" altLang="zh-CN" sz="1050" dirty="0">
                <a:latin typeface="+mn-lt"/>
                <a:ea typeface="+mn-ea"/>
              </a:rPr>
              <a:t>VDC1</a:t>
            </a:r>
            <a:endParaRPr lang="zh-CN" altLang="en-US" sz="1050" dirty="0">
              <a:latin typeface="+mn-lt"/>
              <a:ea typeface="+mn-ea"/>
            </a:endParaRPr>
          </a:p>
        </p:txBody>
      </p:sp>
      <p:sp>
        <p:nvSpPr>
          <p:cNvPr id="33" name="矩形 32"/>
          <p:cNvSpPr/>
          <p:nvPr/>
        </p:nvSpPr>
        <p:spPr bwMode="auto">
          <a:xfrm>
            <a:off x="4643438" y="1952625"/>
            <a:ext cx="2628900" cy="2987675"/>
          </a:xfrm>
          <a:prstGeom prst="rect">
            <a:avLst/>
          </a:prstGeom>
          <a:noFill/>
          <a:ln w="12700" cap="flat" cmpd="sng" algn="ctr">
            <a:solidFill>
              <a:schemeClr val="tx2">
                <a:lumMod val="60000"/>
                <a:lumOff val="40000"/>
              </a:schemeClr>
            </a:solidFill>
            <a:prstDash val="dashDot"/>
            <a:round/>
            <a:headEnd type="none" w="med" len="med"/>
            <a:tailEnd type="none" w="med" len="med"/>
          </a:ln>
          <a:effectLst/>
        </p:spPr>
        <p:txBody>
          <a:bodyPr/>
          <a:lstStyle/>
          <a:p>
            <a:pPr fontAlgn="t">
              <a:defRPr/>
            </a:pPr>
            <a:r>
              <a:rPr lang="en-US" altLang="zh-CN" sz="1050" dirty="0">
                <a:latin typeface="+mn-lt"/>
                <a:ea typeface="+mn-ea"/>
              </a:rPr>
              <a:t>VDC2</a:t>
            </a:r>
            <a:endParaRPr lang="zh-CN" altLang="en-US" sz="1050" dirty="0">
              <a:latin typeface="+mn-lt"/>
              <a:ea typeface="+mn-ea"/>
            </a:endParaRPr>
          </a:p>
        </p:txBody>
      </p:sp>
      <p:cxnSp>
        <p:nvCxnSpPr>
          <p:cNvPr id="75802" name="直接连接符 14"/>
          <p:cNvCxnSpPr>
            <a:cxnSpLocks noChangeShapeType="1"/>
            <a:stCxn id="20" idx="0"/>
            <a:endCxn id="18" idx="2"/>
          </p:cNvCxnSpPr>
          <p:nvPr/>
        </p:nvCxnSpPr>
        <p:spPr bwMode="auto">
          <a:xfrm flipV="1">
            <a:off x="3221038" y="3608388"/>
            <a:ext cx="1587" cy="504825"/>
          </a:xfrm>
          <a:prstGeom prst="line">
            <a:avLst/>
          </a:prstGeom>
          <a:noFill/>
          <a:ln w="25400" algn="ctr">
            <a:solidFill>
              <a:srgbClr val="00B050"/>
            </a:solidFill>
            <a:round/>
            <a:headEnd type="oval" w="med" len="med"/>
            <a:tailEnd/>
          </a:ln>
          <a:extLst>
            <a:ext uri="{909E8E84-426E-40DD-AFC4-6F175D3DCCD1}">
              <a14:hiddenFill xmlns:a14="http://schemas.microsoft.com/office/drawing/2010/main">
                <a:noFill/>
              </a14:hiddenFill>
            </a:ext>
          </a:extLst>
        </p:spPr>
      </p:cxnSp>
      <p:cxnSp>
        <p:nvCxnSpPr>
          <p:cNvPr id="75803" name="直接连接符 75"/>
          <p:cNvCxnSpPr>
            <a:cxnSpLocks noChangeShapeType="1"/>
            <a:stCxn id="15" idx="2"/>
          </p:cNvCxnSpPr>
          <p:nvPr/>
        </p:nvCxnSpPr>
        <p:spPr bwMode="auto">
          <a:xfrm>
            <a:off x="5867400" y="4545013"/>
            <a:ext cx="0" cy="503237"/>
          </a:xfrm>
          <a:prstGeom prst="line">
            <a:avLst/>
          </a:prstGeom>
          <a:noFill/>
          <a:ln w="25400" algn="ctr">
            <a:solidFill>
              <a:srgbClr val="0070C0"/>
            </a:solidFill>
            <a:round/>
            <a:headEnd/>
            <a:tailEnd/>
          </a:ln>
          <a:extLst>
            <a:ext uri="{909E8E84-426E-40DD-AFC4-6F175D3DCCD1}">
              <a14:hiddenFill xmlns:a14="http://schemas.microsoft.com/office/drawing/2010/main">
                <a:noFill/>
              </a14:hiddenFill>
            </a:ext>
          </a:extLst>
        </p:spPr>
      </p:cxnSp>
      <p:cxnSp>
        <p:nvCxnSpPr>
          <p:cNvPr id="75804" name="直接连接符 14"/>
          <p:cNvCxnSpPr>
            <a:cxnSpLocks noChangeShapeType="1"/>
          </p:cNvCxnSpPr>
          <p:nvPr/>
        </p:nvCxnSpPr>
        <p:spPr bwMode="auto">
          <a:xfrm flipV="1">
            <a:off x="5903913" y="3608388"/>
            <a:ext cx="0" cy="504825"/>
          </a:xfrm>
          <a:prstGeom prst="line">
            <a:avLst/>
          </a:prstGeom>
          <a:noFill/>
          <a:ln w="25400" algn="ctr">
            <a:solidFill>
              <a:srgbClr val="00B050"/>
            </a:solidFill>
            <a:round/>
            <a:headEnd type="oval" w="med" len="med"/>
            <a:tailEnd/>
          </a:ln>
          <a:extLst>
            <a:ext uri="{909E8E84-426E-40DD-AFC4-6F175D3DCCD1}">
              <a14:hiddenFill xmlns:a14="http://schemas.microsoft.com/office/drawing/2010/main">
                <a:noFill/>
              </a14:hiddenFill>
            </a:ext>
          </a:extLst>
        </p:spPr>
      </p:cxnSp>
      <p:sp>
        <p:nvSpPr>
          <p:cNvPr id="38" name="七边形 37"/>
          <p:cNvSpPr/>
          <p:nvPr/>
        </p:nvSpPr>
        <p:spPr bwMode="auto">
          <a:xfrm>
            <a:off x="2303463" y="3248025"/>
            <a:ext cx="252412" cy="180975"/>
          </a:xfrm>
          <a:prstGeom prst="heptagon">
            <a:avLst/>
          </a:prstGeom>
          <a:solidFill>
            <a:srgbClr val="FFC000"/>
          </a:solidFill>
          <a:ln w="9525" cap="flat" cmpd="sng" algn="ctr">
            <a:solidFill>
              <a:schemeClr val="tx1"/>
            </a:solidFill>
            <a:prstDash val="solid"/>
            <a:round/>
            <a:headEnd type="none" w="med" len="med"/>
            <a:tailEnd type="none" w="med" len="med"/>
          </a:ln>
          <a:effectLst/>
        </p:spPr>
        <p:txBody>
          <a:bodyPr anchor="ctr"/>
          <a:lstStyle/>
          <a:p>
            <a:pPr algn="ctr" fontAlgn="t">
              <a:defRPr/>
            </a:pPr>
            <a:r>
              <a:rPr lang="en-US" altLang="zh-CN" sz="1050" dirty="0">
                <a:latin typeface="+mn-lt"/>
                <a:ea typeface="+mn-ea"/>
              </a:rPr>
              <a:t>1</a:t>
            </a:r>
            <a:endParaRPr lang="zh-CN" altLang="en-US" sz="1050" dirty="0">
              <a:latin typeface="+mn-lt"/>
              <a:ea typeface="+mn-ea"/>
            </a:endParaRPr>
          </a:p>
        </p:txBody>
      </p:sp>
      <p:sp>
        <p:nvSpPr>
          <p:cNvPr id="39" name="七边形 38"/>
          <p:cNvSpPr/>
          <p:nvPr/>
        </p:nvSpPr>
        <p:spPr bwMode="auto">
          <a:xfrm>
            <a:off x="2484438" y="4221163"/>
            <a:ext cx="250825" cy="179387"/>
          </a:xfrm>
          <a:prstGeom prst="heptagon">
            <a:avLst/>
          </a:prstGeom>
          <a:solidFill>
            <a:srgbClr val="FFC000"/>
          </a:solidFill>
          <a:ln w="9525" cap="flat" cmpd="sng" algn="ctr">
            <a:solidFill>
              <a:schemeClr val="tx1"/>
            </a:solidFill>
            <a:prstDash val="solid"/>
            <a:round/>
            <a:headEnd type="none" w="med" len="med"/>
            <a:tailEnd type="none" w="med" len="med"/>
          </a:ln>
          <a:effectLst/>
        </p:spPr>
        <p:txBody>
          <a:bodyPr anchor="ctr"/>
          <a:lstStyle/>
          <a:p>
            <a:pPr algn="ctr" fontAlgn="t">
              <a:defRPr/>
            </a:pPr>
            <a:r>
              <a:rPr lang="en-US" altLang="zh-CN" sz="1050" dirty="0">
                <a:latin typeface="+mn-lt"/>
                <a:ea typeface="+mn-ea"/>
              </a:rPr>
              <a:t>3</a:t>
            </a:r>
            <a:endParaRPr lang="zh-CN" altLang="en-US" sz="1050" dirty="0">
              <a:latin typeface="+mn-lt"/>
              <a:ea typeface="+mn-ea"/>
            </a:endParaRPr>
          </a:p>
        </p:txBody>
      </p:sp>
      <p:sp>
        <p:nvSpPr>
          <p:cNvPr id="40" name="七边形 39"/>
          <p:cNvSpPr/>
          <p:nvPr/>
        </p:nvSpPr>
        <p:spPr bwMode="auto">
          <a:xfrm>
            <a:off x="3276600" y="3860800"/>
            <a:ext cx="250825" cy="179388"/>
          </a:xfrm>
          <a:prstGeom prst="heptagon">
            <a:avLst/>
          </a:prstGeom>
          <a:solidFill>
            <a:srgbClr val="FFC000"/>
          </a:solidFill>
          <a:ln w="9525" cap="flat" cmpd="sng" algn="ctr">
            <a:solidFill>
              <a:schemeClr val="tx1"/>
            </a:solidFill>
            <a:prstDash val="solid"/>
            <a:round/>
            <a:headEnd type="none" w="med" len="med"/>
            <a:tailEnd type="none" w="med" len="med"/>
          </a:ln>
          <a:effectLst/>
        </p:spPr>
        <p:txBody>
          <a:bodyPr anchor="ctr"/>
          <a:lstStyle/>
          <a:p>
            <a:pPr algn="ctr" fontAlgn="t">
              <a:defRPr/>
            </a:pPr>
            <a:r>
              <a:rPr lang="en-US" altLang="zh-CN" sz="1050" dirty="0">
                <a:latin typeface="+mn-lt"/>
                <a:ea typeface="+mn-ea"/>
              </a:rPr>
              <a:t>4</a:t>
            </a:r>
            <a:endParaRPr lang="zh-CN" altLang="en-US" sz="1050" dirty="0">
              <a:latin typeface="+mn-lt"/>
              <a:ea typeface="+mn-ea"/>
            </a:endParaRPr>
          </a:p>
        </p:txBody>
      </p:sp>
      <p:sp>
        <p:nvSpPr>
          <p:cNvPr id="43" name="七边形 42"/>
          <p:cNvSpPr/>
          <p:nvPr/>
        </p:nvSpPr>
        <p:spPr bwMode="auto">
          <a:xfrm>
            <a:off x="3816350" y="5192713"/>
            <a:ext cx="250825" cy="180975"/>
          </a:xfrm>
          <a:prstGeom prst="heptagon">
            <a:avLst/>
          </a:prstGeom>
          <a:solidFill>
            <a:srgbClr val="FFC000"/>
          </a:solidFill>
          <a:ln w="9525" cap="flat" cmpd="sng" algn="ctr">
            <a:solidFill>
              <a:schemeClr val="tx1"/>
            </a:solidFill>
            <a:prstDash val="solid"/>
            <a:round/>
            <a:headEnd type="none" w="med" len="med"/>
            <a:tailEnd type="none" w="med" len="med"/>
          </a:ln>
          <a:effectLst/>
        </p:spPr>
        <p:txBody>
          <a:bodyPr anchor="ctr"/>
          <a:lstStyle/>
          <a:p>
            <a:pPr algn="ctr" fontAlgn="t">
              <a:defRPr/>
            </a:pPr>
            <a:r>
              <a:rPr lang="en-US" altLang="zh-CN" sz="1050" dirty="0">
                <a:latin typeface="+mn-lt"/>
                <a:ea typeface="+mn-ea"/>
              </a:rPr>
              <a:t>2</a:t>
            </a:r>
            <a:endParaRPr lang="zh-CN" altLang="en-US" sz="1050" dirty="0">
              <a:latin typeface="+mn-lt"/>
              <a:ea typeface="+mn-ea"/>
            </a:endParaRPr>
          </a:p>
        </p:txBody>
      </p:sp>
      <p:sp>
        <p:nvSpPr>
          <p:cNvPr id="58" name="矩形 57"/>
          <p:cNvSpPr/>
          <p:nvPr/>
        </p:nvSpPr>
        <p:spPr>
          <a:xfrm>
            <a:off x="1277144" y="5553759"/>
            <a:ext cx="6732587" cy="646331"/>
          </a:xfrm>
          <a:prstGeom prst="rect">
            <a:avLst/>
          </a:prstGeom>
          <a:solidFill>
            <a:schemeClr val="bg1">
              <a:lumMod val="85000"/>
            </a:schemeClr>
          </a:solidFill>
        </p:spPr>
        <p:txBody>
          <a:bodyPr>
            <a:spAutoFit/>
          </a:bodyPr>
          <a:lstStyle/>
          <a:p>
            <a:pPr marL="171450" indent="-171450" fontAlgn="t">
              <a:lnSpc>
                <a:spcPct val="150000"/>
              </a:lnSpc>
              <a:buClr>
                <a:schemeClr val="tx1"/>
              </a:buClr>
              <a:buSzPct val="50000"/>
              <a:buFont typeface="Wingdings" panose="05000000000000000000" pitchFamily="2" charset="2"/>
              <a:buChar char="p"/>
              <a:defRPr/>
            </a:pPr>
            <a:r>
              <a:rPr lang="zh-CN" altLang="en-US" sz="1200" dirty="0">
                <a:latin typeface="+mn-lt"/>
                <a:ea typeface="+mn-ea"/>
              </a:rPr>
              <a:t>每个</a:t>
            </a:r>
            <a:r>
              <a:rPr lang="en-US" altLang="zh-CN" sz="1200" dirty="0">
                <a:latin typeface="+mn-lt"/>
                <a:ea typeface="+mn-ea"/>
              </a:rPr>
              <a:t>VPC</a:t>
            </a:r>
            <a:r>
              <a:rPr lang="zh-CN" altLang="en-US" sz="1200" dirty="0">
                <a:latin typeface="+mn-lt"/>
                <a:ea typeface="+mn-ea"/>
              </a:rPr>
              <a:t>可以创建自己的路由器，并把自己的私有网络与路由器关联，关联成功后私有网络会变为路由网络，如图中：</a:t>
            </a:r>
            <a:r>
              <a:rPr lang="en-US" altLang="zh-CN" sz="1200" dirty="0">
                <a:latin typeface="+mn-lt"/>
                <a:ea typeface="+mn-ea"/>
              </a:rPr>
              <a:t>VDC1</a:t>
            </a:r>
            <a:r>
              <a:rPr lang="zh-CN" altLang="en-US" sz="1200" dirty="0">
                <a:latin typeface="+mn-lt"/>
                <a:ea typeface="+mn-ea"/>
              </a:rPr>
              <a:t>和</a:t>
            </a:r>
            <a:r>
              <a:rPr lang="en-US" altLang="zh-CN" sz="1200" dirty="0">
                <a:latin typeface="+mn-lt"/>
                <a:ea typeface="+mn-ea"/>
              </a:rPr>
              <a:t>VDC2</a:t>
            </a:r>
            <a:r>
              <a:rPr lang="zh-CN" altLang="en-US" sz="1200" dirty="0">
                <a:latin typeface="+mn-lt"/>
                <a:ea typeface="+mn-ea"/>
              </a:rPr>
              <a:t>中的</a:t>
            </a:r>
            <a:r>
              <a:rPr lang="en-US" altLang="zh-CN" sz="1200" dirty="0">
                <a:latin typeface="+mn-lt"/>
                <a:ea typeface="+mn-ea"/>
              </a:rPr>
              <a:t>Private Net1</a:t>
            </a:r>
            <a:r>
              <a:rPr lang="zh-CN" altLang="en-US" sz="1200" dirty="0">
                <a:latin typeface="+mn-lt"/>
                <a:ea typeface="+mn-ea"/>
              </a:rPr>
              <a:t>，关联</a:t>
            </a:r>
            <a:r>
              <a:rPr lang="en-US" altLang="zh-CN" sz="1200" dirty="0">
                <a:latin typeface="+mn-lt"/>
                <a:ea typeface="+mn-ea"/>
              </a:rPr>
              <a:t>vRouter</a:t>
            </a:r>
            <a:r>
              <a:rPr lang="zh-CN" altLang="en-US" sz="1200" dirty="0">
                <a:latin typeface="+mn-lt"/>
                <a:ea typeface="+mn-ea"/>
              </a:rPr>
              <a:t>后就成为了路由网络。</a:t>
            </a:r>
            <a:endParaRPr lang="en-US" altLang="zh-CN" sz="1200" dirty="0">
              <a:latin typeface="+mn-lt"/>
              <a:ea typeface="+mn-ea"/>
            </a:endParaRPr>
          </a:p>
        </p:txBody>
      </p:sp>
    </p:spTree>
    <p:extLst>
      <p:ext uri="{BB962C8B-B14F-4D97-AF65-F5344CB8AC3E}">
        <p14:creationId xmlns:p14="http://schemas.microsoft.com/office/powerpoint/2010/main" val="7018516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标题 1"/>
          <p:cNvSpPr>
            <a:spLocks noGrp="1"/>
          </p:cNvSpPr>
          <p:nvPr>
            <p:ph type="title"/>
          </p:nvPr>
        </p:nvSpPr>
        <p:spPr/>
        <p:txBody>
          <a:bodyPr/>
          <a:lstStyle/>
          <a:p>
            <a:r>
              <a:rPr lang="zh-CN" altLang="en-US" smtClean="0"/>
              <a:t>网络服务 </a:t>
            </a:r>
            <a:r>
              <a:rPr lang="en-US" altLang="zh-CN" smtClean="0"/>
              <a:t>- </a:t>
            </a:r>
            <a:r>
              <a:rPr lang="zh-CN" altLang="en-US" smtClean="0"/>
              <a:t>直连网络</a:t>
            </a:r>
            <a:endParaRPr lang="zh-CN" altLang="en-US" dirty="0" smtClean="0"/>
          </a:p>
        </p:txBody>
      </p:sp>
      <p:sp>
        <p:nvSpPr>
          <p:cNvPr id="76803" name="内容占位符 2"/>
          <p:cNvSpPr>
            <a:spLocks noGrp="1"/>
          </p:cNvSpPr>
          <p:nvPr>
            <p:ph type="body" sz="quarter" idx="10"/>
          </p:nvPr>
        </p:nvSpPr>
        <p:spPr>
          <a:xfrm>
            <a:off x="1079612" y="1387167"/>
            <a:ext cx="7920037" cy="3924300"/>
          </a:xfrm>
        </p:spPr>
        <p:txBody>
          <a:bodyPr/>
          <a:lstStyle/>
          <a:p>
            <a:endParaRPr lang="en-US" altLang="zh-CN" sz="2800" smtClean="0"/>
          </a:p>
          <a:p>
            <a:pPr lvl="1"/>
            <a:endParaRPr lang="en-US" altLang="zh-CN" sz="2800" smtClean="0"/>
          </a:p>
        </p:txBody>
      </p:sp>
      <p:sp>
        <p:nvSpPr>
          <p:cNvPr id="6" name="矩形 5"/>
          <p:cNvSpPr/>
          <p:nvPr/>
        </p:nvSpPr>
        <p:spPr bwMode="auto">
          <a:xfrm>
            <a:off x="4246674" y="1685617"/>
            <a:ext cx="1044575" cy="395287"/>
          </a:xfrm>
          <a:prstGeom prst="rect">
            <a:avLst/>
          </a:prstGeom>
          <a:solidFill>
            <a:schemeClr val="bg1">
              <a:lumMod val="75000"/>
            </a:schemeClr>
          </a:solidFill>
          <a:ln w="12700" cap="flat" cmpd="sng" algn="ctr">
            <a:solidFill>
              <a:schemeClr val="tx1"/>
            </a:solidFill>
            <a:prstDash val="solid"/>
            <a:round/>
            <a:headEnd type="none" w="med" len="med"/>
            <a:tailEnd type="none" w="med" len="med"/>
          </a:ln>
          <a:effectLst/>
        </p:spPr>
        <p:txBody>
          <a:bodyPr anchor="ctr"/>
          <a:lstStyle/>
          <a:p>
            <a:pPr algn="ctr" fontAlgn="t">
              <a:defRPr/>
            </a:pPr>
            <a:r>
              <a:rPr lang="en-US" altLang="zh-CN" sz="1100" dirty="0">
                <a:latin typeface="+mn-lt"/>
                <a:ea typeface="+mn-ea"/>
              </a:rPr>
              <a:t>VM1</a:t>
            </a:r>
          </a:p>
          <a:p>
            <a:pPr algn="ctr" fontAlgn="t">
              <a:defRPr/>
            </a:pPr>
            <a:r>
              <a:rPr lang="en-US" altLang="zh-CN" sz="1100" dirty="0">
                <a:latin typeface="+mn-lt"/>
                <a:ea typeface="+mn-ea"/>
              </a:rPr>
              <a:t>10.0.0.2</a:t>
            </a:r>
            <a:endParaRPr lang="zh-CN" altLang="en-US" sz="1100" dirty="0">
              <a:latin typeface="+mn-lt"/>
              <a:ea typeface="+mn-ea"/>
            </a:endParaRPr>
          </a:p>
        </p:txBody>
      </p:sp>
      <p:sp>
        <p:nvSpPr>
          <p:cNvPr id="7" name="矩形 6"/>
          <p:cNvSpPr/>
          <p:nvPr/>
        </p:nvSpPr>
        <p:spPr bwMode="auto">
          <a:xfrm>
            <a:off x="5399199" y="1685617"/>
            <a:ext cx="1044575" cy="395287"/>
          </a:xfrm>
          <a:prstGeom prst="rect">
            <a:avLst/>
          </a:prstGeom>
          <a:solidFill>
            <a:schemeClr val="bg1">
              <a:lumMod val="75000"/>
            </a:schemeClr>
          </a:solidFill>
          <a:ln w="12700" cap="flat" cmpd="sng" algn="ctr">
            <a:solidFill>
              <a:schemeClr val="tx1"/>
            </a:solidFill>
            <a:prstDash val="solid"/>
            <a:round/>
            <a:headEnd type="none" w="med" len="med"/>
            <a:tailEnd type="none" w="med" len="med"/>
          </a:ln>
          <a:effectLst/>
        </p:spPr>
        <p:txBody>
          <a:bodyPr anchor="ctr"/>
          <a:lstStyle/>
          <a:p>
            <a:pPr algn="ctr" fontAlgn="t">
              <a:defRPr/>
            </a:pPr>
            <a:r>
              <a:rPr lang="en-US" altLang="zh-CN" sz="1100" dirty="0">
                <a:latin typeface="+mn-lt"/>
                <a:ea typeface="+mn-ea"/>
              </a:rPr>
              <a:t>VM2</a:t>
            </a:r>
          </a:p>
          <a:p>
            <a:pPr algn="ctr" fontAlgn="t">
              <a:defRPr/>
            </a:pPr>
            <a:r>
              <a:rPr lang="en-US" altLang="zh-CN" sz="1100" dirty="0">
                <a:latin typeface="+mn-lt"/>
                <a:ea typeface="+mn-ea"/>
              </a:rPr>
              <a:t>10.0.0.3</a:t>
            </a:r>
            <a:endParaRPr lang="zh-CN" altLang="en-US" sz="1100" dirty="0">
              <a:latin typeface="+mn-lt"/>
              <a:ea typeface="+mn-ea"/>
            </a:endParaRPr>
          </a:p>
        </p:txBody>
      </p:sp>
      <p:sp>
        <p:nvSpPr>
          <p:cNvPr id="8" name="矩形 7"/>
          <p:cNvSpPr/>
          <p:nvPr/>
        </p:nvSpPr>
        <p:spPr bwMode="auto">
          <a:xfrm>
            <a:off x="6658087" y="1685617"/>
            <a:ext cx="1044575" cy="395287"/>
          </a:xfrm>
          <a:prstGeom prst="rect">
            <a:avLst/>
          </a:prstGeom>
          <a:solidFill>
            <a:schemeClr val="bg1">
              <a:lumMod val="75000"/>
            </a:schemeClr>
          </a:solidFill>
          <a:ln w="12700" cap="flat" cmpd="sng" algn="ctr">
            <a:solidFill>
              <a:schemeClr val="tx1"/>
            </a:solidFill>
            <a:prstDash val="solid"/>
            <a:round/>
            <a:headEnd type="none" w="med" len="med"/>
            <a:tailEnd type="none" w="med" len="med"/>
          </a:ln>
          <a:effectLst/>
        </p:spPr>
        <p:txBody>
          <a:bodyPr anchor="ctr"/>
          <a:lstStyle/>
          <a:p>
            <a:pPr algn="ctr" fontAlgn="t">
              <a:defRPr/>
            </a:pPr>
            <a:r>
              <a:rPr lang="en-US" altLang="zh-CN" sz="1100" dirty="0">
                <a:latin typeface="+mn-lt"/>
                <a:ea typeface="+mn-ea"/>
              </a:rPr>
              <a:t>VM3</a:t>
            </a:r>
          </a:p>
          <a:p>
            <a:pPr algn="ctr" fontAlgn="t">
              <a:defRPr/>
            </a:pPr>
            <a:r>
              <a:rPr lang="en-US" altLang="zh-CN" sz="1100" dirty="0">
                <a:latin typeface="+mn-lt"/>
                <a:ea typeface="+mn-ea"/>
              </a:rPr>
              <a:t>10.0.1.2</a:t>
            </a:r>
            <a:endParaRPr lang="zh-CN" altLang="en-US" sz="1100" dirty="0">
              <a:latin typeface="+mn-lt"/>
              <a:ea typeface="+mn-ea"/>
            </a:endParaRPr>
          </a:p>
        </p:txBody>
      </p:sp>
      <p:sp>
        <p:nvSpPr>
          <p:cNvPr id="9" name="圆角矩形 58"/>
          <p:cNvSpPr>
            <a:spLocks noChangeArrowheads="1"/>
          </p:cNvSpPr>
          <p:nvPr/>
        </p:nvSpPr>
        <p:spPr bwMode="auto">
          <a:xfrm>
            <a:off x="4246674" y="2620654"/>
            <a:ext cx="2197100" cy="431800"/>
          </a:xfrm>
          <a:prstGeom prst="roundRect">
            <a:avLst>
              <a:gd name="adj" fmla="val 16667"/>
            </a:avLst>
          </a:prstGeom>
          <a:solidFill>
            <a:srgbClr val="3399FF"/>
          </a:solidFill>
          <a:ln w="9525" algn="ctr">
            <a:solidFill>
              <a:schemeClr val="tx1"/>
            </a:solidFill>
            <a:round/>
            <a:headEnd/>
            <a:tailEnd/>
          </a:ln>
        </p:spPr>
        <p:txBody>
          <a:bodyPr anchor="ctr"/>
          <a:lstStyle/>
          <a:p>
            <a:pPr algn="ctr" defTabSz="673100" fontAlgn="t">
              <a:defRPr/>
            </a:pPr>
            <a:r>
              <a:rPr lang="en-US" altLang="zh-CN" sz="1100">
                <a:solidFill>
                  <a:srgbClr val="000000"/>
                </a:solidFill>
                <a:latin typeface="+mn-lt"/>
                <a:ea typeface="+mn-ea"/>
                <a:cs typeface="Arial Unicode MS" pitchFamily="34" charset="-122"/>
              </a:rPr>
              <a:t>Private Net1</a:t>
            </a:r>
          </a:p>
          <a:p>
            <a:pPr algn="ctr" defTabSz="673100" fontAlgn="t">
              <a:defRPr/>
            </a:pPr>
            <a:r>
              <a:rPr lang="en-US" altLang="zh-CN" sz="1100">
                <a:solidFill>
                  <a:srgbClr val="000000"/>
                </a:solidFill>
                <a:latin typeface="+mn-lt"/>
                <a:ea typeface="+mn-ea"/>
                <a:cs typeface="Arial Unicode MS" pitchFamily="34" charset="-122"/>
              </a:rPr>
              <a:t>10.0.0.0/24</a:t>
            </a:r>
            <a:endParaRPr lang="zh-CN" altLang="en-US" sz="1100">
              <a:solidFill>
                <a:srgbClr val="000000"/>
              </a:solidFill>
              <a:latin typeface="+mn-lt"/>
              <a:ea typeface="+mn-ea"/>
              <a:cs typeface="Arial Unicode MS" pitchFamily="34" charset="-122"/>
            </a:endParaRPr>
          </a:p>
        </p:txBody>
      </p:sp>
      <p:sp>
        <p:nvSpPr>
          <p:cNvPr id="11" name="圆角矩形 71"/>
          <p:cNvSpPr>
            <a:spLocks noChangeArrowheads="1"/>
          </p:cNvSpPr>
          <p:nvPr/>
        </p:nvSpPr>
        <p:spPr bwMode="auto">
          <a:xfrm>
            <a:off x="1509824" y="4492317"/>
            <a:ext cx="6013450" cy="468312"/>
          </a:xfrm>
          <a:prstGeom prst="roundRect">
            <a:avLst>
              <a:gd name="adj" fmla="val 16667"/>
            </a:avLst>
          </a:prstGeom>
          <a:solidFill>
            <a:srgbClr val="FFC1C1"/>
          </a:solidFill>
          <a:ln w="9525" algn="ctr">
            <a:solidFill>
              <a:schemeClr val="tx1"/>
            </a:solidFill>
            <a:round/>
            <a:headEnd/>
            <a:tailEnd/>
          </a:ln>
        </p:spPr>
        <p:txBody>
          <a:bodyPr anchor="ctr"/>
          <a:lstStyle/>
          <a:p>
            <a:pPr algn="ctr" defTabSz="673100" fontAlgn="t">
              <a:defRPr/>
            </a:pPr>
            <a:r>
              <a:rPr lang="en-US" altLang="zh-CN" sz="1800" dirty="0">
                <a:solidFill>
                  <a:srgbClr val="000000"/>
                </a:solidFill>
                <a:latin typeface="+mn-lt"/>
                <a:ea typeface="+mn-ea"/>
                <a:cs typeface="Arial Unicode MS" pitchFamily="34" charset="-122"/>
              </a:rPr>
              <a:t>External Net </a:t>
            </a:r>
          </a:p>
          <a:p>
            <a:pPr algn="ctr" defTabSz="673100" fontAlgn="t">
              <a:defRPr/>
            </a:pPr>
            <a:r>
              <a:rPr lang="en-US" altLang="zh-CN" sz="1800" dirty="0">
                <a:solidFill>
                  <a:srgbClr val="000000"/>
                </a:solidFill>
                <a:latin typeface="+mn-lt"/>
                <a:ea typeface="+mn-ea"/>
                <a:cs typeface="Arial Unicode MS" pitchFamily="34" charset="-122"/>
              </a:rPr>
              <a:t>30.0.0.0/24</a:t>
            </a:r>
            <a:endParaRPr lang="zh-CN" altLang="en-US" sz="1800" dirty="0">
              <a:solidFill>
                <a:srgbClr val="000000"/>
              </a:solidFill>
              <a:latin typeface="+mn-lt"/>
              <a:ea typeface="+mn-ea"/>
              <a:cs typeface="Arial Unicode MS" pitchFamily="34" charset="-122"/>
            </a:endParaRPr>
          </a:p>
        </p:txBody>
      </p:sp>
      <p:cxnSp>
        <p:nvCxnSpPr>
          <p:cNvPr id="76809" name="直接连接符 74"/>
          <p:cNvCxnSpPr>
            <a:cxnSpLocks noChangeShapeType="1"/>
            <a:stCxn id="11" idx="2"/>
          </p:cNvCxnSpPr>
          <p:nvPr/>
        </p:nvCxnSpPr>
        <p:spPr bwMode="auto">
          <a:xfrm flipH="1">
            <a:off x="4499087" y="4960629"/>
            <a:ext cx="0" cy="250825"/>
          </a:xfrm>
          <a:prstGeom prst="line">
            <a:avLst/>
          </a:prstGeom>
          <a:noFill/>
          <a:ln w="25400" algn="ctr">
            <a:solidFill>
              <a:schemeClr val="tx1"/>
            </a:solidFill>
            <a:round/>
            <a:headEnd type="oval" w="med" len="med"/>
            <a:tailEnd/>
          </a:ln>
          <a:extLst>
            <a:ext uri="{909E8E84-426E-40DD-AFC4-6F175D3DCCD1}">
              <a14:hiddenFill xmlns:a14="http://schemas.microsoft.com/office/drawing/2010/main">
                <a:noFill/>
              </a14:hiddenFill>
            </a:ext>
          </a:extLst>
        </p:spPr>
      </p:cxnSp>
      <p:sp>
        <p:nvSpPr>
          <p:cNvPr id="13" name="TextBox 78"/>
          <p:cNvSpPr txBox="1">
            <a:spLocks noChangeArrowheads="1"/>
          </p:cNvSpPr>
          <p:nvPr/>
        </p:nvSpPr>
        <p:spPr bwMode="auto">
          <a:xfrm>
            <a:off x="5392629" y="4086739"/>
            <a:ext cx="792162" cy="261610"/>
          </a:xfrm>
          <a:prstGeom prst="rect">
            <a:avLst/>
          </a:prstGeom>
          <a:noFill/>
          <a:ln w="9525">
            <a:noFill/>
            <a:miter lim="800000"/>
            <a:headEnd/>
            <a:tailEnd/>
          </a:ln>
        </p:spPr>
        <p:txBody>
          <a:bodyPr>
            <a:spAutoFit/>
          </a:bodyPr>
          <a:lstStyle/>
          <a:p>
            <a:pPr fontAlgn="t">
              <a:defRPr/>
            </a:pPr>
            <a:r>
              <a:rPr lang="en-US" altLang="zh-CN" sz="1100" dirty="0">
                <a:latin typeface="+mn-lt"/>
                <a:ea typeface="+mn-ea"/>
              </a:rPr>
              <a:t>30.0.0.3</a:t>
            </a:r>
            <a:endParaRPr lang="zh-CN" altLang="en-US" sz="1100" dirty="0">
              <a:latin typeface="+mn-lt"/>
              <a:ea typeface="+mn-ea"/>
            </a:endParaRPr>
          </a:p>
        </p:txBody>
      </p:sp>
      <p:sp>
        <p:nvSpPr>
          <p:cNvPr id="14" name="TextBox 79"/>
          <p:cNvSpPr txBox="1">
            <a:spLocks noChangeArrowheads="1"/>
          </p:cNvSpPr>
          <p:nvPr/>
        </p:nvSpPr>
        <p:spPr bwMode="auto">
          <a:xfrm>
            <a:off x="3458911" y="5077714"/>
            <a:ext cx="790575" cy="261610"/>
          </a:xfrm>
          <a:prstGeom prst="rect">
            <a:avLst/>
          </a:prstGeom>
          <a:noFill/>
          <a:ln w="9525">
            <a:noFill/>
            <a:miter lim="800000"/>
            <a:headEnd/>
            <a:tailEnd/>
          </a:ln>
        </p:spPr>
        <p:txBody>
          <a:bodyPr>
            <a:spAutoFit/>
          </a:bodyPr>
          <a:lstStyle/>
          <a:p>
            <a:pPr fontAlgn="t">
              <a:defRPr/>
            </a:pPr>
            <a:r>
              <a:rPr lang="en-US" altLang="zh-CN" sz="1100" dirty="0">
                <a:latin typeface="+mn-lt"/>
                <a:ea typeface="+mn-ea"/>
              </a:rPr>
              <a:t>30.0.0.1</a:t>
            </a:r>
            <a:endParaRPr lang="zh-CN" altLang="en-US" sz="1100" dirty="0">
              <a:latin typeface="+mn-lt"/>
              <a:ea typeface="+mn-ea"/>
            </a:endParaRPr>
          </a:p>
        </p:txBody>
      </p:sp>
      <p:sp>
        <p:nvSpPr>
          <p:cNvPr id="15" name="圆角矩形 14"/>
          <p:cNvSpPr/>
          <p:nvPr/>
        </p:nvSpPr>
        <p:spPr bwMode="auto">
          <a:xfrm>
            <a:off x="4246674" y="3557279"/>
            <a:ext cx="2232025" cy="431800"/>
          </a:xfrm>
          <a:prstGeom prst="roundRect">
            <a:avLst/>
          </a:prstGeom>
          <a:solidFill>
            <a:schemeClr val="accent1">
              <a:lumMod val="25000"/>
            </a:schemeClr>
          </a:solidFill>
          <a:ln w="9525" cap="flat" cmpd="sng" algn="ctr">
            <a:solidFill>
              <a:schemeClr val="tx1"/>
            </a:solidFill>
            <a:prstDash val="solid"/>
            <a:round/>
            <a:headEnd type="none" w="med" len="med"/>
            <a:tailEnd type="none" w="med" len="med"/>
          </a:ln>
          <a:effectLst/>
        </p:spPr>
        <p:txBody>
          <a:bodyPr anchor="ctr"/>
          <a:lstStyle/>
          <a:p>
            <a:pPr algn="ctr" defTabSz="673177" fontAlgn="t">
              <a:defRPr/>
            </a:pPr>
            <a:r>
              <a:rPr lang="en-US" altLang="zh-CN" sz="1800" dirty="0">
                <a:solidFill>
                  <a:srgbClr val="000000"/>
                </a:solidFill>
                <a:latin typeface="+mn-lt"/>
                <a:ea typeface="+mn-ea"/>
                <a:cs typeface="Arial Unicode MS" pitchFamily="34" charset="-122"/>
              </a:rPr>
              <a:t>vRouter</a:t>
            </a:r>
          </a:p>
        </p:txBody>
      </p:sp>
      <p:sp>
        <p:nvSpPr>
          <p:cNvPr id="16" name="矩形 15"/>
          <p:cNvSpPr/>
          <p:nvPr/>
        </p:nvSpPr>
        <p:spPr bwMode="auto">
          <a:xfrm>
            <a:off x="1582849" y="1685617"/>
            <a:ext cx="1044575" cy="395287"/>
          </a:xfrm>
          <a:prstGeom prst="rect">
            <a:avLst/>
          </a:prstGeom>
          <a:solidFill>
            <a:schemeClr val="bg1">
              <a:lumMod val="75000"/>
            </a:schemeClr>
          </a:solidFill>
          <a:ln w="12700" cap="flat" cmpd="sng" algn="ctr">
            <a:solidFill>
              <a:schemeClr val="tx1"/>
            </a:solidFill>
            <a:prstDash val="solid"/>
            <a:round/>
            <a:headEnd type="none" w="med" len="med"/>
            <a:tailEnd type="none" w="med" len="med"/>
          </a:ln>
          <a:effectLst/>
        </p:spPr>
        <p:txBody>
          <a:bodyPr anchor="ctr"/>
          <a:lstStyle/>
          <a:p>
            <a:pPr algn="ctr" fontAlgn="t">
              <a:defRPr/>
            </a:pPr>
            <a:r>
              <a:rPr lang="en-US" altLang="zh-CN" sz="1100" dirty="0">
                <a:latin typeface="+mn-lt"/>
                <a:ea typeface="+mn-ea"/>
              </a:rPr>
              <a:t>VM1</a:t>
            </a:r>
          </a:p>
          <a:p>
            <a:pPr algn="ctr" fontAlgn="t">
              <a:defRPr/>
            </a:pPr>
            <a:r>
              <a:rPr lang="en-US" altLang="zh-CN" sz="1100" dirty="0">
                <a:latin typeface="+mn-lt"/>
                <a:ea typeface="+mn-ea"/>
              </a:rPr>
              <a:t>10.0.0.2</a:t>
            </a:r>
            <a:endParaRPr lang="zh-CN" altLang="en-US" sz="1100" dirty="0">
              <a:latin typeface="+mn-lt"/>
              <a:ea typeface="+mn-ea"/>
            </a:endParaRPr>
          </a:p>
        </p:txBody>
      </p:sp>
      <p:sp>
        <p:nvSpPr>
          <p:cNvPr id="17" name="矩形 16"/>
          <p:cNvSpPr/>
          <p:nvPr/>
        </p:nvSpPr>
        <p:spPr bwMode="auto">
          <a:xfrm>
            <a:off x="2843324" y="1685617"/>
            <a:ext cx="1042988" cy="395287"/>
          </a:xfrm>
          <a:prstGeom prst="rect">
            <a:avLst/>
          </a:prstGeom>
          <a:solidFill>
            <a:schemeClr val="bg1">
              <a:lumMod val="75000"/>
            </a:schemeClr>
          </a:solidFill>
          <a:ln w="12700" cap="flat" cmpd="sng" algn="ctr">
            <a:solidFill>
              <a:schemeClr val="tx1"/>
            </a:solidFill>
            <a:prstDash val="solid"/>
            <a:round/>
            <a:headEnd type="none" w="med" len="med"/>
            <a:tailEnd type="none" w="med" len="med"/>
          </a:ln>
          <a:effectLst/>
        </p:spPr>
        <p:txBody>
          <a:bodyPr anchor="ctr"/>
          <a:lstStyle/>
          <a:p>
            <a:pPr algn="ctr" fontAlgn="t">
              <a:defRPr/>
            </a:pPr>
            <a:r>
              <a:rPr lang="en-US" altLang="zh-CN" sz="1100" dirty="0">
                <a:latin typeface="+mn-lt"/>
                <a:ea typeface="+mn-ea"/>
              </a:rPr>
              <a:t>VM2</a:t>
            </a:r>
          </a:p>
          <a:p>
            <a:pPr algn="ctr" fontAlgn="t">
              <a:defRPr/>
            </a:pPr>
            <a:r>
              <a:rPr lang="en-US" altLang="zh-CN" sz="1100" dirty="0">
                <a:latin typeface="+mn-lt"/>
                <a:ea typeface="+mn-ea"/>
              </a:rPr>
              <a:t>10.0.0.3</a:t>
            </a:r>
            <a:endParaRPr lang="zh-CN" altLang="en-US" sz="1100" dirty="0">
              <a:latin typeface="+mn-lt"/>
              <a:ea typeface="+mn-ea"/>
            </a:endParaRPr>
          </a:p>
        </p:txBody>
      </p:sp>
      <p:sp>
        <p:nvSpPr>
          <p:cNvPr id="18" name="圆角矩形 101"/>
          <p:cNvSpPr>
            <a:spLocks noChangeArrowheads="1"/>
          </p:cNvSpPr>
          <p:nvPr/>
        </p:nvSpPr>
        <p:spPr bwMode="auto">
          <a:xfrm>
            <a:off x="1582849" y="2620654"/>
            <a:ext cx="2268538" cy="431800"/>
          </a:xfrm>
          <a:prstGeom prst="roundRect">
            <a:avLst>
              <a:gd name="adj" fmla="val 16667"/>
            </a:avLst>
          </a:prstGeom>
          <a:solidFill>
            <a:srgbClr val="3399FF"/>
          </a:solidFill>
          <a:ln w="9525" algn="ctr">
            <a:solidFill>
              <a:schemeClr val="tx1"/>
            </a:solidFill>
            <a:round/>
            <a:headEnd/>
            <a:tailEnd/>
          </a:ln>
        </p:spPr>
        <p:txBody>
          <a:bodyPr anchor="ctr"/>
          <a:lstStyle/>
          <a:p>
            <a:pPr algn="ctr" defTabSz="673100" fontAlgn="t">
              <a:defRPr/>
            </a:pPr>
            <a:r>
              <a:rPr lang="en-US" altLang="zh-CN" sz="1100">
                <a:solidFill>
                  <a:srgbClr val="000000"/>
                </a:solidFill>
                <a:latin typeface="+mn-lt"/>
                <a:ea typeface="+mn-ea"/>
                <a:cs typeface="Arial Unicode MS" pitchFamily="34" charset="-122"/>
              </a:rPr>
              <a:t>Private Net1</a:t>
            </a:r>
          </a:p>
          <a:p>
            <a:pPr algn="ctr" defTabSz="673100" fontAlgn="t">
              <a:defRPr/>
            </a:pPr>
            <a:r>
              <a:rPr lang="en-US" altLang="zh-CN" sz="1100">
                <a:solidFill>
                  <a:srgbClr val="000000"/>
                </a:solidFill>
                <a:latin typeface="+mn-lt"/>
                <a:ea typeface="+mn-ea"/>
                <a:cs typeface="Arial Unicode MS" pitchFamily="34" charset="-122"/>
              </a:rPr>
              <a:t>10.0.0.0/24</a:t>
            </a:r>
            <a:endParaRPr lang="zh-CN" altLang="en-US" sz="1100">
              <a:solidFill>
                <a:srgbClr val="000000"/>
              </a:solidFill>
              <a:latin typeface="+mn-lt"/>
              <a:ea typeface="+mn-ea"/>
              <a:cs typeface="Arial Unicode MS" pitchFamily="34" charset="-122"/>
            </a:endParaRPr>
          </a:p>
        </p:txBody>
      </p:sp>
      <p:sp>
        <p:nvSpPr>
          <p:cNvPr id="19" name="TextBox 103"/>
          <p:cNvSpPr txBox="1">
            <a:spLocks noChangeArrowheads="1"/>
          </p:cNvSpPr>
          <p:nvPr/>
        </p:nvSpPr>
        <p:spPr bwMode="auto">
          <a:xfrm>
            <a:off x="1906699" y="3304867"/>
            <a:ext cx="792163" cy="261610"/>
          </a:xfrm>
          <a:prstGeom prst="rect">
            <a:avLst/>
          </a:prstGeom>
          <a:noFill/>
          <a:ln w="9525">
            <a:noFill/>
            <a:miter lim="800000"/>
            <a:headEnd/>
            <a:tailEnd/>
          </a:ln>
        </p:spPr>
        <p:txBody>
          <a:bodyPr>
            <a:spAutoFit/>
          </a:bodyPr>
          <a:lstStyle/>
          <a:p>
            <a:pPr fontAlgn="t">
              <a:defRPr/>
            </a:pPr>
            <a:r>
              <a:rPr lang="en-US" altLang="zh-CN" sz="1100">
                <a:latin typeface="+mn-lt"/>
                <a:ea typeface="+mn-ea"/>
              </a:rPr>
              <a:t>10.0.0.1</a:t>
            </a:r>
            <a:endParaRPr lang="zh-CN" altLang="en-US" sz="1100">
              <a:latin typeface="+mn-lt"/>
              <a:ea typeface="+mn-ea"/>
            </a:endParaRPr>
          </a:p>
        </p:txBody>
      </p:sp>
      <p:sp>
        <p:nvSpPr>
          <p:cNvPr id="20" name="圆角矩形 19"/>
          <p:cNvSpPr/>
          <p:nvPr/>
        </p:nvSpPr>
        <p:spPr bwMode="auto">
          <a:xfrm>
            <a:off x="1546337" y="3557279"/>
            <a:ext cx="2339975" cy="431800"/>
          </a:xfrm>
          <a:prstGeom prst="roundRect">
            <a:avLst/>
          </a:prstGeom>
          <a:solidFill>
            <a:schemeClr val="accent1">
              <a:lumMod val="25000"/>
            </a:schemeClr>
          </a:solidFill>
          <a:ln w="9525" cap="flat" cmpd="sng" algn="ctr">
            <a:solidFill>
              <a:schemeClr val="tx1"/>
            </a:solidFill>
            <a:prstDash val="solid"/>
            <a:round/>
            <a:headEnd type="none" w="med" len="med"/>
            <a:tailEnd type="none" w="med" len="med"/>
          </a:ln>
          <a:effectLst/>
        </p:spPr>
        <p:txBody>
          <a:bodyPr anchor="ctr"/>
          <a:lstStyle/>
          <a:p>
            <a:pPr algn="ctr" defTabSz="673177" fontAlgn="t">
              <a:defRPr/>
            </a:pPr>
            <a:r>
              <a:rPr lang="en-US" altLang="zh-CN" sz="1800" dirty="0">
                <a:solidFill>
                  <a:srgbClr val="000000"/>
                </a:solidFill>
                <a:latin typeface="+mn-lt"/>
                <a:ea typeface="+mn-ea"/>
                <a:cs typeface="Arial Unicode MS" pitchFamily="34" charset="-122"/>
              </a:rPr>
              <a:t>vRouter</a:t>
            </a:r>
          </a:p>
        </p:txBody>
      </p:sp>
      <p:cxnSp>
        <p:nvCxnSpPr>
          <p:cNvPr id="76818" name="直接连接符 14"/>
          <p:cNvCxnSpPr>
            <a:cxnSpLocks noChangeShapeType="1"/>
          </p:cNvCxnSpPr>
          <p:nvPr/>
        </p:nvCxnSpPr>
        <p:spPr bwMode="auto">
          <a:xfrm flipV="1">
            <a:off x="2087674" y="2044392"/>
            <a:ext cx="0" cy="576262"/>
          </a:xfrm>
          <a:prstGeom prst="line">
            <a:avLst/>
          </a:prstGeom>
          <a:noFill/>
          <a:ln w="25400" algn="ctr">
            <a:solidFill>
              <a:schemeClr val="tx1"/>
            </a:solidFill>
            <a:round/>
            <a:headEnd type="oval" w="med" len="med"/>
            <a:tailEnd/>
          </a:ln>
          <a:extLst>
            <a:ext uri="{909E8E84-426E-40DD-AFC4-6F175D3DCCD1}">
              <a14:hiddenFill xmlns:a14="http://schemas.microsoft.com/office/drawing/2010/main">
                <a:noFill/>
              </a14:hiddenFill>
            </a:ext>
          </a:extLst>
        </p:spPr>
      </p:cxnSp>
      <p:cxnSp>
        <p:nvCxnSpPr>
          <p:cNvPr id="76819" name="直接连接符 14"/>
          <p:cNvCxnSpPr>
            <a:cxnSpLocks noChangeShapeType="1"/>
            <a:endCxn id="17" idx="2"/>
          </p:cNvCxnSpPr>
          <p:nvPr/>
        </p:nvCxnSpPr>
        <p:spPr bwMode="auto">
          <a:xfrm flipV="1">
            <a:off x="3346562" y="2080904"/>
            <a:ext cx="0" cy="541338"/>
          </a:xfrm>
          <a:prstGeom prst="line">
            <a:avLst/>
          </a:prstGeom>
          <a:noFill/>
          <a:ln w="25400" algn="ctr">
            <a:solidFill>
              <a:schemeClr val="tx1"/>
            </a:solidFill>
            <a:round/>
            <a:headEnd type="oval" w="med" len="med"/>
            <a:tailEnd/>
          </a:ln>
          <a:extLst>
            <a:ext uri="{909E8E84-426E-40DD-AFC4-6F175D3DCCD1}">
              <a14:hiddenFill xmlns:a14="http://schemas.microsoft.com/office/drawing/2010/main">
                <a:noFill/>
              </a14:hiddenFill>
            </a:ext>
          </a:extLst>
        </p:spPr>
      </p:cxnSp>
      <p:cxnSp>
        <p:nvCxnSpPr>
          <p:cNvPr id="76820" name="直接连接符 14"/>
          <p:cNvCxnSpPr>
            <a:cxnSpLocks noChangeShapeType="1"/>
            <a:endCxn id="20" idx="2"/>
          </p:cNvCxnSpPr>
          <p:nvPr/>
        </p:nvCxnSpPr>
        <p:spPr bwMode="auto">
          <a:xfrm flipV="1">
            <a:off x="2716324" y="3989079"/>
            <a:ext cx="0" cy="503238"/>
          </a:xfrm>
          <a:prstGeom prst="line">
            <a:avLst/>
          </a:prstGeom>
          <a:noFill/>
          <a:ln w="25400" algn="ctr">
            <a:solidFill>
              <a:srgbClr val="FFC1C1"/>
            </a:solidFill>
            <a:round/>
            <a:headEnd type="oval" w="med" len="med"/>
            <a:tailEnd/>
          </a:ln>
          <a:extLst>
            <a:ext uri="{909E8E84-426E-40DD-AFC4-6F175D3DCCD1}">
              <a14:hiddenFill xmlns:a14="http://schemas.microsoft.com/office/drawing/2010/main">
                <a:noFill/>
              </a14:hiddenFill>
            </a:ext>
          </a:extLst>
        </p:spPr>
      </p:cxnSp>
      <p:sp>
        <p:nvSpPr>
          <p:cNvPr id="24" name="TextBox 134"/>
          <p:cNvSpPr txBox="1">
            <a:spLocks noChangeArrowheads="1"/>
          </p:cNvSpPr>
          <p:nvPr/>
        </p:nvSpPr>
        <p:spPr bwMode="auto">
          <a:xfrm>
            <a:off x="1883968" y="4073856"/>
            <a:ext cx="792162" cy="261610"/>
          </a:xfrm>
          <a:prstGeom prst="rect">
            <a:avLst/>
          </a:prstGeom>
          <a:noFill/>
          <a:ln w="9525">
            <a:noFill/>
            <a:miter lim="800000"/>
            <a:headEnd/>
            <a:tailEnd/>
          </a:ln>
        </p:spPr>
        <p:txBody>
          <a:bodyPr>
            <a:spAutoFit/>
          </a:bodyPr>
          <a:lstStyle/>
          <a:p>
            <a:pPr fontAlgn="t">
              <a:defRPr/>
            </a:pPr>
            <a:r>
              <a:rPr lang="en-US" altLang="zh-CN" sz="1100" dirty="0">
                <a:latin typeface="+mn-lt"/>
                <a:ea typeface="+mn-ea"/>
              </a:rPr>
              <a:t>30.0.0.2</a:t>
            </a:r>
            <a:endParaRPr lang="zh-CN" altLang="en-US" sz="1100" dirty="0">
              <a:latin typeface="+mn-lt"/>
              <a:ea typeface="+mn-ea"/>
            </a:endParaRPr>
          </a:p>
        </p:txBody>
      </p:sp>
      <p:cxnSp>
        <p:nvCxnSpPr>
          <p:cNvPr id="76822" name="直接连接符 14"/>
          <p:cNvCxnSpPr>
            <a:cxnSpLocks noChangeShapeType="1"/>
          </p:cNvCxnSpPr>
          <p:nvPr/>
        </p:nvCxnSpPr>
        <p:spPr bwMode="auto">
          <a:xfrm flipV="1">
            <a:off x="4768962" y="2044392"/>
            <a:ext cx="0" cy="576262"/>
          </a:xfrm>
          <a:prstGeom prst="line">
            <a:avLst/>
          </a:prstGeom>
          <a:noFill/>
          <a:ln w="25400" algn="ctr">
            <a:solidFill>
              <a:schemeClr val="tx1"/>
            </a:solidFill>
            <a:round/>
            <a:headEnd type="oval" w="med" len="med"/>
            <a:tailEnd/>
          </a:ln>
          <a:extLst>
            <a:ext uri="{909E8E84-426E-40DD-AFC4-6F175D3DCCD1}">
              <a14:hiddenFill xmlns:a14="http://schemas.microsoft.com/office/drawing/2010/main">
                <a:noFill/>
              </a14:hiddenFill>
            </a:ext>
          </a:extLst>
        </p:spPr>
      </p:cxnSp>
      <p:cxnSp>
        <p:nvCxnSpPr>
          <p:cNvPr id="76823" name="直接连接符 14"/>
          <p:cNvCxnSpPr>
            <a:cxnSpLocks noChangeShapeType="1"/>
          </p:cNvCxnSpPr>
          <p:nvPr/>
        </p:nvCxnSpPr>
        <p:spPr bwMode="auto">
          <a:xfrm flipV="1">
            <a:off x="5902437" y="2080904"/>
            <a:ext cx="0" cy="539750"/>
          </a:xfrm>
          <a:prstGeom prst="line">
            <a:avLst/>
          </a:prstGeom>
          <a:noFill/>
          <a:ln w="25400" algn="ctr">
            <a:solidFill>
              <a:schemeClr val="tx1"/>
            </a:solidFill>
            <a:round/>
            <a:headEnd type="oval" w="med" len="med"/>
            <a:tailEnd/>
          </a:ln>
          <a:extLst>
            <a:ext uri="{909E8E84-426E-40DD-AFC4-6F175D3DCCD1}">
              <a14:hiddenFill xmlns:a14="http://schemas.microsoft.com/office/drawing/2010/main">
                <a:noFill/>
              </a14:hiddenFill>
            </a:ext>
          </a:extLst>
        </p:spPr>
      </p:cxnSp>
      <p:cxnSp>
        <p:nvCxnSpPr>
          <p:cNvPr id="76824" name="直接连接符 14"/>
          <p:cNvCxnSpPr>
            <a:cxnSpLocks noChangeShapeType="1"/>
          </p:cNvCxnSpPr>
          <p:nvPr/>
        </p:nvCxnSpPr>
        <p:spPr bwMode="auto">
          <a:xfrm flipH="1" flipV="1">
            <a:off x="7180374" y="2080904"/>
            <a:ext cx="0" cy="2411413"/>
          </a:xfrm>
          <a:prstGeom prst="line">
            <a:avLst/>
          </a:prstGeom>
          <a:noFill/>
          <a:ln w="25400" algn="ctr">
            <a:solidFill>
              <a:srgbClr val="FFC1C1"/>
            </a:solidFill>
            <a:round/>
            <a:headEnd type="oval" w="med" len="med"/>
            <a:tailEnd/>
          </a:ln>
          <a:extLst>
            <a:ext uri="{909E8E84-426E-40DD-AFC4-6F175D3DCCD1}">
              <a14:hiddenFill xmlns:a14="http://schemas.microsoft.com/office/drawing/2010/main">
                <a:noFill/>
              </a14:hiddenFill>
            </a:ext>
          </a:extLst>
        </p:spPr>
      </p:cxnSp>
      <p:sp>
        <p:nvSpPr>
          <p:cNvPr id="28" name="TextBox 146"/>
          <p:cNvSpPr txBox="1">
            <a:spLocks noChangeArrowheads="1"/>
          </p:cNvSpPr>
          <p:nvPr/>
        </p:nvSpPr>
        <p:spPr bwMode="auto">
          <a:xfrm>
            <a:off x="4678474" y="3304867"/>
            <a:ext cx="792163" cy="261610"/>
          </a:xfrm>
          <a:prstGeom prst="rect">
            <a:avLst/>
          </a:prstGeom>
          <a:noFill/>
          <a:ln w="9525">
            <a:noFill/>
            <a:miter lim="800000"/>
            <a:headEnd/>
            <a:tailEnd/>
          </a:ln>
        </p:spPr>
        <p:txBody>
          <a:bodyPr>
            <a:spAutoFit/>
          </a:bodyPr>
          <a:lstStyle/>
          <a:p>
            <a:pPr fontAlgn="t">
              <a:defRPr/>
            </a:pPr>
            <a:r>
              <a:rPr lang="en-US" altLang="zh-CN" sz="1100">
                <a:latin typeface="+mn-lt"/>
                <a:ea typeface="+mn-ea"/>
              </a:rPr>
              <a:t>10.0.0.1</a:t>
            </a:r>
            <a:endParaRPr lang="zh-CN" altLang="en-US" sz="1100">
              <a:latin typeface="+mn-lt"/>
              <a:ea typeface="+mn-ea"/>
            </a:endParaRPr>
          </a:p>
        </p:txBody>
      </p:sp>
      <p:sp>
        <p:nvSpPr>
          <p:cNvPr id="29" name="TextBox 147"/>
          <p:cNvSpPr txBox="1">
            <a:spLocks noChangeArrowheads="1"/>
          </p:cNvSpPr>
          <p:nvPr/>
        </p:nvSpPr>
        <p:spPr bwMode="auto">
          <a:xfrm>
            <a:off x="6443774" y="3341379"/>
            <a:ext cx="790575" cy="261610"/>
          </a:xfrm>
          <a:prstGeom prst="rect">
            <a:avLst/>
          </a:prstGeom>
          <a:noFill/>
          <a:ln w="9525">
            <a:noFill/>
            <a:miter lim="800000"/>
            <a:headEnd/>
            <a:tailEnd/>
          </a:ln>
        </p:spPr>
        <p:txBody>
          <a:bodyPr>
            <a:spAutoFit/>
          </a:bodyPr>
          <a:lstStyle/>
          <a:p>
            <a:pPr fontAlgn="t">
              <a:defRPr/>
            </a:pPr>
            <a:r>
              <a:rPr lang="en-US" altLang="zh-CN" sz="1100">
                <a:latin typeface="+mn-lt"/>
                <a:ea typeface="+mn-ea"/>
              </a:rPr>
              <a:t>10.0.1.1</a:t>
            </a:r>
            <a:endParaRPr lang="zh-CN" altLang="en-US" sz="1100">
              <a:latin typeface="+mn-lt"/>
              <a:ea typeface="+mn-ea"/>
            </a:endParaRPr>
          </a:p>
        </p:txBody>
      </p:sp>
      <p:sp>
        <p:nvSpPr>
          <p:cNvPr id="30" name="矩形 29"/>
          <p:cNvSpPr/>
          <p:nvPr/>
        </p:nvSpPr>
        <p:spPr bwMode="auto">
          <a:xfrm>
            <a:off x="1438387" y="2333317"/>
            <a:ext cx="2628900" cy="2008187"/>
          </a:xfrm>
          <a:prstGeom prst="rect">
            <a:avLst/>
          </a:prstGeom>
          <a:noFill/>
          <a:ln w="12700" cap="flat" cmpd="sng" algn="ctr">
            <a:solidFill>
              <a:schemeClr val="tx2">
                <a:lumMod val="60000"/>
                <a:lumOff val="40000"/>
              </a:schemeClr>
            </a:solidFill>
            <a:prstDash val="dashDot"/>
            <a:round/>
            <a:headEnd type="none" w="med" len="med"/>
            <a:tailEnd type="none" w="med" len="med"/>
          </a:ln>
          <a:effectLst/>
        </p:spPr>
        <p:txBody>
          <a:bodyPr/>
          <a:lstStyle/>
          <a:p>
            <a:pPr fontAlgn="t">
              <a:defRPr/>
            </a:pPr>
            <a:r>
              <a:rPr lang="en-US" altLang="zh-CN" sz="1100" dirty="0">
                <a:latin typeface="+mn-lt"/>
                <a:ea typeface="+mn-ea"/>
              </a:rPr>
              <a:t>VPC1</a:t>
            </a:r>
            <a:endParaRPr lang="zh-CN" altLang="en-US" sz="1100" dirty="0">
              <a:latin typeface="+mn-lt"/>
              <a:ea typeface="+mn-ea"/>
            </a:endParaRPr>
          </a:p>
        </p:txBody>
      </p:sp>
      <p:sp>
        <p:nvSpPr>
          <p:cNvPr id="31" name="矩形 30"/>
          <p:cNvSpPr/>
          <p:nvPr/>
        </p:nvSpPr>
        <p:spPr bwMode="auto">
          <a:xfrm>
            <a:off x="4175237" y="2333317"/>
            <a:ext cx="3635375" cy="2016125"/>
          </a:xfrm>
          <a:prstGeom prst="rect">
            <a:avLst/>
          </a:prstGeom>
          <a:noFill/>
          <a:ln w="12700" cap="flat" cmpd="sng" algn="ctr">
            <a:solidFill>
              <a:schemeClr val="tx2">
                <a:lumMod val="60000"/>
                <a:lumOff val="40000"/>
              </a:schemeClr>
            </a:solidFill>
            <a:prstDash val="dashDot"/>
            <a:round/>
            <a:headEnd type="none" w="med" len="med"/>
            <a:tailEnd type="none" w="med" len="med"/>
          </a:ln>
          <a:effectLst/>
        </p:spPr>
        <p:txBody>
          <a:bodyPr/>
          <a:lstStyle/>
          <a:p>
            <a:pPr algn="r" fontAlgn="t">
              <a:defRPr/>
            </a:pPr>
            <a:r>
              <a:rPr lang="en-US" altLang="zh-CN" sz="1100" dirty="0">
                <a:latin typeface="+mn-lt"/>
                <a:ea typeface="+mn-ea"/>
              </a:rPr>
              <a:t>VPC1</a:t>
            </a:r>
            <a:endParaRPr lang="zh-CN" altLang="en-US" sz="1100" dirty="0">
              <a:latin typeface="+mn-lt"/>
              <a:ea typeface="+mn-ea"/>
            </a:endParaRPr>
          </a:p>
        </p:txBody>
      </p:sp>
      <p:sp>
        <p:nvSpPr>
          <p:cNvPr id="32" name="矩形 31"/>
          <p:cNvSpPr/>
          <p:nvPr/>
        </p:nvSpPr>
        <p:spPr bwMode="auto">
          <a:xfrm>
            <a:off x="1293924" y="1396692"/>
            <a:ext cx="2808288" cy="2987675"/>
          </a:xfrm>
          <a:prstGeom prst="rect">
            <a:avLst/>
          </a:prstGeom>
          <a:noFill/>
          <a:ln w="12700" cap="flat" cmpd="sng" algn="ctr">
            <a:solidFill>
              <a:schemeClr val="tx2">
                <a:lumMod val="60000"/>
                <a:lumOff val="40000"/>
              </a:schemeClr>
            </a:solidFill>
            <a:prstDash val="dashDot"/>
            <a:round/>
            <a:headEnd type="none" w="med" len="med"/>
            <a:tailEnd type="none" w="med" len="med"/>
          </a:ln>
          <a:effectLst/>
        </p:spPr>
        <p:txBody>
          <a:bodyPr/>
          <a:lstStyle/>
          <a:p>
            <a:pPr fontAlgn="t">
              <a:defRPr/>
            </a:pPr>
            <a:r>
              <a:rPr lang="en-US" altLang="zh-CN" sz="1100" dirty="0">
                <a:latin typeface="+mn-lt"/>
                <a:ea typeface="+mn-ea"/>
              </a:rPr>
              <a:t>VDC1</a:t>
            </a:r>
            <a:endParaRPr lang="zh-CN" altLang="en-US" sz="1100" dirty="0">
              <a:latin typeface="+mn-lt"/>
              <a:ea typeface="+mn-ea"/>
            </a:endParaRPr>
          </a:p>
        </p:txBody>
      </p:sp>
      <p:sp>
        <p:nvSpPr>
          <p:cNvPr id="33" name="矩形 32"/>
          <p:cNvSpPr/>
          <p:nvPr/>
        </p:nvSpPr>
        <p:spPr bwMode="auto">
          <a:xfrm>
            <a:off x="4138724" y="1396692"/>
            <a:ext cx="3708400" cy="2987675"/>
          </a:xfrm>
          <a:prstGeom prst="rect">
            <a:avLst/>
          </a:prstGeom>
          <a:noFill/>
          <a:ln w="12700" cap="flat" cmpd="sng" algn="ctr">
            <a:solidFill>
              <a:schemeClr val="tx2">
                <a:lumMod val="60000"/>
                <a:lumOff val="40000"/>
              </a:schemeClr>
            </a:solidFill>
            <a:prstDash val="dashDot"/>
            <a:round/>
            <a:headEnd type="none" w="med" len="med"/>
            <a:tailEnd type="none" w="med" len="med"/>
          </a:ln>
          <a:effectLst/>
        </p:spPr>
        <p:txBody>
          <a:bodyPr/>
          <a:lstStyle/>
          <a:p>
            <a:pPr fontAlgn="t">
              <a:defRPr/>
            </a:pPr>
            <a:r>
              <a:rPr lang="en-US" altLang="zh-CN" sz="1100" dirty="0">
                <a:latin typeface="+mn-lt"/>
                <a:ea typeface="+mn-ea"/>
              </a:rPr>
              <a:t>VDC2</a:t>
            </a:r>
            <a:endParaRPr lang="zh-CN" altLang="en-US" sz="1100" dirty="0">
              <a:latin typeface="+mn-lt"/>
              <a:ea typeface="+mn-ea"/>
            </a:endParaRPr>
          </a:p>
        </p:txBody>
      </p:sp>
      <p:cxnSp>
        <p:nvCxnSpPr>
          <p:cNvPr id="76831" name="直接连接符 14"/>
          <p:cNvCxnSpPr>
            <a:cxnSpLocks noChangeShapeType="1"/>
            <a:stCxn id="20" idx="0"/>
            <a:endCxn id="18" idx="2"/>
          </p:cNvCxnSpPr>
          <p:nvPr/>
        </p:nvCxnSpPr>
        <p:spPr bwMode="auto">
          <a:xfrm flipV="1">
            <a:off x="2716324" y="3052454"/>
            <a:ext cx="1588" cy="504825"/>
          </a:xfrm>
          <a:prstGeom prst="line">
            <a:avLst/>
          </a:prstGeom>
          <a:noFill/>
          <a:ln w="25400" algn="ctr">
            <a:solidFill>
              <a:schemeClr val="tx1"/>
            </a:solidFill>
            <a:round/>
            <a:headEnd type="oval" w="med" len="med"/>
            <a:tailEnd/>
          </a:ln>
          <a:extLst>
            <a:ext uri="{909E8E84-426E-40DD-AFC4-6F175D3DCCD1}">
              <a14:hiddenFill xmlns:a14="http://schemas.microsoft.com/office/drawing/2010/main">
                <a:noFill/>
              </a14:hiddenFill>
            </a:ext>
          </a:extLst>
        </p:spPr>
      </p:cxnSp>
      <p:cxnSp>
        <p:nvCxnSpPr>
          <p:cNvPr id="76832" name="直接连接符 75"/>
          <p:cNvCxnSpPr>
            <a:cxnSpLocks noChangeShapeType="1"/>
          </p:cNvCxnSpPr>
          <p:nvPr/>
        </p:nvCxnSpPr>
        <p:spPr bwMode="auto">
          <a:xfrm flipH="1">
            <a:off x="5399199" y="3989079"/>
            <a:ext cx="0" cy="504825"/>
          </a:xfrm>
          <a:prstGeom prst="line">
            <a:avLst/>
          </a:prstGeom>
          <a:noFill/>
          <a:ln w="25400" algn="ctr">
            <a:solidFill>
              <a:srgbClr val="FFC1C1"/>
            </a:solidFill>
            <a:round/>
            <a:headEnd type="oval" w="med" len="med"/>
            <a:tailEnd/>
          </a:ln>
          <a:extLst>
            <a:ext uri="{909E8E84-426E-40DD-AFC4-6F175D3DCCD1}">
              <a14:hiddenFill xmlns:a14="http://schemas.microsoft.com/office/drawing/2010/main">
                <a:noFill/>
              </a14:hiddenFill>
            </a:ext>
          </a:extLst>
        </p:spPr>
      </p:cxnSp>
      <p:cxnSp>
        <p:nvCxnSpPr>
          <p:cNvPr id="76833" name="直接连接符 14"/>
          <p:cNvCxnSpPr>
            <a:cxnSpLocks noChangeShapeType="1"/>
          </p:cNvCxnSpPr>
          <p:nvPr/>
        </p:nvCxnSpPr>
        <p:spPr bwMode="auto">
          <a:xfrm flipV="1">
            <a:off x="5399199" y="3052454"/>
            <a:ext cx="0" cy="504825"/>
          </a:xfrm>
          <a:prstGeom prst="line">
            <a:avLst/>
          </a:prstGeom>
          <a:noFill/>
          <a:ln w="25400" algn="ctr">
            <a:solidFill>
              <a:schemeClr val="tx1"/>
            </a:solidFill>
            <a:round/>
            <a:headEnd type="oval" w="med" len="med"/>
            <a:tailEnd/>
          </a:ln>
          <a:extLst>
            <a:ext uri="{909E8E84-426E-40DD-AFC4-6F175D3DCCD1}">
              <a14:hiddenFill xmlns:a14="http://schemas.microsoft.com/office/drawing/2010/main">
                <a:noFill/>
              </a14:hiddenFill>
            </a:ext>
          </a:extLst>
        </p:spPr>
      </p:cxnSp>
      <p:sp>
        <p:nvSpPr>
          <p:cNvPr id="38" name="七边形 37"/>
          <p:cNvSpPr/>
          <p:nvPr/>
        </p:nvSpPr>
        <p:spPr bwMode="auto">
          <a:xfrm>
            <a:off x="1798749" y="2692092"/>
            <a:ext cx="252413" cy="180975"/>
          </a:xfrm>
          <a:prstGeom prst="heptagon">
            <a:avLst/>
          </a:prstGeom>
          <a:solidFill>
            <a:srgbClr val="FFC000"/>
          </a:solidFill>
          <a:ln w="9525" cap="flat" cmpd="sng" algn="ctr">
            <a:solidFill>
              <a:schemeClr val="tx1"/>
            </a:solidFill>
            <a:prstDash val="solid"/>
            <a:round/>
            <a:headEnd type="none" w="med" len="med"/>
            <a:tailEnd type="none" w="med" len="med"/>
          </a:ln>
          <a:effectLst/>
        </p:spPr>
        <p:txBody>
          <a:bodyPr anchor="ctr"/>
          <a:lstStyle/>
          <a:p>
            <a:pPr algn="ctr" fontAlgn="t">
              <a:defRPr/>
            </a:pPr>
            <a:r>
              <a:rPr lang="en-US" altLang="zh-CN" sz="1100" dirty="0">
                <a:latin typeface="+mn-lt"/>
              </a:rPr>
              <a:t>1</a:t>
            </a:r>
            <a:endParaRPr lang="zh-CN" altLang="en-US" sz="1100" dirty="0">
              <a:latin typeface="+mn-lt"/>
            </a:endParaRPr>
          </a:p>
        </p:txBody>
      </p:sp>
      <p:sp>
        <p:nvSpPr>
          <p:cNvPr id="39" name="七边形 38"/>
          <p:cNvSpPr/>
          <p:nvPr/>
        </p:nvSpPr>
        <p:spPr bwMode="auto">
          <a:xfrm>
            <a:off x="1979724" y="3665229"/>
            <a:ext cx="250825" cy="179388"/>
          </a:xfrm>
          <a:prstGeom prst="heptagon">
            <a:avLst/>
          </a:prstGeom>
          <a:solidFill>
            <a:srgbClr val="FFC000"/>
          </a:solidFill>
          <a:ln w="9525" cap="flat" cmpd="sng" algn="ctr">
            <a:solidFill>
              <a:schemeClr val="tx1"/>
            </a:solidFill>
            <a:prstDash val="solid"/>
            <a:round/>
            <a:headEnd type="none" w="med" len="med"/>
            <a:tailEnd type="none" w="med" len="med"/>
          </a:ln>
          <a:effectLst/>
        </p:spPr>
        <p:txBody>
          <a:bodyPr anchor="ctr"/>
          <a:lstStyle/>
          <a:p>
            <a:pPr algn="ctr" fontAlgn="t">
              <a:defRPr/>
            </a:pPr>
            <a:r>
              <a:rPr lang="en-US" altLang="zh-CN" sz="1100" dirty="0">
                <a:latin typeface="+mn-lt"/>
              </a:rPr>
              <a:t>3</a:t>
            </a:r>
            <a:endParaRPr lang="zh-CN" altLang="en-US" sz="1100" dirty="0">
              <a:latin typeface="+mn-lt"/>
            </a:endParaRPr>
          </a:p>
        </p:txBody>
      </p:sp>
      <p:sp>
        <p:nvSpPr>
          <p:cNvPr id="40" name="七边形 39"/>
          <p:cNvSpPr/>
          <p:nvPr/>
        </p:nvSpPr>
        <p:spPr bwMode="auto">
          <a:xfrm>
            <a:off x="2770299" y="3304867"/>
            <a:ext cx="252413" cy="179387"/>
          </a:xfrm>
          <a:prstGeom prst="heptagon">
            <a:avLst/>
          </a:prstGeom>
          <a:solidFill>
            <a:srgbClr val="FFC000"/>
          </a:solidFill>
          <a:ln w="9525" cap="flat" cmpd="sng" algn="ctr">
            <a:solidFill>
              <a:schemeClr val="tx1"/>
            </a:solidFill>
            <a:prstDash val="solid"/>
            <a:round/>
            <a:headEnd type="none" w="med" len="med"/>
            <a:tailEnd type="none" w="med" len="med"/>
          </a:ln>
          <a:effectLst/>
        </p:spPr>
        <p:txBody>
          <a:bodyPr anchor="ctr"/>
          <a:lstStyle/>
          <a:p>
            <a:pPr algn="ctr" fontAlgn="t">
              <a:defRPr/>
            </a:pPr>
            <a:r>
              <a:rPr lang="en-US" altLang="zh-CN" sz="1100" dirty="0">
                <a:latin typeface="+mn-lt"/>
              </a:rPr>
              <a:t>4</a:t>
            </a:r>
            <a:endParaRPr lang="zh-CN" altLang="en-US" sz="1100" dirty="0">
              <a:latin typeface="+mn-lt"/>
            </a:endParaRPr>
          </a:p>
        </p:txBody>
      </p:sp>
      <p:sp>
        <p:nvSpPr>
          <p:cNvPr id="43" name="七边形 42"/>
          <p:cNvSpPr/>
          <p:nvPr/>
        </p:nvSpPr>
        <p:spPr bwMode="auto">
          <a:xfrm>
            <a:off x="3635487" y="4708217"/>
            <a:ext cx="252412" cy="180975"/>
          </a:xfrm>
          <a:prstGeom prst="heptagon">
            <a:avLst/>
          </a:prstGeom>
          <a:solidFill>
            <a:srgbClr val="FFC000"/>
          </a:solidFill>
          <a:ln w="9525" cap="flat" cmpd="sng" algn="ctr">
            <a:solidFill>
              <a:schemeClr val="tx1"/>
            </a:solidFill>
            <a:prstDash val="solid"/>
            <a:round/>
            <a:headEnd type="none" w="med" len="med"/>
            <a:tailEnd type="none" w="med" len="med"/>
          </a:ln>
          <a:effectLst/>
        </p:spPr>
        <p:txBody>
          <a:bodyPr anchor="ctr"/>
          <a:lstStyle/>
          <a:p>
            <a:pPr algn="ctr" fontAlgn="t">
              <a:defRPr/>
            </a:pPr>
            <a:r>
              <a:rPr lang="en-US" altLang="zh-CN" sz="1100" dirty="0">
                <a:latin typeface="+mn-lt"/>
              </a:rPr>
              <a:t>2</a:t>
            </a:r>
            <a:endParaRPr lang="zh-CN" altLang="en-US" sz="1100" dirty="0">
              <a:latin typeface="+mn-lt"/>
            </a:endParaRPr>
          </a:p>
        </p:txBody>
      </p:sp>
      <p:sp>
        <p:nvSpPr>
          <p:cNvPr id="47" name="TextBox 134"/>
          <p:cNvSpPr txBox="1">
            <a:spLocks noChangeArrowheads="1"/>
          </p:cNvSpPr>
          <p:nvPr/>
        </p:nvSpPr>
        <p:spPr bwMode="auto">
          <a:xfrm>
            <a:off x="7099986" y="4073628"/>
            <a:ext cx="792162" cy="261610"/>
          </a:xfrm>
          <a:prstGeom prst="rect">
            <a:avLst/>
          </a:prstGeom>
          <a:noFill/>
          <a:ln w="9525">
            <a:noFill/>
            <a:miter lim="800000"/>
            <a:headEnd/>
            <a:tailEnd/>
          </a:ln>
        </p:spPr>
        <p:txBody>
          <a:bodyPr>
            <a:spAutoFit/>
          </a:bodyPr>
          <a:lstStyle/>
          <a:p>
            <a:pPr fontAlgn="t">
              <a:defRPr/>
            </a:pPr>
            <a:r>
              <a:rPr lang="en-US" altLang="zh-CN" sz="1100" dirty="0">
                <a:latin typeface="+mn-lt"/>
                <a:ea typeface="+mn-ea"/>
              </a:rPr>
              <a:t>30.0.0.3</a:t>
            </a:r>
            <a:endParaRPr lang="zh-CN" altLang="en-US" sz="1100" dirty="0">
              <a:latin typeface="+mn-lt"/>
              <a:ea typeface="+mn-ea"/>
            </a:endParaRPr>
          </a:p>
        </p:txBody>
      </p:sp>
      <p:sp>
        <p:nvSpPr>
          <p:cNvPr id="48" name="矩形 47"/>
          <p:cNvSpPr/>
          <p:nvPr/>
        </p:nvSpPr>
        <p:spPr>
          <a:xfrm>
            <a:off x="1326181" y="5313939"/>
            <a:ext cx="6704586" cy="923925"/>
          </a:xfrm>
          <a:prstGeom prst="rect">
            <a:avLst/>
          </a:prstGeom>
          <a:solidFill>
            <a:schemeClr val="bg1">
              <a:lumMod val="85000"/>
            </a:schemeClr>
          </a:solidFill>
        </p:spPr>
        <p:txBody>
          <a:bodyPr wrap="square">
            <a:spAutoFit/>
          </a:bodyPr>
          <a:lstStyle/>
          <a:p>
            <a:pPr marL="171450" indent="-171450" fontAlgn="t">
              <a:lnSpc>
                <a:spcPct val="150000"/>
              </a:lnSpc>
              <a:buClr>
                <a:schemeClr val="bg1">
                  <a:lumMod val="50000"/>
                </a:schemeClr>
              </a:buClr>
              <a:buSzPct val="60000"/>
              <a:buFont typeface="Wingdings" panose="05000000000000000000" pitchFamily="2" charset="2"/>
              <a:buChar char="l"/>
              <a:defRPr/>
            </a:pPr>
            <a:r>
              <a:rPr lang="zh-CN" altLang="en-US" sz="1200" dirty="0">
                <a:ea typeface="华文细黑" pitchFamily="2" charset="-122"/>
              </a:rPr>
              <a:t> 路由器关联直连网络，实现不同</a:t>
            </a:r>
            <a:r>
              <a:rPr lang="en-US" altLang="zh-CN" sz="1200" dirty="0">
                <a:ea typeface="华文细黑" pitchFamily="2" charset="-122"/>
              </a:rPr>
              <a:t>VPC</a:t>
            </a:r>
            <a:r>
              <a:rPr lang="zh-CN" altLang="en-US" sz="1200" dirty="0">
                <a:ea typeface="华文细黑" pitchFamily="2" charset="-122"/>
              </a:rPr>
              <a:t>间网络互通，如图中的</a:t>
            </a:r>
            <a:r>
              <a:rPr lang="en-US" altLang="zh-CN" sz="1200" dirty="0">
                <a:solidFill>
                  <a:srgbClr val="000000"/>
                </a:solidFill>
                <a:ea typeface="Arial Unicode MS" pitchFamily="34" charset="-122"/>
                <a:cs typeface="Arial Unicode MS" pitchFamily="34" charset="-122"/>
              </a:rPr>
              <a:t>External Net </a:t>
            </a:r>
            <a:r>
              <a:rPr lang="zh-CN" altLang="en-US" sz="1200" dirty="0">
                <a:solidFill>
                  <a:srgbClr val="000000"/>
                </a:solidFill>
                <a:ea typeface="Arial Unicode MS" pitchFamily="34" charset="-122"/>
                <a:cs typeface="Arial Unicode MS" pitchFamily="34" charset="-122"/>
              </a:rPr>
              <a:t>属于直连网络。</a:t>
            </a:r>
            <a:endParaRPr lang="en-US" altLang="zh-CN" sz="1200" dirty="0">
              <a:ea typeface="华文细黑" pitchFamily="2" charset="-122"/>
            </a:endParaRPr>
          </a:p>
          <a:p>
            <a:pPr marL="171450" indent="-171450" fontAlgn="t">
              <a:lnSpc>
                <a:spcPct val="150000"/>
              </a:lnSpc>
              <a:buClr>
                <a:schemeClr val="bg1">
                  <a:lumMod val="50000"/>
                </a:schemeClr>
              </a:buClr>
              <a:buSzPct val="60000"/>
              <a:buFont typeface="Wingdings" panose="05000000000000000000" pitchFamily="2" charset="2"/>
              <a:buChar char="l"/>
              <a:defRPr/>
            </a:pPr>
            <a:r>
              <a:rPr lang="zh-CN" altLang="en-US" sz="1200" dirty="0">
                <a:ea typeface="华文细黑" pitchFamily="2" charset="-122"/>
              </a:rPr>
              <a:t> 直连网络上申请</a:t>
            </a:r>
            <a:r>
              <a:rPr lang="en-US" altLang="zh-CN" sz="1200" dirty="0">
                <a:ea typeface="华文细黑" pitchFamily="2" charset="-122"/>
              </a:rPr>
              <a:t>VM</a:t>
            </a:r>
            <a:r>
              <a:rPr lang="zh-CN" altLang="en-US" sz="1200" dirty="0">
                <a:ea typeface="华文细黑" pitchFamily="2" charset="-122"/>
              </a:rPr>
              <a:t>，提供</a:t>
            </a:r>
            <a:r>
              <a:rPr lang="en-US" altLang="zh-CN" sz="1200" dirty="0">
                <a:ea typeface="华文细黑" pitchFamily="2" charset="-122"/>
              </a:rPr>
              <a:t>VM</a:t>
            </a:r>
            <a:r>
              <a:rPr lang="zh-CN" altLang="en-US" sz="1200" dirty="0">
                <a:ea typeface="华文细黑" pitchFamily="2" charset="-122"/>
              </a:rPr>
              <a:t>直接访问外网的能力。</a:t>
            </a:r>
            <a:endParaRPr lang="en-US" altLang="zh-CN" sz="1200" dirty="0">
              <a:ea typeface="华文细黑" pitchFamily="2" charset="-122"/>
            </a:endParaRPr>
          </a:p>
          <a:p>
            <a:pPr marL="171450" indent="-171450" fontAlgn="t">
              <a:lnSpc>
                <a:spcPct val="150000"/>
              </a:lnSpc>
              <a:buClr>
                <a:schemeClr val="bg1">
                  <a:lumMod val="50000"/>
                </a:schemeClr>
              </a:buClr>
              <a:buSzPct val="60000"/>
              <a:buFont typeface="Wingdings" panose="05000000000000000000" pitchFamily="2" charset="2"/>
              <a:buChar char="l"/>
              <a:defRPr/>
            </a:pPr>
            <a:r>
              <a:rPr lang="zh-CN" altLang="en-US" sz="1200" dirty="0">
                <a:ea typeface="华文细黑" pitchFamily="2" charset="-122"/>
              </a:rPr>
              <a:t> 直连网络上申请浮动</a:t>
            </a:r>
            <a:r>
              <a:rPr lang="en-US" altLang="zh-CN" sz="1200" dirty="0">
                <a:ea typeface="华文细黑" pitchFamily="2" charset="-122"/>
              </a:rPr>
              <a:t>IP</a:t>
            </a:r>
            <a:r>
              <a:rPr lang="zh-CN" altLang="en-US" sz="1200" dirty="0">
                <a:ea typeface="华文细黑" pitchFamily="2" charset="-122"/>
              </a:rPr>
              <a:t>，并将其与虚拟机</a:t>
            </a:r>
            <a:r>
              <a:rPr lang="en-US" altLang="zh-CN" sz="1200" dirty="0">
                <a:ea typeface="华文细黑" pitchFamily="2" charset="-122"/>
              </a:rPr>
              <a:t>port</a:t>
            </a:r>
            <a:r>
              <a:rPr lang="zh-CN" altLang="en-US" sz="1200" dirty="0">
                <a:ea typeface="华文细黑" pitchFamily="2" charset="-122"/>
              </a:rPr>
              <a:t>绑定，实现从公网访问虚拟机。</a:t>
            </a:r>
            <a:endParaRPr lang="en-US" altLang="zh-CN" sz="1200" dirty="0">
              <a:ea typeface="华文细黑" pitchFamily="2" charset="-122"/>
            </a:endParaRPr>
          </a:p>
        </p:txBody>
      </p:sp>
      <p:pic>
        <p:nvPicPr>
          <p:cNvPr id="76840" name="Picture 456" descr="图片23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46674" y="5047859"/>
            <a:ext cx="504825" cy="312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6396181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2"/>
          <p:cNvSpPr>
            <a:spLocks noGrp="1"/>
          </p:cNvSpPr>
          <p:nvPr>
            <p:ph type="title"/>
          </p:nvPr>
        </p:nvSpPr>
        <p:spPr/>
        <p:txBody>
          <a:bodyPr/>
          <a:lstStyle/>
          <a:p>
            <a:r>
              <a:rPr lang="en-US" altLang="zh-CN" smtClean="0"/>
              <a:t>ServiceCenter</a:t>
            </a:r>
            <a:r>
              <a:rPr lang="zh-CN" altLang="en-US" smtClean="0"/>
              <a:t>简介</a:t>
            </a:r>
            <a:endParaRPr lang="zh-CN" altLang="en-US" dirty="0" smtClean="0"/>
          </a:p>
        </p:txBody>
      </p:sp>
      <p:sp>
        <p:nvSpPr>
          <p:cNvPr id="23555" name="文本占位符 3"/>
          <p:cNvSpPr>
            <a:spLocks noGrp="1"/>
          </p:cNvSpPr>
          <p:nvPr>
            <p:ph type="body" sz="quarter" idx="10"/>
          </p:nvPr>
        </p:nvSpPr>
        <p:spPr/>
        <p:txBody>
          <a:bodyPr/>
          <a:lstStyle/>
          <a:p>
            <a:r>
              <a:rPr lang="en-US" altLang="zh-CN" sz="2000" dirty="0" smtClean="0"/>
              <a:t>ServiceCenter</a:t>
            </a:r>
            <a:r>
              <a:rPr lang="zh-CN" altLang="en-US" sz="2000" dirty="0" smtClean="0"/>
              <a:t>只用于专有云，不用于公有云。专有云即私有云，是组织或者个人独立拥有的云服务系统，并且该系统不对外开放，仅供组织内部成员或者个人使用。</a:t>
            </a:r>
            <a:endParaRPr lang="en-US" altLang="zh-CN" sz="2000" dirty="0" smtClean="0"/>
          </a:p>
          <a:p>
            <a:r>
              <a:rPr lang="en-US" altLang="zh-CN" sz="2000" dirty="0" err="1" smtClean="0"/>
              <a:t>FusionSphere</a:t>
            </a:r>
            <a:r>
              <a:rPr lang="en-US" altLang="zh-CN" sz="2000" dirty="0" smtClean="0"/>
              <a:t> </a:t>
            </a:r>
            <a:r>
              <a:rPr lang="en-US" altLang="zh-CN" sz="2000" dirty="0" err="1" smtClean="0"/>
              <a:t>OpenStack</a:t>
            </a:r>
            <a:r>
              <a:rPr lang="en-US" altLang="zh-CN" sz="2000" dirty="0" smtClean="0"/>
              <a:t> OM</a:t>
            </a:r>
            <a:r>
              <a:rPr lang="zh-CN" altLang="en-US" sz="2000" dirty="0" smtClean="0"/>
              <a:t>负责资源接入、配置、监控及维护等功能。</a:t>
            </a:r>
            <a:r>
              <a:rPr lang="en-US" altLang="zh-CN" sz="2000" dirty="0" smtClean="0"/>
              <a:t>ServiceCenter</a:t>
            </a:r>
            <a:r>
              <a:rPr lang="zh-CN" altLang="en-US" sz="2000" dirty="0" smtClean="0"/>
              <a:t>负责开户销户、云服务申请、审批、管理等功能。</a:t>
            </a:r>
          </a:p>
          <a:p>
            <a:endParaRPr lang="zh-CN" altLang="en-US" sz="2000" dirty="0" smtClean="0"/>
          </a:p>
        </p:txBody>
      </p:sp>
    </p:spTree>
    <p:extLst>
      <p:ext uri="{BB962C8B-B14F-4D97-AF65-F5344CB8AC3E}">
        <p14:creationId xmlns:p14="http://schemas.microsoft.com/office/powerpoint/2010/main" val="35527194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标题 1"/>
          <p:cNvSpPr>
            <a:spLocks noGrp="1"/>
          </p:cNvSpPr>
          <p:nvPr>
            <p:ph type="title"/>
          </p:nvPr>
        </p:nvSpPr>
        <p:spPr/>
        <p:txBody>
          <a:bodyPr/>
          <a:lstStyle/>
          <a:p>
            <a:r>
              <a:rPr lang="zh-CN" altLang="en-US" dirty="0" smtClean="0"/>
              <a:t>网络服务 </a:t>
            </a:r>
            <a:r>
              <a:rPr lang="en-US" altLang="zh-CN" dirty="0" smtClean="0"/>
              <a:t>– </a:t>
            </a:r>
            <a:r>
              <a:rPr lang="zh-CN" altLang="en-US" dirty="0" smtClean="0"/>
              <a:t>配置说明（</a:t>
            </a:r>
            <a:r>
              <a:rPr lang="en-US" altLang="zh-CN" dirty="0" smtClean="0"/>
              <a:t>1</a:t>
            </a:r>
            <a:r>
              <a:rPr lang="zh-CN" altLang="en-US" dirty="0" smtClean="0"/>
              <a:t>）</a:t>
            </a:r>
          </a:p>
        </p:txBody>
      </p:sp>
      <p:sp>
        <p:nvSpPr>
          <p:cNvPr id="77827" name="内容占位符 2"/>
          <p:cNvSpPr>
            <a:spLocks noGrp="1"/>
          </p:cNvSpPr>
          <p:nvPr>
            <p:ph type="body" sz="quarter" idx="10"/>
          </p:nvPr>
        </p:nvSpPr>
        <p:spPr/>
        <p:txBody>
          <a:bodyPr/>
          <a:lstStyle/>
          <a:p>
            <a:r>
              <a:rPr lang="zh-CN" altLang="en-US" dirty="0" smtClean="0"/>
              <a:t>应用场景</a:t>
            </a:r>
            <a:endParaRPr lang="en-US" altLang="zh-CN" dirty="0" smtClean="0"/>
          </a:p>
          <a:p>
            <a:pPr lvl="1"/>
            <a:r>
              <a:rPr lang="zh-CN" altLang="en-US" dirty="0"/>
              <a:t>内部网络独享一个</a:t>
            </a:r>
            <a:r>
              <a:rPr lang="en-US" altLang="zh-CN" dirty="0"/>
              <a:t>VLAN</a:t>
            </a:r>
            <a:r>
              <a:rPr lang="zh-CN" altLang="en-US" dirty="0"/>
              <a:t>或子网资源，与其他网络安全隔离，可用于部署对安全性要求较高的业务。例如，将数据库所在服务器部署在内部网络中，以避免来自其他网络的非法访问。</a:t>
            </a:r>
            <a:endParaRPr lang="en-US" altLang="zh-CN" dirty="0"/>
          </a:p>
          <a:p>
            <a:r>
              <a:rPr lang="zh-CN" altLang="en-US" dirty="0" smtClean="0"/>
              <a:t>前提条件</a:t>
            </a:r>
            <a:endParaRPr lang="en-US" altLang="zh-CN" dirty="0" smtClean="0"/>
          </a:p>
          <a:p>
            <a:pPr lvl="1"/>
            <a:r>
              <a:rPr lang="zh-CN" altLang="zh-CN" dirty="0"/>
              <a:t>在</a:t>
            </a:r>
            <a:r>
              <a:rPr lang="en-US" altLang="zh-CN" dirty="0" err="1"/>
              <a:t>ServiceCenter</a:t>
            </a:r>
            <a:r>
              <a:rPr lang="zh-CN" altLang="zh-CN" dirty="0"/>
              <a:t>中已创建</a:t>
            </a:r>
            <a:r>
              <a:rPr lang="en-US" altLang="zh-CN" dirty="0"/>
              <a:t>VPC</a:t>
            </a:r>
            <a:r>
              <a:rPr lang="zh-CN" altLang="en-US" dirty="0"/>
              <a:t>。</a:t>
            </a:r>
            <a:endParaRPr lang="en-US" altLang="zh-CN" dirty="0"/>
          </a:p>
        </p:txBody>
      </p:sp>
    </p:spTree>
    <p:extLst>
      <p:ext uri="{BB962C8B-B14F-4D97-AF65-F5344CB8AC3E}">
        <p14:creationId xmlns:p14="http://schemas.microsoft.com/office/powerpoint/2010/main" val="127827392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标题 1"/>
          <p:cNvSpPr>
            <a:spLocks noGrp="1"/>
          </p:cNvSpPr>
          <p:nvPr>
            <p:ph type="title"/>
          </p:nvPr>
        </p:nvSpPr>
        <p:spPr/>
        <p:txBody>
          <a:bodyPr/>
          <a:lstStyle/>
          <a:p>
            <a:r>
              <a:rPr lang="zh-CN" altLang="en-US" dirty="0" smtClean="0"/>
              <a:t>网络服务 </a:t>
            </a:r>
            <a:r>
              <a:rPr lang="en-US" altLang="zh-CN" dirty="0" smtClean="0"/>
              <a:t>– </a:t>
            </a:r>
            <a:r>
              <a:rPr lang="zh-CN" altLang="en-US" dirty="0" smtClean="0"/>
              <a:t>配置说明（</a:t>
            </a:r>
            <a:r>
              <a:rPr lang="en-US" altLang="zh-CN" dirty="0" smtClean="0"/>
              <a:t>2</a:t>
            </a:r>
            <a:r>
              <a:rPr lang="zh-CN" altLang="en-US" dirty="0" smtClean="0"/>
              <a:t>）</a:t>
            </a:r>
          </a:p>
        </p:txBody>
      </p:sp>
      <p:sp>
        <p:nvSpPr>
          <p:cNvPr id="78851" name="内容占位符 2"/>
          <p:cNvSpPr>
            <a:spLocks noGrp="1"/>
          </p:cNvSpPr>
          <p:nvPr>
            <p:ph type="body" sz="quarter" idx="10"/>
          </p:nvPr>
        </p:nvSpPr>
        <p:spPr/>
        <p:txBody>
          <a:bodyPr/>
          <a:lstStyle/>
          <a:p>
            <a:r>
              <a:rPr lang="zh-CN" altLang="en-US" dirty="0" smtClean="0"/>
              <a:t>特性配置</a:t>
            </a:r>
            <a:endParaRPr lang="en-US" altLang="zh-CN" dirty="0" smtClean="0"/>
          </a:p>
          <a:p>
            <a:pPr lvl="1"/>
            <a:r>
              <a:rPr lang="zh-CN" altLang="en-US" dirty="0" smtClean="0"/>
              <a:t>创建网络时可以选择</a:t>
            </a:r>
            <a:r>
              <a:rPr lang="en-US" altLang="zh-CN" dirty="0" smtClean="0"/>
              <a:t>IP</a:t>
            </a:r>
            <a:r>
              <a:rPr lang="zh-CN" altLang="en-US" dirty="0" smtClean="0"/>
              <a:t>地址分配方式、子网、网关、</a:t>
            </a:r>
            <a:r>
              <a:rPr lang="en-US" altLang="zh-CN" dirty="0" smtClean="0"/>
              <a:t>DNS</a:t>
            </a:r>
            <a:r>
              <a:rPr lang="zh-CN" altLang="en-US" dirty="0" smtClean="0"/>
              <a:t>等信息</a:t>
            </a:r>
            <a:endParaRPr lang="en-US" altLang="zh-CN" dirty="0" smtClean="0"/>
          </a:p>
          <a:p>
            <a:pPr lvl="2"/>
            <a:r>
              <a:rPr lang="zh-CN" altLang="en-US" dirty="0" smtClean="0"/>
              <a:t>内部</a:t>
            </a:r>
            <a:r>
              <a:rPr lang="en-US" altLang="zh-CN" dirty="0" smtClean="0"/>
              <a:t>DHCP</a:t>
            </a:r>
            <a:r>
              <a:rPr lang="zh-CN" altLang="en-US" dirty="0" smtClean="0"/>
              <a:t>：使用系统</a:t>
            </a:r>
            <a:r>
              <a:rPr lang="en-US" altLang="zh-CN" dirty="0" smtClean="0"/>
              <a:t>DHCP</a:t>
            </a:r>
            <a:r>
              <a:rPr lang="zh-CN" altLang="en-US" dirty="0" smtClean="0"/>
              <a:t>服务分配</a:t>
            </a:r>
            <a:r>
              <a:rPr lang="en-US" altLang="zh-CN" dirty="0" smtClean="0"/>
              <a:t>IP</a:t>
            </a:r>
            <a:r>
              <a:rPr lang="zh-CN" altLang="en-US" dirty="0" smtClean="0"/>
              <a:t>地址，</a:t>
            </a:r>
            <a:r>
              <a:rPr lang="en-US" altLang="zh-CN" dirty="0" smtClean="0"/>
              <a:t>DHCP</a:t>
            </a:r>
            <a:r>
              <a:rPr lang="zh-CN" altLang="en-US" dirty="0" smtClean="0"/>
              <a:t>服务会占用</a:t>
            </a:r>
            <a:r>
              <a:rPr lang="en-US" altLang="zh-CN" dirty="0" smtClean="0"/>
              <a:t>1</a:t>
            </a:r>
            <a:r>
              <a:rPr lang="zh-CN" altLang="en-US" dirty="0" smtClean="0"/>
              <a:t>个或若干个子网</a:t>
            </a:r>
            <a:r>
              <a:rPr lang="en-US" altLang="zh-CN" dirty="0" smtClean="0"/>
              <a:t>IP</a:t>
            </a:r>
            <a:r>
              <a:rPr lang="zh-CN" altLang="en-US" dirty="0" smtClean="0"/>
              <a:t>地址，默认为</a:t>
            </a:r>
            <a:r>
              <a:rPr lang="en-US" altLang="zh-CN" dirty="0" smtClean="0"/>
              <a:t>2</a:t>
            </a:r>
            <a:r>
              <a:rPr lang="zh-CN" altLang="en-US" dirty="0" smtClean="0"/>
              <a:t>个。请在配置子网</a:t>
            </a:r>
            <a:r>
              <a:rPr lang="en-US" altLang="zh-CN" dirty="0" smtClean="0"/>
              <a:t>IP</a:t>
            </a:r>
            <a:r>
              <a:rPr lang="zh-CN" altLang="en-US" dirty="0" smtClean="0"/>
              <a:t>地址时进行适当预留</a:t>
            </a:r>
            <a:r>
              <a:rPr lang="zh-CN" altLang="en-US" dirty="0"/>
              <a:t>。</a:t>
            </a:r>
            <a:endParaRPr lang="en-US" altLang="zh-CN" dirty="0" smtClean="0"/>
          </a:p>
          <a:p>
            <a:pPr lvl="2"/>
            <a:r>
              <a:rPr lang="zh-CN" altLang="en-US" dirty="0" smtClean="0"/>
              <a:t>手动：虚拟机创建后，手动配置虚拟机的</a:t>
            </a:r>
            <a:r>
              <a:rPr lang="en-US" altLang="zh-CN" dirty="0" smtClean="0"/>
              <a:t>IP</a:t>
            </a:r>
            <a:r>
              <a:rPr lang="zh-CN" altLang="en-US" dirty="0" smtClean="0"/>
              <a:t>地址或通过</a:t>
            </a:r>
            <a:r>
              <a:rPr lang="en-US" altLang="zh-CN" dirty="0" smtClean="0"/>
              <a:t>DHCP</a:t>
            </a:r>
            <a:r>
              <a:rPr lang="zh-CN" altLang="en-US" dirty="0" smtClean="0"/>
              <a:t>服务器自动给虚拟机分配</a:t>
            </a:r>
            <a:r>
              <a:rPr lang="en-US" altLang="zh-CN" dirty="0" smtClean="0"/>
              <a:t>IP</a:t>
            </a:r>
            <a:r>
              <a:rPr lang="zh-CN" altLang="en-US" dirty="0" smtClean="0"/>
              <a:t>。</a:t>
            </a:r>
            <a:endParaRPr lang="en-US" altLang="zh-CN" dirty="0" smtClean="0"/>
          </a:p>
          <a:p>
            <a:pPr lvl="2"/>
            <a:r>
              <a:rPr lang="zh-CN" altLang="en-US" dirty="0" smtClean="0"/>
              <a:t>可用</a:t>
            </a:r>
            <a:r>
              <a:rPr lang="en-US" altLang="zh-CN" dirty="0" smtClean="0"/>
              <a:t>IP</a:t>
            </a:r>
            <a:r>
              <a:rPr lang="zh-CN" altLang="en-US" dirty="0" smtClean="0"/>
              <a:t>地址段、</a:t>
            </a:r>
            <a:r>
              <a:rPr lang="en-US" altLang="zh-CN" dirty="0" smtClean="0"/>
              <a:t>DNS</a:t>
            </a:r>
            <a:r>
              <a:rPr lang="zh-CN" altLang="en-US" dirty="0" smtClean="0"/>
              <a:t>属性只有当</a:t>
            </a:r>
            <a:r>
              <a:rPr lang="en-US" altLang="zh-CN" dirty="0" smtClean="0"/>
              <a:t>IP</a:t>
            </a:r>
            <a:r>
              <a:rPr lang="zh-CN" altLang="en-US" dirty="0" smtClean="0"/>
              <a:t>地址分配方式为内部</a:t>
            </a:r>
            <a:r>
              <a:rPr lang="en-US" altLang="zh-CN" dirty="0" smtClean="0"/>
              <a:t>DHCP</a:t>
            </a:r>
            <a:r>
              <a:rPr lang="zh-CN" altLang="en-US" dirty="0" smtClean="0"/>
              <a:t>分配时可用。</a:t>
            </a:r>
            <a:endParaRPr lang="en-US" altLang="zh-CN" dirty="0" smtClean="0"/>
          </a:p>
          <a:p>
            <a:pPr lvl="1"/>
            <a:r>
              <a:rPr lang="zh-CN" altLang="en-US" dirty="0" smtClean="0"/>
              <a:t>高级配置，可指定网络类型</a:t>
            </a:r>
            <a:r>
              <a:rPr lang="en-US" altLang="zh-CN" dirty="0" smtClean="0"/>
              <a:t>(VLAN/VXLAN)</a:t>
            </a:r>
            <a:r>
              <a:rPr lang="zh-CN" altLang="en-US" dirty="0" smtClean="0"/>
              <a:t>、物理网络和</a:t>
            </a:r>
            <a:r>
              <a:rPr lang="en-US" altLang="zh-CN" dirty="0" smtClean="0"/>
              <a:t>VLAN ID</a:t>
            </a:r>
            <a:r>
              <a:rPr lang="zh-CN" altLang="en-US" dirty="0" smtClean="0"/>
              <a:t>。</a:t>
            </a:r>
            <a:endParaRPr lang="en-US" altLang="zh-CN" dirty="0" smtClean="0"/>
          </a:p>
          <a:p>
            <a:pPr lvl="2"/>
            <a:endParaRPr lang="en-US" altLang="zh-CN" dirty="0" smtClean="0"/>
          </a:p>
          <a:p>
            <a:pPr lvl="1"/>
            <a:endParaRPr lang="en-US" altLang="zh-CN" dirty="0" smtClean="0"/>
          </a:p>
        </p:txBody>
      </p:sp>
    </p:spTree>
    <p:extLst>
      <p:ext uri="{BB962C8B-B14F-4D97-AF65-F5344CB8AC3E}">
        <p14:creationId xmlns:p14="http://schemas.microsoft.com/office/powerpoint/2010/main" val="34589534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标题 1"/>
          <p:cNvSpPr>
            <a:spLocks noGrp="1"/>
          </p:cNvSpPr>
          <p:nvPr>
            <p:ph type="title"/>
          </p:nvPr>
        </p:nvSpPr>
        <p:spPr/>
        <p:txBody>
          <a:bodyPr/>
          <a:lstStyle/>
          <a:p>
            <a:r>
              <a:rPr lang="zh-CN" altLang="en-US" dirty="0" smtClean="0"/>
              <a:t>网络服务 </a:t>
            </a:r>
            <a:r>
              <a:rPr lang="en-US" altLang="zh-CN" dirty="0" smtClean="0"/>
              <a:t>– </a:t>
            </a:r>
            <a:r>
              <a:rPr lang="zh-CN" altLang="en-US" dirty="0"/>
              <a:t>配置说明</a:t>
            </a:r>
            <a:r>
              <a:rPr lang="zh-CN" altLang="en-US" dirty="0" smtClean="0"/>
              <a:t>（</a:t>
            </a:r>
            <a:r>
              <a:rPr lang="en-US" altLang="zh-CN" dirty="0" smtClean="0"/>
              <a:t>3</a:t>
            </a:r>
            <a:r>
              <a:rPr lang="zh-CN" altLang="en-US" dirty="0"/>
              <a:t>）</a:t>
            </a:r>
            <a:endParaRPr lang="zh-CN" altLang="en-US" dirty="0" smtClean="0"/>
          </a:p>
        </p:txBody>
      </p:sp>
      <p:sp>
        <p:nvSpPr>
          <p:cNvPr id="79875" name="内容占位符 2"/>
          <p:cNvSpPr>
            <a:spLocks noGrp="1"/>
          </p:cNvSpPr>
          <p:nvPr>
            <p:ph type="body" sz="quarter" idx="10"/>
          </p:nvPr>
        </p:nvSpPr>
        <p:spPr/>
        <p:txBody>
          <a:bodyPr/>
          <a:lstStyle/>
          <a:p>
            <a:r>
              <a:rPr lang="zh-CN" altLang="en-US" dirty="0" smtClean="0"/>
              <a:t>创建网络</a:t>
            </a:r>
            <a:endParaRPr lang="en-US" altLang="zh-CN" dirty="0" smtClean="0"/>
          </a:p>
          <a:p>
            <a:pPr lvl="1"/>
            <a:endParaRPr lang="en-US" altLang="zh-CN" dirty="0" smtClean="0"/>
          </a:p>
        </p:txBody>
      </p:sp>
      <p:pic>
        <p:nvPicPr>
          <p:cNvPr id="7987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20068" y="2024844"/>
            <a:ext cx="6300303" cy="3396469"/>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42" name="TextBox 41"/>
          <p:cNvSpPr txBox="1"/>
          <p:nvPr/>
        </p:nvSpPr>
        <p:spPr bwMode="auto">
          <a:xfrm>
            <a:off x="1187624" y="5478864"/>
            <a:ext cx="7308415" cy="470280"/>
          </a:xfrm>
          <a:prstGeom prst="rect">
            <a:avLst/>
          </a:prstGeom>
          <a:noFill/>
          <a:ln w="9525">
            <a:noFill/>
            <a:miter lim="800000"/>
            <a:headEnd/>
            <a:tailEnd/>
          </a:ln>
        </p:spPr>
        <p:txBody>
          <a:bodyPr wrap="square" lIns="99980" tIns="49986" rIns="99980" bIns="49986">
            <a:spAutoFit/>
          </a:bodyPr>
          <a:lstStyle/>
          <a:p>
            <a:pPr marL="285750" indent="-285750" defTabSz="1001649" eaLnBrk="0" fontAlgn="t" hangingPunct="0">
              <a:lnSpc>
                <a:spcPct val="150000"/>
              </a:lnSpc>
              <a:buSzPct val="60000"/>
              <a:buFont typeface="Wingdings" panose="05000000000000000000" pitchFamily="2" charset="2"/>
              <a:buChar char="p"/>
              <a:defRPr/>
            </a:pPr>
            <a:r>
              <a:rPr lang="zh-CN" altLang="en-US" sz="1600" dirty="0" smtClean="0">
                <a:solidFill>
                  <a:srgbClr val="000000"/>
                </a:solidFill>
                <a:latin typeface="+mn-lt"/>
                <a:ea typeface="+mn-ea"/>
                <a:cs typeface="Arial" pitchFamily="34" charset="0"/>
              </a:rPr>
              <a:t>按照</a:t>
            </a:r>
            <a:r>
              <a:rPr lang="zh-CN" altLang="en-US" sz="1600" dirty="0">
                <a:solidFill>
                  <a:srgbClr val="000000"/>
                </a:solidFill>
                <a:latin typeface="+mn-lt"/>
                <a:ea typeface="+mn-ea"/>
                <a:cs typeface="Arial" pitchFamily="34" charset="0"/>
              </a:rPr>
              <a:t>向导式创建网络：输入网络名称、选择</a:t>
            </a:r>
            <a:r>
              <a:rPr lang="en-US" altLang="zh-CN" sz="1600" dirty="0">
                <a:solidFill>
                  <a:srgbClr val="000000"/>
                </a:solidFill>
                <a:latin typeface="+mn-lt"/>
                <a:ea typeface="+mn-ea"/>
                <a:cs typeface="Arial" pitchFamily="34" charset="0"/>
              </a:rPr>
              <a:t>IP</a:t>
            </a:r>
            <a:r>
              <a:rPr lang="zh-CN" altLang="en-US" sz="1600" dirty="0">
                <a:solidFill>
                  <a:srgbClr val="000000"/>
                </a:solidFill>
                <a:latin typeface="+mn-lt"/>
                <a:ea typeface="+mn-ea"/>
                <a:cs typeface="Arial" pitchFamily="34" charset="0"/>
              </a:rPr>
              <a:t>地址分配方式、子网信息。</a:t>
            </a:r>
            <a:endParaRPr lang="en-US" altLang="zh-CN" sz="1600" dirty="0">
              <a:solidFill>
                <a:srgbClr val="000000"/>
              </a:solidFill>
              <a:latin typeface="+mn-lt"/>
              <a:ea typeface="+mn-ea"/>
              <a:cs typeface="Arial" pitchFamily="34" charset="0"/>
            </a:endParaRPr>
          </a:p>
        </p:txBody>
      </p:sp>
    </p:spTree>
    <p:extLst>
      <p:ext uri="{BB962C8B-B14F-4D97-AF65-F5344CB8AC3E}">
        <p14:creationId xmlns:p14="http://schemas.microsoft.com/office/powerpoint/2010/main" val="675069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标题 1"/>
          <p:cNvSpPr>
            <a:spLocks noGrp="1"/>
          </p:cNvSpPr>
          <p:nvPr>
            <p:ph type="title"/>
          </p:nvPr>
        </p:nvSpPr>
        <p:spPr/>
        <p:txBody>
          <a:bodyPr/>
          <a:lstStyle/>
          <a:p>
            <a:r>
              <a:rPr lang="zh-CN" altLang="en-US" dirty="0" smtClean="0"/>
              <a:t>网络服务 </a:t>
            </a:r>
            <a:r>
              <a:rPr lang="en-US" altLang="zh-CN" dirty="0" smtClean="0"/>
              <a:t>– </a:t>
            </a:r>
            <a:r>
              <a:rPr lang="zh-CN" altLang="en-US" dirty="0"/>
              <a:t>配置说明</a:t>
            </a:r>
            <a:r>
              <a:rPr lang="zh-CN" altLang="en-US" dirty="0" smtClean="0"/>
              <a:t>（</a:t>
            </a:r>
            <a:r>
              <a:rPr lang="en-US" altLang="zh-CN" dirty="0" smtClean="0"/>
              <a:t>4</a:t>
            </a:r>
            <a:r>
              <a:rPr lang="zh-CN" altLang="en-US" dirty="0" smtClean="0"/>
              <a:t>）</a:t>
            </a:r>
          </a:p>
        </p:txBody>
      </p:sp>
      <p:sp>
        <p:nvSpPr>
          <p:cNvPr id="80899" name="内容占位符 2"/>
          <p:cNvSpPr>
            <a:spLocks noGrp="1"/>
          </p:cNvSpPr>
          <p:nvPr>
            <p:ph type="body" sz="quarter" idx="10"/>
          </p:nvPr>
        </p:nvSpPr>
        <p:spPr/>
        <p:txBody>
          <a:bodyPr/>
          <a:lstStyle/>
          <a:p>
            <a:r>
              <a:rPr lang="zh-CN" altLang="en-US" smtClean="0"/>
              <a:t>特性约束</a:t>
            </a:r>
            <a:endParaRPr lang="en-US" altLang="zh-CN" smtClean="0"/>
          </a:p>
          <a:p>
            <a:pPr lvl="1"/>
            <a:endParaRPr lang="en-US" altLang="zh-CN" smtClean="0"/>
          </a:p>
        </p:txBody>
      </p:sp>
      <p:graphicFrame>
        <p:nvGraphicFramePr>
          <p:cNvPr id="4" name="表格 3"/>
          <p:cNvGraphicFramePr>
            <a:graphicFrameLocks noGrp="1"/>
          </p:cNvGraphicFramePr>
          <p:nvPr>
            <p:extLst>
              <p:ext uri="{D42A27DB-BD31-4B8C-83A1-F6EECF244321}">
                <p14:modId xmlns:p14="http://schemas.microsoft.com/office/powerpoint/2010/main" val="423611318"/>
              </p:ext>
            </p:extLst>
          </p:nvPr>
        </p:nvGraphicFramePr>
        <p:xfrm>
          <a:off x="755650" y="2060575"/>
          <a:ext cx="7848000" cy="3060000"/>
        </p:xfrm>
        <a:graphic>
          <a:graphicData uri="http://schemas.openxmlformats.org/drawingml/2006/table">
            <a:tbl>
              <a:tblPr/>
              <a:tblGrid>
                <a:gridCol w="792000"/>
                <a:gridCol w="4572000"/>
                <a:gridCol w="2484000"/>
              </a:tblGrid>
              <a:tr h="540000">
                <a:tc>
                  <a:txBody>
                    <a:bodyPr/>
                    <a:lstStyle>
                      <a:lvl1pPr eaLnBrk="0" hangingPunct="0">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defRPr>
                      </a:lvl1pPr>
                      <a:lvl2pPr marL="742950" indent="-285750" eaLnBrk="0" hangingPunct="0">
                        <a:lnSpc>
                          <a:spcPct val="140000"/>
                        </a:lnSpc>
                        <a:spcBef>
                          <a:spcPct val="30000"/>
                        </a:spcBef>
                        <a:buClr>
                          <a:schemeClr val="tx1"/>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defRPr>
                      </a:lvl2pPr>
                      <a:lvl3pPr marL="1143000" indent="-228600" eaLnBrk="0" hangingPunct="0">
                        <a:lnSpc>
                          <a:spcPct val="140000"/>
                        </a:lnSpc>
                        <a:spcBef>
                          <a:spcPct val="30000"/>
                        </a:spcBef>
                        <a:buSzPct val="50000"/>
                        <a:buFont typeface="Wingdings" panose="05000000000000000000" pitchFamily="2" charset="2"/>
                        <a:defRPr sz="1600">
                          <a:solidFill>
                            <a:schemeClr val="tx1"/>
                          </a:solidFill>
                          <a:latin typeface="FrutigerNext LT Light" panose="020B0403040504020204" pitchFamily="34" charset="0"/>
                          <a:ea typeface="华文细黑" panose="02010600040101010101" pitchFamily="2" charset="-122"/>
                        </a:defRPr>
                      </a:lvl3pPr>
                      <a:lvl4pPr marL="1600200" indent="-228600" eaLnBrk="0" hangingPunct="0">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defRPr>
                      </a:lvl4pPr>
                      <a:lvl5pPr marL="2057400" indent="-228600" eaLnBrk="0" hangingPunct="0">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800" b="1" u="none" strike="noStrike" cap="none" normalizeH="0" baseline="0" dirty="0" smtClean="0">
                          <a:ln>
                            <a:noFill/>
                          </a:ln>
                          <a:effectLst/>
                        </a:rPr>
                        <a:t>序号</a:t>
                      </a:r>
                      <a:endParaRPr kumimoji="0" lang="zh-CN" altLang="en-US" sz="1800" b="1" i="0" u="none" strike="noStrike" cap="none" normalizeH="0" baseline="0" dirty="0" smtClean="0">
                        <a:ln>
                          <a:noFill/>
                        </a:ln>
                        <a:solidFill>
                          <a:srgbClr val="000000"/>
                        </a:solidFill>
                        <a:effectLst/>
                        <a:latin typeface="FrutigerNext LT Regular" panose="020B0503040504020204" pitchFamily="34" charset="0"/>
                        <a:ea typeface="华文细黑" panose="02010600040101010101" pitchFamily="2" charset="-122"/>
                      </a:endParaRPr>
                    </a:p>
                  </a:txBody>
                  <a:tcPr marL="72000" marR="72000" marT="0" marB="0" anchor="ctr" horzOverflow="overflow">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solidFill>
                      <a:schemeClr val="bg1">
                        <a:lumMod val="85000"/>
                      </a:schemeClr>
                    </a:solidFill>
                  </a:tcPr>
                </a:tc>
                <a:tc>
                  <a:txBody>
                    <a:bodyPr/>
                    <a:lstStyle>
                      <a:lvl1pPr eaLnBrk="0" hangingPunct="0">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defRPr>
                      </a:lvl1pPr>
                      <a:lvl2pPr marL="742950" indent="-285750" eaLnBrk="0" hangingPunct="0">
                        <a:lnSpc>
                          <a:spcPct val="140000"/>
                        </a:lnSpc>
                        <a:spcBef>
                          <a:spcPct val="30000"/>
                        </a:spcBef>
                        <a:buClr>
                          <a:schemeClr val="tx1"/>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defRPr>
                      </a:lvl2pPr>
                      <a:lvl3pPr marL="1143000" indent="-228600" eaLnBrk="0" hangingPunct="0">
                        <a:lnSpc>
                          <a:spcPct val="140000"/>
                        </a:lnSpc>
                        <a:spcBef>
                          <a:spcPct val="30000"/>
                        </a:spcBef>
                        <a:buSzPct val="50000"/>
                        <a:buFont typeface="Wingdings" panose="05000000000000000000" pitchFamily="2" charset="2"/>
                        <a:defRPr sz="1600">
                          <a:solidFill>
                            <a:schemeClr val="tx1"/>
                          </a:solidFill>
                          <a:latin typeface="FrutigerNext LT Light" panose="020B0403040504020204" pitchFamily="34" charset="0"/>
                          <a:ea typeface="华文细黑" panose="02010600040101010101" pitchFamily="2" charset="-122"/>
                        </a:defRPr>
                      </a:lvl3pPr>
                      <a:lvl4pPr marL="1600200" indent="-228600" eaLnBrk="0" hangingPunct="0">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defRPr>
                      </a:lvl4pPr>
                      <a:lvl5pPr marL="2057400" indent="-228600" eaLnBrk="0" hangingPunct="0">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800" b="1" u="none" strike="noStrike" cap="none" normalizeH="0" baseline="0" dirty="0" smtClean="0">
                          <a:ln>
                            <a:noFill/>
                          </a:ln>
                          <a:effectLst/>
                        </a:rPr>
                        <a:t>约束</a:t>
                      </a:r>
                      <a:endParaRPr kumimoji="0" lang="zh-CN" altLang="en-US" sz="1800" b="1" i="0" u="none" strike="noStrike" cap="none" normalizeH="0" baseline="0" dirty="0" smtClean="0">
                        <a:ln>
                          <a:noFill/>
                        </a:ln>
                        <a:solidFill>
                          <a:srgbClr val="000000"/>
                        </a:solidFill>
                        <a:effectLst/>
                        <a:latin typeface="FrutigerNext LT Regular" panose="020B0503040504020204" pitchFamily="34" charset="0"/>
                        <a:ea typeface="华文细黑" panose="02010600040101010101" pitchFamily="2" charset="-122"/>
                      </a:endParaRPr>
                    </a:p>
                  </a:txBody>
                  <a:tcPr marL="72000" marR="72000" marT="0" marB="0" anchor="ctr" horzOverflow="overflow">
                    <a:lnT w="28575" cap="flat" cmpd="sng" algn="ctr">
                      <a:solidFill>
                        <a:schemeClr val="tx1"/>
                      </a:solidFill>
                      <a:prstDash val="solid"/>
                      <a:round/>
                      <a:headEnd type="none" w="med" len="med"/>
                      <a:tailEnd type="none" w="med" len="med"/>
                    </a:lnT>
                    <a:solidFill>
                      <a:schemeClr val="bg1">
                        <a:lumMod val="85000"/>
                      </a:schemeClr>
                    </a:solidFill>
                  </a:tcPr>
                </a:tc>
                <a:tc>
                  <a:txBody>
                    <a:bodyPr/>
                    <a:lstStyle>
                      <a:lvl1pPr eaLnBrk="0" hangingPunct="0">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defRPr>
                      </a:lvl1pPr>
                      <a:lvl2pPr marL="742950" indent="-285750" eaLnBrk="0" hangingPunct="0">
                        <a:lnSpc>
                          <a:spcPct val="140000"/>
                        </a:lnSpc>
                        <a:spcBef>
                          <a:spcPct val="30000"/>
                        </a:spcBef>
                        <a:buClr>
                          <a:schemeClr val="tx1"/>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defRPr>
                      </a:lvl2pPr>
                      <a:lvl3pPr marL="1143000" indent="-228600" eaLnBrk="0" hangingPunct="0">
                        <a:lnSpc>
                          <a:spcPct val="140000"/>
                        </a:lnSpc>
                        <a:spcBef>
                          <a:spcPct val="30000"/>
                        </a:spcBef>
                        <a:buSzPct val="50000"/>
                        <a:buFont typeface="Wingdings" panose="05000000000000000000" pitchFamily="2" charset="2"/>
                        <a:defRPr sz="1600">
                          <a:solidFill>
                            <a:schemeClr val="tx1"/>
                          </a:solidFill>
                          <a:latin typeface="FrutigerNext LT Light" panose="020B0403040504020204" pitchFamily="34" charset="0"/>
                          <a:ea typeface="华文细黑" panose="02010600040101010101" pitchFamily="2" charset="-122"/>
                        </a:defRPr>
                      </a:lvl3pPr>
                      <a:lvl4pPr marL="1600200" indent="-228600" eaLnBrk="0" hangingPunct="0">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defRPr>
                      </a:lvl4pPr>
                      <a:lvl5pPr marL="2057400" indent="-228600" eaLnBrk="0" hangingPunct="0">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800" b="1" u="none" strike="noStrike" cap="none" normalizeH="0" baseline="0" dirty="0" smtClean="0">
                          <a:ln>
                            <a:noFill/>
                          </a:ln>
                          <a:effectLst/>
                        </a:rPr>
                        <a:t>备注</a:t>
                      </a:r>
                      <a:endParaRPr kumimoji="0" lang="zh-CN" altLang="en-US" sz="1800" b="1" i="0" u="none" strike="noStrike" cap="none" normalizeH="0" baseline="0" dirty="0" smtClean="0">
                        <a:ln>
                          <a:noFill/>
                        </a:ln>
                        <a:solidFill>
                          <a:srgbClr val="000000"/>
                        </a:solidFill>
                        <a:effectLst/>
                        <a:latin typeface="FrutigerNext LT Regular" panose="020B0503040504020204" pitchFamily="34" charset="0"/>
                        <a:ea typeface="华文细黑" panose="02010600040101010101" pitchFamily="2" charset="-122"/>
                      </a:endParaRPr>
                    </a:p>
                  </a:txBody>
                  <a:tcPr marL="72000" marR="72000" marT="0" marB="0" anchor="ctr" horzOverflow="overflow">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solidFill>
                      <a:schemeClr val="bg1">
                        <a:lumMod val="85000"/>
                      </a:schemeClr>
                    </a:solidFill>
                  </a:tcPr>
                </a:tc>
              </a:tr>
              <a:tr h="720000">
                <a:tc>
                  <a:txBody>
                    <a:bodyPr/>
                    <a:lstStyle>
                      <a:lvl1pPr eaLnBrk="0" hangingPunct="0">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defRPr>
                      </a:lvl1pPr>
                      <a:lvl2pPr marL="742950" indent="-285750" eaLnBrk="0" hangingPunct="0">
                        <a:lnSpc>
                          <a:spcPct val="140000"/>
                        </a:lnSpc>
                        <a:spcBef>
                          <a:spcPct val="30000"/>
                        </a:spcBef>
                        <a:buClr>
                          <a:schemeClr val="tx1"/>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defRPr>
                      </a:lvl2pPr>
                      <a:lvl3pPr marL="1143000" indent="-228600" eaLnBrk="0" hangingPunct="0">
                        <a:lnSpc>
                          <a:spcPct val="140000"/>
                        </a:lnSpc>
                        <a:spcBef>
                          <a:spcPct val="30000"/>
                        </a:spcBef>
                        <a:buSzPct val="50000"/>
                        <a:buFont typeface="Wingdings" panose="05000000000000000000" pitchFamily="2" charset="2"/>
                        <a:defRPr sz="1600">
                          <a:solidFill>
                            <a:schemeClr val="tx1"/>
                          </a:solidFill>
                          <a:latin typeface="FrutigerNext LT Light" panose="020B0403040504020204" pitchFamily="34" charset="0"/>
                          <a:ea typeface="华文细黑" panose="02010600040101010101" pitchFamily="2" charset="-122"/>
                        </a:defRPr>
                      </a:lvl3pPr>
                      <a:lvl4pPr marL="1600200" indent="-228600" eaLnBrk="0" hangingPunct="0">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defRPr>
                      </a:lvl4pPr>
                      <a:lvl5pPr marL="2057400" indent="-228600" eaLnBrk="0" hangingPunct="0">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600" u="none" strike="noStrike" cap="none" normalizeH="0" baseline="0" dirty="0" smtClean="0">
                          <a:ln>
                            <a:noFill/>
                          </a:ln>
                          <a:effectLst/>
                        </a:rPr>
                        <a:t>1</a:t>
                      </a:r>
                      <a:endParaRPr kumimoji="0" lang="zh-CN" altLang="en-US" sz="1600" b="0" i="0" u="none" strike="noStrike" cap="none" normalizeH="0" baseline="0" dirty="0" smtClean="0">
                        <a:ln>
                          <a:noFill/>
                        </a:ln>
                        <a:solidFill>
                          <a:schemeClr val="tx1"/>
                        </a:solidFill>
                        <a:effectLst/>
                        <a:latin typeface="FrutigerNext LT Regular" panose="020B0503040504020204" pitchFamily="34" charset="0"/>
                        <a:ea typeface="华文细黑" panose="02010600040101010101" pitchFamily="2" charset="-122"/>
                      </a:endParaRPr>
                    </a:p>
                  </a:txBody>
                  <a:tcPr marL="72000" marR="72000" marT="0" marB="0" anchor="ctr" horzOverflow="overflow">
                    <a:lnL w="28575" cap="flat" cmpd="sng" algn="ctr">
                      <a:solidFill>
                        <a:schemeClr val="tx1"/>
                      </a:solidFill>
                      <a:prstDash val="solid"/>
                      <a:round/>
                      <a:headEnd type="none" w="med" len="med"/>
                      <a:tailEnd type="none" w="med" len="med"/>
                    </a:lnL>
                  </a:tcPr>
                </a:tc>
                <a:tc>
                  <a:txBody>
                    <a:bodyPr/>
                    <a:lstStyle>
                      <a:lvl1pPr marL="342900" indent="-342900" eaLnBrk="0" hangingPunct="0">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defRPr>
                      </a:lvl1pPr>
                      <a:lvl2pPr eaLnBrk="0" hangingPunct="0">
                        <a:lnSpc>
                          <a:spcPct val="140000"/>
                        </a:lnSpc>
                        <a:spcBef>
                          <a:spcPct val="30000"/>
                        </a:spcBef>
                        <a:buClr>
                          <a:schemeClr val="tx1"/>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defRPr>
                      </a:lvl2pPr>
                      <a:lvl3pPr marL="1143000" indent="-228600" eaLnBrk="0" hangingPunct="0">
                        <a:lnSpc>
                          <a:spcPct val="140000"/>
                        </a:lnSpc>
                        <a:spcBef>
                          <a:spcPct val="30000"/>
                        </a:spcBef>
                        <a:buSzPct val="50000"/>
                        <a:buFont typeface="Wingdings" panose="05000000000000000000" pitchFamily="2" charset="2"/>
                        <a:defRPr sz="1600">
                          <a:solidFill>
                            <a:schemeClr val="tx1"/>
                          </a:solidFill>
                          <a:latin typeface="FrutigerNext LT Light" panose="020B0403040504020204" pitchFamily="34" charset="0"/>
                          <a:ea typeface="华文细黑" panose="02010600040101010101" pitchFamily="2" charset="-122"/>
                        </a:defRPr>
                      </a:lvl3pPr>
                      <a:lvl4pPr marL="1600200" indent="-228600" eaLnBrk="0" hangingPunct="0">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defRPr>
                      </a:lvl4pPr>
                      <a:lvl5pPr marL="2057400" indent="-228600" eaLnBrk="0" hangingPunct="0">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9pPr>
                    </a:lstStyle>
                    <a:p>
                      <a:pPr marL="0" marR="0" lvl="1" indent="0" algn="l" defTabSz="914400" rtl="0" eaLnBrk="1" fontAlgn="ctr" latinLnBrk="0" hangingPunct="1">
                        <a:lnSpc>
                          <a:spcPct val="100000"/>
                        </a:lnSpc>
                        <a:spcBef>
                          <a:spcPct val="0"/>
                        </a:spcBef>
                        <a:spcAft>
                          <a:spcPct val="0"/>
                        </a:spcAft>
                        <a:buClrTx/>
                        <a:buSzTx/>
                        <a:buFontTx/>
                        <a:buNone/>
                        <a:tabLst/>
                      </a:pPr>
                      <a:r>
                        <a:rPr kumimoji="0" lang="en-US" altLang="zh-CN" sz="1600" u="none" strike="noStrike" cap="none" normalizeH="0" baseline="0" dirty="0" smtClean="0">
                          <a:ln>
                            <a:noFill/>
                          </a:ln>
                          <a:effectLst/>
                        </a:rPr>
                        <a:t>VPC</a:t>
                      </a:r>
                      <a:r>
                        <a:rPr kumimoji="0" lang="zh-CN" altLang="en-US" sz="1600" u="none" strike="noStrike" cap="none" normalizeH="0" baseline="0" dirty="0" smtClean="0">
                          <a:ln>
                            <a:noFill/>
                          </a:ln>
                          <a:effectLst/>
                        </a:rPr>
                        <a:t>内子网段需保证不能重复，否则影响路由网络和</a:t>
                      </a:r>
                      <a:r>
                        <a:rPr kumimoji="0" lang="en-US" altLang="zh-CN" sz="1600" u="none" strike="noStrike" cap="none" normalizeH="0" baseline="0" dirty="0" smtClean="0">
                          <a:ln>
                            <a:noFill/>
                          </a:ln>
                          <a:effectLst/>
                        </a:rPr>
                        <a:t>VM</a:t>
                      </a:r>
                      <a:r>
                        <a:rPr kumimoji="0" lang="zh-CN" altLang="en-US" sz="1600" u="none" strike="noStrike" cap="none" normalizeH="0" baseline="0" dirty="0" smtClean="0">
                          <a:ln>
                            <a:noFill/>
                          </a:ln>
                          <a:effectLst/>
                        </a:rPr>
                        <a:t>多网卡跨</a:t>
                      </a:r>
                      <a:r>
                        <a:rPr kumimoji="0" lang="en-US" altLang="zh-CN" sz="1600" u="none" strike="noStrike" cap="none" normalizeH="0" baseline="0" dirty="0" smtClean="0">
                          <a:ln>
                            <a:noFill/>
                          </a:ln>
                          <a:effectLst/>
                        </a:rPr>
                        <a:t>VPC</a:t>
                      </a:r>
                      <a:r>
                        <a:rPr kumimoji="0" lang="zh-CN" altLang="en-US" sz="1600" u="none" strike="noStrike" cap="none" normalizeH="0" baseline="0" dirty="0" smtClean="0">
                          <a:ln>
                            <a:noFill/>
                          </a:ln>
                          <a:effectLst/>
                        </a:rPr>
                        <a:t>功能</a:t>
                      </a:r>
                      <a:endParaRPr kumimoji="0" lang="zh-CN" altLang="en-US" sz="1600" b="0" i="0" u="none" strike="noStrike" cap="none" normalizeH="0" baseline="0" dirty="0" smtClean="0">
                        <a:ln>
                          <a:noFill/>
                        </a:ln>
                        <a:solidFill>
                          <a:schemeClr val="tx1"/>
                        </a:solidFill>
                        <a:effectLst/>
                        <a:latin typeface="FrutigerNext LT Regular" panose="020B0503040504020204" pitchFamily="34" charset="0"/>
                        <a:ea typeface="华文细黑" panose="02010600040101010101" pitchFamily="2" charset="-122"/>
                      </a:endParaRPr>
                    </a:p>
                  </a:txBody>
                  <a:tcPr marL="72000" marR="72000" marT="0" marB="0" anchor="ctr" horzOverflow="overflow"/>
                </a:tc>
                <a:tc>
                  <a:txBody>
                    <a:bodyPr/>
                    <a:lstStyle>
                      <a:lvl1pPr eaLnBrk="0" hangingPunct="0">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defRPr>
                      </a:lvl1pPr>
                      <a:lvl2pPr marL="742950" indent="-285750" eaLnBrk="0" hangingPunct="0">
                        <a:lnSpc>
                          <a:spcPct val="140000"/>
                        </a:lnSpc>
                        <a:spcBef>
                          <a:spcPct val="30000"/>
                        </a:spcBef>
                        <a:buClr>
                          <a:schemeClr val="tx1"/>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defRPr>
                      </a:lvl2pPr>
                      <a:lvl3pPr marL="1143000" indent="-228600" eaLnBrk="0" hangingPunct="0">
                        <a:lnSpc>
                          <a:spcPct val="140000"/>
                        </a:lnSpc>
                        <a:spcBef>
                          <a:spcPct val="30000"/>
                        </a:spcBef>
                        <a:buSzPct val="50000"/>
                        <a:buFont typeface="Wingdings" panose="05000000000000000000" pitchFamily="2" charset="2"/>
                        <a:defRPr sz="1600">
                          <a:solidFill>
                            <a:schemeClr val="tx1"/>
                          </a:solidFill>
                          <a:latin typeface="FrutigerNext LT Light" panose="020B0403040504020204" pitchFamily="34" charset="0"/>
                          <a:ea typeface="华文细黑" panose="02010600040101010101" pitchFamily="2" charset="-122"/>
                        </a:defRPr>
                      </a:lvl3pPr>
                      <a:lvl4pPr marL="1600200" indent="-228600" eaLnBrk="0" hangingPunct="0">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defRPr>
                      </a:lvl4pPr>
                      <a:lvl5pPr marL="2057400" indent="-228600" eaLnBrk="0" hangingPunct="0">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tabLst/>
                      </a:pPr>
                      <a:endParaRPr kumimoji="0" lang="en-US" altLang="zh-CN" sz="1600" b="0" i="0" u="none" strike="noStrike" cap="none" normalizeH="0" baseline="0" dirty="0" smtClean="0">
                        <a:ln>
                          <a:noFill/>
                        </a:ln>
                        <a:solidFill>
                          <a:srgbClr val="000000"/>
                        </a:solidFill>
                        <a:effectLst/>
                        <a:latin typeface="FrutigerNext LT Regular" panose="020B0503040504020204" pitchFamily="34" charset="0"/>
                        <a:ea typeface="华文细黑" panose="02010600040101010101" pitchFamily="2" charset="-122"/>
                      </a:endParaRPr>
                    </a:p>
                  </a:txBody>
                  <a:tcPr marL="72000" marR="72000" marT="0" marB="0" anchor="ctr" horzOverflow="overflow">
                    <a:lnR w="28575" cap="flat" cmpd="sng" algn="ctr">
                      <a:solidFill>
                        <a:schemeClr val="tx1"/>
                      </a:solidFill>
                      <a:prstDash val="solid"/>
                      <a:round/>
                      <a:headEnd type="none" w="med" len="med"/>
                      <a:tailEnd type="none" w="med" len="med"/>
                    </a:lnR>
                  </a:tcPr>
                </a:tc>
              </a:tr>
              <a:tr h="720000">
                <a:tc>
                  <a:txBody>
                    <a:bodyPr/>
                    <a:lstStyle>
                      <a:lvl1pPr eaLnBrk="0" hangingPunct="0">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defRPr>
                      </a:lvl1pPr>
                      <a:lvl2pPr marL="742950" indent="-285750" eaLnBrk="0" hangingPunct="0">
                        <a:lnSpc>
                          <a:spcPct val="140000"/>
                        </a:lnSpc>
                        <a:spcBef>
                          <a:spcPct val="30000"/>
                        </a:spcBef>
                        <a:buClr>
                          <a:schemeClr val="tx1"/>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defRPr>
                      </a:lvl2pPr>
                      <a:lvl3pPr marL="1143000" indent="-228600" eaLnBrk="0" hangingPunct="0">
                        <a:lnSpc>
                          <a:spcPct val="140000"/>
                        </a:lnSpc>
                        <a:spcBef>
                          <a:spcPct val="30000"/>
                        </a:spcBef>
                        <a:buSzPct val="50000"/>
                        <a:buFont typeface="Wingdings" panose="05000000000000000000" pitchFamily="2" charset="2"/>
                        <a:defRPr sz="1600">
                          <a:solidFill>
                            <a:schemeClr val="tx1"/>
                          </a:solidFill>
                          <a:latin typeface="FrutigerNext LT Light" panose="020B0403040504020204" pitchFamily="34" charset="0"/>
                          <a:ea typeface="华文细黑" panose="02010600040101010101" pitchFamily="2" charset="-122"/>
                        </a:defRPr>
                      </a:lvl3pPr>
                      <a:lvl4pPr marL="1600200" indent="-228600" eaLnBrk="0" hangingPunct="0">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defRPr>
                      </a:lvl4pPr>
                      <a:lvl5pPr marL="2057400" indent="-228600" eaLnBrk="0" hangingPunct="0">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600" u="none" strike="noStrike" cap="none" normalizeH="0" baseline="0" dirty="0" smtClean="0">
                          <a:ln>
                            <a:noFill/>
                          </a:ln>
                          <a:effectLst/>
                        </a:rPr>
                        <a:t>2</a:t>
                      </a:r>
                      <a:endParaRPr kumimoji="0" lang="zh-CN" altLang="en-US" sz="1600" b="0" i="0" u="none" strike="noStrike" cap="none" normalizeH="0" baseline="0" dirty="0" smtClean="0">
                        <a:ln>
                          <a:noFill/>
                        </a:ln>
                        <a:solidFill>
                          <a:schemeClr val="tx1"/>
                        </a:solidFill>
                        <a:effectLst/>
                        <a:latin typeface="FrutigerNext LT Regular" panose="020B0503040504020204" pitchFamily="34" charset="0"/>
                        <a:ea typeface="华文细黑" panose="02010600040101010101" pitchFamily="2" charset="-122"/>
                      </a:endParaRPr>
                    </a:p>
                  </a:txBody>
                  <a:tcPr marL="72000" marR="72000" marT="0" marB="0" anchor="ctr" horzOverflow="overflow">
                    <a:lnL w="28575" cap="flat" cmpd="sng" algn="ctr">
                      <a:solidFill>
                        <a:schemeClr val="tx1"/>
                      </a:solidFill>
                      <a:prstDash val="solid"/>
                      <a:round/>
                      <a:headEnd type="none" w="med" len="med"/>
                      <a:tailEnd type="none" w="med" len="med"/>
                    </a:lnL>
                  </a:tcPr>
                </a:tc>
                <a:tc>
                  <a:txBody>
                    <a:bodyPr/>
                    <a:lstStyle>
                      <a:lvl1pPr marL="342900" indent="-342900" eaLnBrk="0" hangingPunct="0">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defRPr>
                      </a:lvl1pPr>
                      <a:lvl2pPr eaLnBrk="0" hangingPunct="0">
                        <a:lnSpc>
                          <a:spcPct val="140000"/>
                        </a:lnSpc>
                        <a:spcBef>
                          <a:spcPct val="30000"/>
                        </a:spcBef>
                        <a:buClr>
                          <a:schemeClr val="tx1"/>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defRPr>
                      </a:lvl2pPr>
                      <a:lvl3pPr marL="1143000" indent="-228600" eaLnBrk="0" hangingPunct="0">
                        <a:lnSpc>
                          <a:spcPct val="140000"/>
                        </a:lnSpc>
                        <a:spcBef>
                          <a:spcPct val="30000"/>
                        </a:spcBef>
                        <a:buSzPct val="50000"/>
                        <a:buFont typeface="Wingdings" panose="05000000000000000000" pitchFamily="2" charset="2"/>
                        <a:defRPr sz="1600">
                          <a:solidFill>
                            <a:schemeClr val="tx1"/>
                          </a:solidFill>
                          <a:latin typeface="FrutigerNext LT Light" panose="020B0403040504020204" pitchFamily="34" charset="0"/>
                          <a:ea typeface="华文细黑" panose="02010600040101010101" pitchFamily="2" charset="-122"/>
                        </a:defRPr>
                      </a:lvl3pPr>
                      <a:lvl4pPr marL="1600200" indent="-228600" eaLnBrk="0" hangingPunct="0">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defRPr>
                      </a:lvl4pPr>
                      <a:lvl5pPr marL="2057400" indent="-228600" eaLnBrk="0" hangingPunct="0">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9pPr>
                    </a:lstStyle>
                    <a:p>
                      <a:pPr marL="0" marR="0" lvl="1" indent="0" algn="l" defTabSz="914400" rtl="0" eaLnBrk="1" fontAlgn="ctr" latinLnBrk="0" hangingPunct="1">
                        <a:lnSpc>
                          <a:spcPct val="100000"/>
                        </a:lnSpc>
                        <a:spcBef>
                          <a:spcPct val="0"/>
                        </a:spcBef>
                        <a:spcAft>
                          <a:spcPct val="0"/>
                        </a:spcAft>
                        <a:buClrTx/>
                        <a:buSzTx/>
                        <a:buFontTx/>
                        <a:buNone/>
                        <a:tabLst/>
                      </a:pPr>
                      <a:r>
                        <a:rPr kumimoji="0" lang="zh-CN" altLang="en-US" sz="1600" u="none" strike="noStrike" cap="none" normalizeH="0" baseline="0" dirty="0" smtClean="0">
                          <a:ln>
                            <a:noFill/>
                          </a:ln>
                          <a:effectLst/>
                        </a:rPr>
                        <a:t>若云资源池开启安全组，申请虚拟机时必须选择带子网的网络</a:t>
                      </a:r>
                      <a:endParaRPr kumimoji="0" lang="zh-CN" altLang="en-US" sz="1600" b="0" i="0" u="none" strike="noStrike" cap="none" normalizeH="0" baseline="0" dirty="0" smtClean="0">
                        <a:ln>
                          <a:noFill/>
                        </a:ln>
                        <a:solidFill>
                          <a:schemeClr val="tx1"/>
                        </a:solidFill>
                        <a:effectLst/>
                        <a:latin typeface="FrutigerNext LT Regular" panose="020B0503040504020204" pitchFamily="34" charset="0"/>
                        <a:ea typeface="华文细黑" panose="02010600040101010101" pitchFamily="2" charset="-122"/>
                      </a:endParaRPr>
                    </a:p>
                  </a:txBody>
                  <a:tcPr marL="72000" marR="72000" marT="0" marB="0" anchor="ctr" horzOverflow="overflow"/>
                </a:tc>
                <a:tc>
                  <a:txBody>
                    <a:bodyPr/>
                    <a:lstStyle>
                      <a:lvl1pPr eaLnBrk="0" hangingPunct="0">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defRPr>
                      </a:lvl1pPr>
                      <a:lvl2pPr marL="742950" indent="-285750" eaLnBrk="0" hangingPunct="0">
                        <a:lnSpc>
                          <a:spcPct val="140000"/>
                        </a:lnSpc>
                        <a:spcBef>
                          <a:spcPct val="30000"/>
                        </a:spcBef>
                        <a:buClr>
                          <a:schemeClr val="tx1"/>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defRPr>
                      </a:lvl2pPr>
                      <a:lvl3pPr marL="1143000" indent="-228600" eaLnBrk="0" hangingPunct="0">
                        <a:lnSpc>
                          <a:spcPct val="140000"/>
                        </a:lnSpc>
                        <a:spcBef>
                          <a:spcPct val="30000"/>
                        </a:spcBef>
                        <a:buSzPct val="50000"/>
                        <a:buFont typeface="Wingdings" panose="05000000000000000000" pitchFamily="2" charset="2"/>
                        <a:defRPr sz="1600">
                          <a:solidFill>
                            <a:schemeClr val="tx1"/>
                          </a:solidFill>
                          <a:latin typeface="FrutigerNext LT Light" panose="020B0403040504020204" pitchFamily="34" charset="0"/>
                          <a:ea typeface="华文细黑" panose="02010600040101010101" pitchFamily="2" charset="-122"/>
                        </a:defRPr>
                      </a:lvl3pPr>
                      <a:lvl4pPr marL="1600200" indent="-228600" eaLnBrk="0" hangingPunct="0">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defRPr>
                      </a:lvl4pPr>
                      <a:lvl5pPr marL="2057400" indent="-228600" eaLnBrk="0" hangingPunct="0">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tabLst/>
                      </a:pPr>
                      <a:endParaRPr kumimoji="0" lang="en-US" altLang="zh-CN" sz="1600" b="0" i="0" u="none" strike="noStrike" cap="none" normalizeH="0" baseline="0" dirty="0" smtClean="0">
                        <a:ln>
                          <a:noFill/>
                        </a:ln>
                        <a:solidFill>
                          <a:srgbClr val="000000"/>
                        </a:solidFill>
                        <a:effectLst/>
                        <a:latin typeface="FrutigerNext LT Regular" panose="020B0503040504020204" pitchFamily="34" charset="0"/>
                        <a:ea typeface="华文细黑" panose="02010600040101010101" pitchFamily="2" charset="-122"/>
                      </a:endParaRPr>
                    </a:p>
                  </a:txBody>
                  <a:tcPr marL="72000" marR="72000" marT="0" marB="0" anchor="ctr" horzOverflow="overflow">
                    <a:lnR w="28575" cap="flat" cmpd="sng" algn="ctr">
                      <a:solidFill>
                        <a:schemeClr val="tx1"/>
                      </a:solidFill>
                      <a:prstDash val="solid"/>
                      <a:round/>
                      <a:headEnd type="none" w="med" len="med"/>
                      <a:tailEnd type="none" w="med" len="med"/>
                    </a:lnR>
                  </a:tcPr>
                </a:tc>
              </a:tr>
              <a:tr h="540000">
                <a:tc>
                  <a:txBody>
                    <a:bodyPr/>
                    <a:lstStyle>
                      <a:lvl1pPr eaLnBrk="0" hangingPunct="0">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defRPr>
                      </a:lvl1pPr>
                      <a:lvl2pPr marL="742950" indent="-285750" eaLnBrk="0" hangingPunct="0">
                        <a:lnSpc>
                          <a:spcPct val="140000"/>
                        </a:lnSpc>
                        <a:spcBef>
                          <a:spcPct val="30000"/>
                        </a:spcBef>
                        <a:buClr>
                          <a:schemeClr val="tx1"/>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defRPr>
                      </a:lvl2pPr>
                      <a:lvl3pPr marL="1143000" indent="-228600" eaLnBrk="0" hangingPunct="0">
                        <a:lnSpc>
                          <a:spcPct val="140000"/>
                        </a:lnSpc>
                        <a:spcBef>
                          <a:spcPct val="30000"/>
                        </a:spcBef>
                        <a:buSzPct val="50000"/>
                        <a:buFont typeface="Wingdings" panose="05000000000000000000" pitchFamily="2" charset="2"/>
                        <a:defRPr sz="1600">
                          <a:solidFill>
                            <a:schemeClr val="tx1"/>
                          </a:solidFill>
                          <a:latin typeface="FrutigerNext LT Light" panose="020B0403040504020204" pitchFamily="34" charset="0"/>
                          <a:ea typeface="华文细黑" panose="02010600040101010101" pitchFamily="2" charset="-122"/>
                        </a:defRPr>
                      </a:lvl3pPr>
                      <a:lvl4pPr marL="1600200" indent="-228600" eaLnBrk="0" hangingPunct="0">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defRPr>
                      </a:lvl4pPr>
                      <a:lvl5pPr marL="2057400" indent="-228600" eaLnBrk="0" hangingPunct="0">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600" u="none" strike="noStrike" cap="none" normalizeH="0" baseline="0" smtClean="0">
                          <a:ln>
                            <a:noFill/>
                          </a:ln>
                          <a:effectLst/>
                        </a:rPr>
                        <a:t>3</a:t>
                      </a:r>
                      <a:endParaRPr kumimoji="0" lang="en-US" altLang="zh-CN" sz="1600" b="0" i="0" u="none" strike="noStrike" cap="none" normalizeH="0" baseline="0" smtClean="0">
                        <a:ln>
                          <a:noFill/>
                        </a:ln>
                        <a:solidFill>
                          <a:schemeClr val="tx1"/>
                        </a:solidFill>
                        <a:effectLst/>
                        <a:latin typeface="FrutigerNext LT Regular" panose="020B0503040504020204" pitchFamily="34" charset="0"/>
                        <a:ea typeface="华文细黑" panose="02010600040101010101" pitchFamily="2" charset="-122"/>
                      </a:endParaRPr>
                    </a:p>
                  </a:txBody>
                  <a:tcPr marL="72000" marR="72000" marT="0" marB="0" anchor="ctr" horzOverflow="overflow">
                    <a:lnL w="28575" cap="flat" cmpd="sng" algn="ctr">
                      <a:solidFill>
                        <a:schemeClr val="tx1"/>
                      </a:solidFill>
                      <a:prstDash val="solid"/>
                      <a:round/>
                      <a:headEnd type="none" w="med" len="med"/>
                      <a:tailEnd type="none" w="med" len="med"/>
                    </a:lnL>
                  </a:tcPr>
                </a:tc>
                <a:tc>
                  <a:txBody>
                    <a:bodyPr/>
                    <a:lstStyle>
                      <a:lvl1pPr marL="342900" indent="-342900" eaLnBrk="0" hangingPunct="0">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defRPr>
                      </a:lvl1pPr>
                      <a:lvl2pPr eaLnBrk="0" hangingPunct="0">
                        <a:lnSpc>
                          <a:spcPct val="140000"/>
                        </a:lnSpc>
                        <a:spcBef>
                          <a:spcPct val="30000"/>
                        </a:spcBef>
                        <a:buClr>
                          <a:schemeClr val="tx1"/>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defRPr>
                      </a:lvl2pPr>
                      <a:lvl3pPr marL="1143000" indent="-228600" eaLnBrk="0" hangingPunct="0">
                        <a:lnSpc>
                          <a:spcPct val="140000"/>
                        </a:lnSpc>
                        <a:spcBef>
                          <a:spcPct val="30000"/>
                        </a:spcBef>
                        <a:buSzPct val="50000"/>
                        <a:buFont typeface="Wingdings" panose="05000000000000000000" pitchFamily="2" charset="2"/>
                        <a:defRPr sz="1600">
                          <a:solidFill>
                            <a:schemeClr val="tx1"/>
                          </a:solidFill>
                          <a:latin typeface="FrutigerNext LT Light" panose="020B0403040504020204" pitchFamily="34" charset="0"/>
                          <a:ea typeface="华文细黑" panose="02010600040101010101" pitchFamily="2" charset="-122"/>
                        </a:defRPr>
                      </a:lvl3pPr>
                      <a:lvl4pPr marL="1600200" indent="-228600" eaLnBrk="0" hangingPunct="0">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defRPr>
                      </a:lvl4pPr>
                      <a:lvl5pPr marL="2057400" indent="-228600" eaLnBrk="0" hangingPunct="0">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9pPr>
                    </a:lstStyle>
                    <a:p>
                      <a:pPr marL="0" marR="0" lvl="1" indent="0" algn="l" defTabSz="914400" rtl="0" eaLnBrk="1" fontAlgn="ctr" latinLnBrk="0" hangingPunct="1">
                        <a:lnSpc>
                          <a:spcPct val="100000"/>
                        </a:lnSpc>
                        <a:spcBef>
                          <a:spcPct val="0"/>
                        </a:spcBef>
                        <a:spcAft>
                          <a:spcPct val="0"/>
                        </a:spcAft>
                        <a:buClrTx/>
                        <a:buSzTx/>
                        <a:buFontTx/>
                        <a:buNone/>
                        <a:tabLst/>
                      </a:pPr>
                      <a:r>
                        <a:rPr kumimoji="0" lang="zh-CN" altLang="en-US" sz="1600" u="none" strike="noStrike" cap="none" normalizeH="0" baseline="0" dirty="0" smtClean="0">
                          <a:ln>
                            <a:noFill/>
                          </a:ln>
                          <a:effectLst/>
                        </a:rPr>
                        <a:t>如果</a:t>
                      </a:r>
                      <a:r>
                        <a:rPr kumimoji="0" lang="en-US" altLang="zh-CN" sz="1600" u="none" strike="noStrike" cap="none" normalizeH="0" baseline="0" dirty="0" smtClean="0">
                          <a:ln>
                            <a:noFill/>
                          </a:ln>
                          <a:effectLst/>
                        </a:rPr>
                        <a:t>VPC</a:t>
                      </a:r>
                      <a:r>
                        <a:rPr kumimoji="0" lang="zh-CN" altLang="en-US" sz="1600" u="none" strike="noStrike" cap="none" normalizeH="0" baseline="0" dirty="0" smtClean="0">
                          <a:ln>
                            <a:noFill/>
                          </a:ln>
                          <a:effectLst/>
                        </a:rPr>
                        <a:t>间需要互通，需保证互通的子网段不重复</a:t>
                      </a:r>
                      <a:endParaRPr kumimoji="0" lang="zh-CN" altLang="en-US" sz="1600" b="0" i="0" u="none" strike="noStrike" cap="none" normalizeH="0" baseline="0" dirty="0" smtClean="0">
                        <a:ln>
                          <a:noFill/>
                        </a:ln>
                        <a:solidFill>
                          <a:schemeClr val="tx1"/>
                        </a:solidFill>
                        <a:effectLst/>
                        <a:latin typeface="FrutigerNext LT Regular" panose="020B0503040504020204" pitchFamily="34" charset="0"/>
                        <a:ea typeface="华文细黑" panose="02010600040101010101" pitchFamily="2" charset="-122"/>
                      </a:endParaRPr>
                    </a:p>
                  </a:txBody>
                  <a:tcPr marL="72000" marR="72000" marT="0" marB="0" anchor="ctr" horzOverflow="overflow"/>
                </a:tc>
                <a:tc>
                  <a:txBody>
                    <a:bodyPr/>
                    <a:lstStyle>
                      <a:lvl1pPr eaLnBrk="0" hangingPunct="0">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defRPr>
                      </a:lvl1pPr>
                      <a:lvl2pPr marL="742950" indent="-285750" eaLnBrk="0" hangingPunct="0">
                        <a:lnSpc>
                          <a:spcPct val="140000"/>
                        </a:lnSpc>
                        <a:spcBef>
                          <a:spcPct val="30000"/>
                        </a:spcBef>
                        <a:buClr>
                          <a:schemeClr val="tx1"/>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defRPr>
                      </a:lvl2pPr>
                      <a:lvl3pPr marL="1143000" indent="-228600" eaLnBrk="0" hangingPunct="0">
                        <a:lnSpc>
                          <a:spcPct val="140000"/>
                        </a:lnSpc>
                        <a:spcBef>
                          <a:spcPct val="30000"/>
                        </a:spcBef>
                        <a:buSzPct val="50000"/>
                        <a:buFont typeface="Wingdings" panose="05000000000000000000" pitchFamily="2" charset="2"/>
                        <a:defRPr sz="1600">
                          <a:solidFill>
                            <a:schemeClr val="tx1"/>
                          </a:solidFill>
                          <a:latin typeface="FrutigerNext LT Light" panose="020B0403040504020204" pitchFamily="34" charset="0"/>
                          <a:ea typeface="华文细黑" panose="02010600040101010101" pitchFamily="2" charset="-122"/>
                        </a:defRPr>
                      </a:lvl3pPr>
                      <a:lvl4pPr marL="1600200" indent="-228600" eaLnBrk="0" hangingPunct="0">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defRPr>
                      </a:lvl4pPr>
                      <a:lvl5pPr marL="2057400" indent="-228600" eaLnBrk="0" hangingPunct="0">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zh-CN" sz="1600" u="none" strike="noStrike" cap="none" normalizeH="0" baseline="0" dirty="0" smtClean="0">
                          <a:ln>
                            <a:noFill/>
                          </a:ln>
                          <a:effectLst/>
                        </a:rPr>
                        <a:t>VPC</a:t>
                      </a:r>
                      <a:r>
                        <a:rPr kumimoji="0" lang="zh-CN" altLang="en-US" sz="1600" u="none" strike="noStrike" cap="none" normalizeH="0" baseline="0" dirty="0" smtClean="0">
                          <a:ln>
                            <a:noFill/>
                          </a:ln>
                          <a:effectLst/>
                        </a:rPr>
                        <a:t>互通特性依赖于</a:t>
                      </a:r>
                      <a:r>
                        <a:rPr kumimoji="0" lang="en-US" altLang="zh-CN" sz="1600" u="none" strike="noStrike" cap="none" normalizeH="0" baseline="0" dirty="0" smtClean="0">
                          <a:ln>
                            <a:noFill/>
                          </a:ln>
                          <a:effectLst/>
                        </a:rPr>
                        <a:t>SDN</a:t>
                      </a:r>
                      <a:endParaRPr kumimoji="0" lang="en-US" altLang="zh-CN" sz="1600" b="0" i="0" u="none" strike="noStrike" cap="none" normalizeH="0" baseline="0" dirty="0" smtClean="0">
                        <a:ln>
                          <a:noFill/>
                        </a:ln>
                        <a:solidFill>
                          <a:srgbClr val="000000"/>
                        </a:solidFill>
                        <a:effectLst/>
                        <a:latin typeface="FrutigerNext LT Regular" panose="020B0503040504020204" pitchFamily="34" charset="0"/>
                        <a:ea typeface="华文细黑" panose="02010600040101010101" pitchFamily="2" charset="-122"/>
                      </a:endParaRPr>
                    </a:p>
                  </a:txBody>
                  <a:tcPr marL="72000" marR="72000" marT="0" marB="0" anchor="ctr" horzOverflow="overflow">
                    <a:lnR w="28575" cap="flat" cmpd="sng" algn="ctr">
                      <a:solidFill>
                        <a:schemeClr val="tx1"/>
                      </a:solidFill>
                      <a:prstDash val="solid"/>
                      <a:round/>
                      <a:headEnd type="none" w="med" len="med"/>
                      <a:tailEnd type="none" w="med" len="med"/>
                    </a:lnR>
                  </a:tcPr>
                </a:tc>
              </a:tr>
              <a:tr h="540000">
                <a:tc>
                  <a:txBody>
                    <a:bodyPr/>
                    <a:lstStyle>
                      <a:lvl1pPr eaLnBrk="0" hangingPunct="0">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defRPr>
                      </a:lvl1pPr>
                      <a:lvl2pPr marL="742950" indent="-285750" eaLnBrk="0" hangingPunct="0">
                        <a:lnSpc>
                          <a:spcPct val="140000"/>
                        </a:lnSpc>
                        <a:spcBef>
                          <a:spcPct val="30000"/>
                        </a:spcBef>
                        <a:buClr>
                          <a:schemeClr val="tx1"/>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defRPr>
                      </a:lvl2pPr>
                      <a:lvl3pPr marL="1143000" indent="-228600" eaLnBrk="0" hangingPunct="0">
                        <a:lnSpc>
                          <a:spcPct val="140000"/>
                        </a:lnSpc>
                        <a:spcBef>
                          <a:spcPct val="30000"/>
                        </a:spcBef>
                        <a:buSzPct val="50000"/>
                        <a:buFont typeface="Wingdings" panose="05000000000000000000" pitchFamily="2" charset="2"/>
                        <a:defRPr sz="1600">
                          <a:solidFill>
                            <a:schemeClr val="tx1"/>
                          </a:solidFill>
                          <a:latin typeface="FrutigerNext LT Light" panose="020B0403040504020204" pitchFamily="34" charset="0"/>
                          <a:ea typeface="华文细黑" panose="02010600040101010101" pitchFamily="2" charset="-122"/>
                        </a:defRPr>
                      </a:lvl3pPr>
                      <a:lvl4pPr marL="1600200" indent="-228600" eaLnBrk="0" hangingPunct="0">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defRPr>
                      </a:lvl4pPr>
                      <a:lvl5pPr marL="2057400" indent="-228600" eaLnBrk="0" hangingPunct="0">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600" u="none" strike="noStrike" cap="none" normalizeH="0" baseline="0" smtClean="0">
                          <a:ln>
                            <a:noFill/>
                          </a:ln>
                          <a:effectLst/>
                        </a:rPr>
                        <a:t>4</a:t>
                      </a:r>
                      <a:endParaRPr kumimoji="0" lang="en-US" altLang="zh-CN" sz="1600" b="0" i="0" u="none" strike="noStrike" cap="none" normalizeH="0" baseline="0" smtClean="0">
                        <a:ln>
                          <a:noFill/>
                        </a:ln>
                        <a:solidFill>
                          <a:schemeClr val="tx1"/>
                        </a:solidFill>
                        <a:effectLst/>
                        <a:latin typeface="FrutigerNext LT Regular" panose="020B0503040504020204" pitchFamily="34" charset="0"/>
                        <a:ea typeface="华文细黑" panose="02010600040101010101" pitchFamily="2" charset="-122"/>
                      </a:endParaRPr>
                    </a:p>
                  </a:txBody>
                  <a:tcPr marL="72000" marR="72000" marT="0" marB="0" anchor="ctr" horzOverflow="overflow">
                    <a:lnL w="28575"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tcPr>
                </a:tc>
                <a:tc>
                  <a:txBody>
                    <a:bodyPr/>
                    <a:lstStyle>
                      <a:lvl1pPr marL="342900" indent="-342900" eaLnBrk="0" hangingPunct="0">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defRPr>
                      </a:lvl1pPr>
                      <a:lvl2pPr eaLnBrk="0" hangingPunct="0">
                        <a:lnSpc>
                          <a:spcPct val="140000"/>
                        </a:lnSpc>
                        <a:spcBef>
                          <a:spcPct val="30000"/>
                        </a:spcBef>
                        <a:buClr>
                          <a:schemeClr val="tx1"/>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defRPr>
                      </a:lvl2pPr>
                      <a:lvl3pPr marL="1143000" indent="-228600" eaLnBrk="0" hangingPunct="0">
                        <a:lnSpc>
                          <a:spcPct val="140000"/>
                        </a:lnSpc>
                        <a:spcBef>
                          <a:spcPct val="30000"/>
                        </a:spcBef>
                        <a:buSzPct val="50000"/>
                        <a:buFont typeface="Wingdings" panose="05000000000000000000" pitchFamily="2" charset="2"/>
                        <a:defRPr sz="1600">
                          <a:solidFill>
                            <a:schemeClr val="tx1"/>
                          </a:solidFill>
                          <a:latin typeface="FrutigerNext LT Light" panose="020B0403040504020204" pitchFamily="34" charset="0"/>
                          <a:ea typeface="华文细黑" panose="02010600040101010101" pitchFamily="2" charset="-122"/>
                        </a:defRPr>
                      </a:lvl3pPr>
                      <a:lvl4pPr marL="1600200" indent="-228600" eaLnBrk="0" hangingPunct="0">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defRPr>
                      </a:lvl4pPr>
                      <a:lvl5pPr marL="2057400" indent="-228600" eaLnBrk="0" hangingPunct="0">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9pPr>
                    </a:lstStyle>
                    <a:p>
                      <a:pPr marL="0" marR="0" lvl="1" indent="0" algn="l" defTabSz="914400" rtl="0" eaLnBrk="1" fontAlgn="ctr" latinLnBrk="0" hangingPunct="1">
                        <a:lnSpc>
                          <a:spcPct val="100000"/>
                        </a:lnSpc>
                        <a:spcBef>
                          <a:spcPct val="0"/>
                        </a:spcBef>
                        <a:spcAft>
                          <a:spcPct val="0"/>
                        </a:spcAft>
                        <a:buClrTx/>
                        <a:buSzTx/>
                        <a:buFontTx/>
                        <a:buNone/>
                        <a:tabLst/>
                      </a:pPr>
                      <a:r>
                        <a:rPr kumimoji="0" lang="zh-CN" altLang="en-US" sz="1600" u="none" strike="noStrike" cap="none" normalizeH="0" baseline="0" dirty="0" smtClean="0">
                          <a:ln>
                            <a:noFill/>
                          </a:ln>
                          <a:effectLst/>
                        </a:rPr>
                        <a:t>路由网络自动化创建依赖</a:t>
                      </a:r>
                      <a:r>
                        <a:rPr kumimoji="0" lang="en-US" altLang="zh-CN" sz="1600" u="none" strike="noStrike" cap="none" normalizeH="0" baseline="0" dirty="0" smtClean="0">
                          <a:ln>
                            <a:noFill/>
                          </a:ln>
                          <a:effectLst/>
                        </a:rPr>
                        <a:t>SDN</a:t>
                      </a:r>
                      <a:r>
                        <a:rPr kumimoji="0" lang="zh-CN" altLang="en-US" sz="1600" u="none" strike="noStrike" cap="none" normalizeH="0" baseline="0" dirty="0" smtClean="0">
                          <a:ln>
                            <a:noFill/>
                          </a:ln>
                          <a:effectLst/>
                        </a:rPr>
                        <a:t>控制器</a:t>
                      </a:r>
                      <a:endParaRPr kumimoji="0" lang="zh-CN" altLang="en-US" sz="1600" b="0" i="0" u="none" strike="noStrike" cap="none" normalizeH="0" baseline="0" dirty="0" smtClean="0">
                        <a:ln>
                          <a:noFill/>
                        </a:ln>
                        <a:solidFill>
                          <a:schemeClr val="tx1"/>
                        </a:solidFill>
                        <a:effectLst/>
                        <a:latin typeface="FrutigerNext LT Regular" panose="020B0503040504020204" pitchFamily="34" charset="0"/>
                        <a:ea typeface="华文细黑" panose="02010600040101010101" pitchFamily="2" charset="-122"/>
                      </a:endParaRPr>
                    </a:p>
                  </a:txBody>
                  <a:tcPr marL="72000" marR="72000" marT="0" marB="0" anchor="ctr" horzOverflow="overflow">
                    <a:lnB w="28575" cap="flat" cmpd="sng" algn="ctr">
                      <a:solidFill>
                        <a:schemeClr val="tx1"/>
                      </a:solidFill>
                      <a:prstDash val="solid"/>
                      <a:round/>
                      <a:headEnd type="none" w="med" len="med"/>
                      <a:tailEnd type="none" w="med" len="med"/>
                    </a:lnB>
                  </a:tcPr>
                </a:tc>
                <a:tc>
                  <a:txBody>
                    <a:bodyPr/>
                    <a:lstStyle>
                      <a:lvl1pPr eaLnBrk="0" hangingPunct="0">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defRPr>
                      </a:lvl1pPr>
                      <a:lvl2pPr marL="742950" indent="-285750" eaLnBrk="0" hangingPunct="0">
                        <a:lnSpc>
                          <a:spcPct val="140000"/>
                        </a:lnSpc>
                        <a:spcBef>
                          <a:spcPct val="30000"/>
                        </a:spcBef>
                        <a:buClr>
                          <a:schemeClr val="tx1"/>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defRPr>
                      </a:lvl2pPr>
                      <a:lvl3pPr marL="1143000" indent="-228600" eaLnBrk="0" hangingPunct="0">
                        <a:lnSpc>
                          <a:spcPct val="140000"/>
                        </a:lnSpc>
                        <a:spcBef>
                          <a:spcPct val="30000"/>
                        </a:spcBef>
                        <a:buSzPct val="50000"/>
                        <a:buFont typeface="Wingdings" panose="05000000000000000000" pitchFamily="2" charset="2"/>
                        <a:defRPr sz="1600">
                          <a:solidFill>
                            <a:schemeClr val="tx1"/>
                          </a:solidFill>
                          <a:latin typeface="FrutigerNext LT Light" panose="020B0403040504020204" pitchFamily="34" charset="0"/>
                          <a:ea typeface="华文细黑" panose="02010600040101010101" pitchFamily="2" charset="-122"/>
                        </a:defRPr>
                      </a:lvl3pPr>
                      <a:lvl4pPr marL="1600200" indent="-228600" eaLnBrk="0" hangingPunct="0">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defRPr>
                      </a:lvl4pPr>
                      <a:lvl5pPr marL="2057400" indent="-228600" eaLnBrk="0" hangingPunct="0">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zh-CN" sz="1600" u="none" strike="noStrike" cap="none" normalizeH="0" baseline="0" dirty="0" smtClean="0">
                          <a:ln>
                            <a:noFill/>
                          </a:ln>
                          <a:effectLst/>
                        </a:rPr>
                        <a:t>3.0 Update-2</a:t>
                      </a:r>
                      <a:r>
                        <a:rPr kumimoji="0" lang="zh-CN" altLang="en-US" sz="1600" u="none" strike="noStrike" cap="none" normalizeH="0" baseline="0" dirty="0" smtClean="0">
                          <a:ln>
                            <a:noFill/>
                          </a:ln>
                          <a:effectLst/>
                        </a:rPr>
                        <a:t>商用交付</a:t>
                      </a:r>
                      <a:endParaRPr kumimoji="0" lang="en-US" altLang="zh-CN" sz="1600" b="0" i="0" u="none" strike="noStrike" cap="none" normalizeH="0" baseline="0" dirty="0" smtClean="0">
                        <a:ln>
                          <a:noFill/>
                        </a:ln>
                        <a:solidFill>
                          <a:srgbClr val="000000"/>
                        </a:solidFill>
                        <a:effectLst/>
                        <a:latin typeface="FrutigerNext LT Regular" panose="020B0503040504020204" pitchFamily="34" charset="0"/>
                        <a:ea typeface="华文细黑" panose="02010600040101010101" pitchFamily="2" charset="-122"/>
                      </a:endParaRPr>
                    </a:p>
                  </a:txBody>
                  <a:tcPr marL="72000" marR="72000" marT="0" marB="0" anchor="ctr" horzOverflow="overflow">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419933611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标题 1"/>
          <p:cNvSpPr>
            <a:spLocks noGrp="1"/>
          </p:cNvSpPr>
          <p:nvPr>
            <p:ph type="title"/>
          </p:nvPr>
        </p:nvSpPr>
        <p:spPr/>
        <p:txBody>
          <a:bodyPr/>
          <a:lstStyle/>
          <a:p>
            <a:r>
              <a:rPr lang="zh-CN" altLang="en-US" dirty="0" smtClean="0"/>
              <a:t>网络服务 </a:t>
            </a:r>
            <a:r>
              <a:rPr lang="en-US" altLang="zh-CN" dirty="0" smtClean="0"/>
              <a:t>- </a:t>
            </a:r>
            <a:r>
              <a:rPr lang="zh-CN" altLang="en-US" dirty="0" smtClean="0"/>
              <a:t>路由器（</a:t>
            </a:r>
            <a:r>
              <a:rPr lang="en-US" altLang="zh-CN" dirty="0" smtClean="0"/>
              <a:t>1</a:t>
            </a:r>
            <a:r>
              <a:rPr lang="zh-CN" altLang="en-US" dirty="0" smtClean="0"/>
              <a:t>）</a:t>
            </a:r>
          </a:p>
        </p:txBody>
      </p:sp>
      <p:sp>
        <p:nvSpPr>
          <p:cNvPr id="81923" name="内容占位符 2"/>
          <p:cNvSpPr>
            <a:spLocks noGrp="1"/>
          </p:cNvSpPr>
          <p:nvPr>
            <p:ph type="body" sz="quarter" idx="10"/>
          </p:nvPr>
        </p:nvSpPr>
        <p:spPr/>
        <p:txBody>
          <a:bodyPr/>
          <a:lstStyle/>
          <a:p>
            <a:r>
              <a:rPr lang="zh-CN" altLang="en-US" sz="1200" dirty="0" smtClean="0">
                <a:latin typeface="FrutigerNext LT Regular" panose="020B0503040504020204" pitchFamily="34" charset="0"/>
                <a:ea typeface="华文细黑" panose="02010600040101010101" pitchFamily="2" charset="-122"/>
              </a:rPr>
              <a:t>功能介绍</a:t>
            </a:r>
            <a:endParaRPr lang="en-US" altLang="zh-CN" sz="1200" dirty="0" smtClean="0">
              <a:latin typeface="FrutigerNext LT Regular" panose="020B0503040504020204" pitchFamily="34" charset="0"/>
              <a:ea typeface="华文细黑" panose="02010600040101010101" pitchFamily="2" charset="-122"/>
            </a:endParaRPr>
          </a:p>
          <a:p>
            <a:pPr lvl="1"/>
            <a:r>
              <a:rPr lang="zh-CN" altLang="en-US" sz="1200" dirty="0" smtClean="0">
                <a:latin typeface="FrutigerNext LT Regular" panose="020B0503040504020204" pitchFamily="34" charset="0"/>
                <a:ea typeface="华文细黑" panose="02010600040101010101" pitchFamily="2" charset="-122"/>
              </a:rPr>
              <a:t>可用来创建路由网络，同一个</a:t>
            </a:r>
            <a:r>
              <a:rPr lang="en-US" altLang="zh-CN" sz="1200" dirty="0" smtClean="0">
                <a:latin typeface="FrutigerNext LT Regular" panose="020B0503040504020204" pitchFamily="34" charset="0"/>
                <a:ea typeface="华文细黑" panose="02010600040101010101" pitchFamily="2" charset="-122"/>
              </a:rPr>
              <a:t>VPC</a:t>
            </a:r>
            <a:r>
              <a:rPr lang="zh-CN" altLang="en-US" sz="1200" dirty="0" smtClean="0">
                <a:latin typeface="FrutigerNext LT Regular" panose="020B0503040504020204" pitchFamily="34" charset="0"/>
                <a:ea typeface="华文细黑" panose="02010600040101010101" pitchFamily="2" charset="-122"/>
              </a:rPr>
              <a:t>下的路由网络之间是互通的，路由网络中的虚拟机可以通过弹性</a:t>
            </a:r>
            <a:r>
              <a:rPr lang="en-US" altLang="zh-CN" sz="1200" dirty="0" smtClean="0">
                <a:latin typeface="FrutigerNext LT Regular" panose="020B0503040504020204" pitchFamily="34" charset="0"/>
                <a:ea typeface="华文细黑" panose="02010600040101010101" pitchFamily="2" charset="-122"/>
              </a:rPr>
              <a:t>IP</a:t>
            </a:r>
            <a:r>
              <a:rPr lang="zh-CN" altLang="en-US" sz="1200" dirty="0" smtClean="0">
                <a:latin typeface="FrutigerNext LT Regular" panose="020B0503040504020204" pitchFamily="34" charset="0"/>
                <a:ea typeface="华文细黑" panose="02010600040101010101" pitchFamily="2" charset="-122"/>
              </a:rPr>
              <a:t>、</a:t>
            </a:r>
            <a:r>
              <a:rPr lang="en-US" altLang="zh-CN" sz="1200" dirty="0" smtClean="0">
                <a:latin typeface="FrutigerNext LT Regular" panose="020B0503040504020204" pitchFamily="34" charset="0"/>
                <a:ea typeface="华文细黑" panose="02010600040101010101" pitchFamily="2" charset="-122"/>
              </a:rPr>
              <a:t>SNAT</a:t>
            </a:r>
            <a:r>
              <a:rPr lang="zh-CN" altLang="en-US" sz="1200" dirty="0" smtClean="0">
                <a:latin typeface="FrutigerNext LT Regular" panose="020B0503040504020204" pitchFamily="34" charset="0"/>
                <a:ea typeface="华文细黑" panose="02010600040101010101" pitchFamily="2" charset="-122"/>
              </a:rPr>
              <a:t>（</a:t>
            </a:r>
            <a:r>
              <a:rPr lang="en-US" altLang="zh-CN" sz="1200" dirty="0" smtClean="0">
                <a:latin typeface="FrutigerNext LT Regular" panose="020B0503040504020204" pitchFamily="34" charset="0"/>
                <a:ea typeface="华文细黑" panose="02010600040101010101" pitchFamily="2" charset="-122"/>
              </a:rPr>
              <a:t>Source Network Address Translation</a:t>
            </a:r>
            <a:r>
              <a:rPr lang="zh-CN" altLang="en-US" sz="1200" dirty="0" smtClean="0">
                <a:latin typeface="FrutigerNext LT Regular" panose="020B0503040504020204" pitchFamily="34" charset="0"/>
                <a:ea typeface="华文细黑" panose="02010600040101010101" pitchFamily="2" charset="-122"/>
              </a:rPr>
              <a:t>）方式访问公网。</a:t>
            </a:r>
          </a:p>
        </p:txBody>
      </p:sp>
      <p:sp>
        <p:nvSpPr>
          <p:cNvPr id="4" name="圆角矩形 172"/>
          <p:cNvSpPr>
            <a:spLocks noChangeArrowheads="1"/>
          </p:cNvSpPr>
          <p:nvPr/>
        </p:nvSpPr>
        <p:spPr bwMode="auto">
          <a:xfrm>
            <a:off x="1403933" y="3873501"/>
            <a:ext cx="1258888" cy="360362"/>
          </a:xfrm>
          <a:prstGeom prst="roundRect">
            <a:avLst>
              <a:gd name="adj" fmla="val 16667"/>
            </a:avLst>
          </a:prstGeom>
          <a:solidFill>
            <a:srgbClr val="3399FF"/>
          </a:solidFill>
          <a:ln w="9525" algn="ctr">
            <a:solidFill>
              <a:schemeClr val="tx1"/>
            </a:solidFill>
            <a:round/>
            <a:headEnd/>
            <a:tailEnd/>
          </a:ln>
        </p:spPr>
        <p:txBody>
          <a:bodyPr anchor="ctr"/>
          <a:lstStyle/>
          <a:p>
            <a:pPr algn="ctr" defTabSz="673100" fontAlgn="t">
              <a:defRPr/>
            </a:pPr>
            <a:r>
              <a:rPr lang="zh-CN" altLang="en-US" sz="1200" dirty="0">
                <a:solidFill>
                  <a:srgbClr val="000000"/>
                </a:solidFill>
                <a:ea typeface="华文细黑" panose="02010600040101010101" pitchFamily="2" charset="-122"/>
                <a:cs typeface="Arial Unicode MS" pitchFamily="34" charset="-122"/>
              </a:rPr>
              <a:t>创建外部网络</a:t>
            </a:r>
          </a:p>
        </p:txBody>
      </p:sp>
      <p:sp>
        <p:nvSpPr>
          <p:cNvPr id="5" name="圆角矩形 173"/>
          <p:cNvSpPr>
            <a:spLocks noChangeArrowheads="1"/>
          </p:cNvSpPr>
          <p:nvPr/>
        </p:nvSpPr>
        <p:spPr bwMode="auto">
          <a:xfrm>
            <a:off x="3743908" y="4160838"/>
            <a:ext cx="1260475" cy="360363"/>
          </a:xfrm>
          <a:prstGeom prst="roundRect">
            <a:avLst>
              <a:gd name="adj" fmla="val 16667"/>
            </a:avLst>
          </a:prstGeom>
          <a:solidFill>
            <a:srgbClr val="3399FF"/>
          </a:solidFill>
          <a:ln w="9525" algn="ctr">
            <a:solidFill>
              <a:schemeClr val="tx1"/>
            </a:solidFill>
            <a:round/>
            <a:headEnd/>
            <a:tailEnd/>
          </a:ln>
        </p:spPr>
        <p:txBody>
          <a:bodyPr anchor="ctr"/>
          <a:lstStyle/>
          <a:p>
            <a:pPr algn="ctr" defTabSz="673100" fontAlgn="t">
              <a:defRPr/>
            </a:pPr>
            <a:r>
              <a:rPr lang="zh-CN" altLang="en-US" sz="1200" dirty="0">
                <a:solidFill>
                  <a:srgbClr val="000000"/>
                </a:solidFill>
                <a:ea typeface="华文细黑" panose="02010600040101010101" pitchFamily="2" charset="-122"/>
                <a:cs typeface="Arial Unicode MS" pitchFamily="34" charset="-122"/>
              </a:rPr>
              <a:t>定义网络出口类型</a:t>
            </a:r>
          </a:p>
        </p:txBody>
      </p:sp>
      <p:sp>
        <p:nvSpPr>
          <p:cNvPr id="6" name="圆角矩形 174"/>
          <p:cNvSpPr>
            <a:spLocks noChangeArrowheads="1"/>
          </p:cNvSpPr>
          <p:nvPr/>
        </p:nvSpPr>
        <p:spPr bwMode="auto">
          <a:xfrm>
            <a:off x="3743908" y="4810126"/>
            <a:ext cx="1260475" cy="358775"/>
          </a:xfrm>
          <a:prstGeom prst="roundRect">
            <a:avLst>
              <a:gd name="adj" fmla="val 16667"/>
            </a:avLst>
          </a:prstGeom>
          <a:solidFill>
            <a:srgbClr val="3399FF"/>
          </a:solidFill>
          <a:ln w="9525" algn="ctr">
            <a:solidFill>
              <a:schemeClr val="tx1"/>
            </a:solidFill>
            <a:round/>
            <a:headEnd/>
            <a:tailEnd/>
          </a:ln>
        </p:spPr>
        <p:txBody>
          <a:bodyPr anchor="ctr"/>
          <a:lstStyle/>
          <a:p>
            <a:pPr algn="ctr" defTabSz="673100" fontAlgn="t">
              <a:defRPr/>
            </a:pPr>
            <a:r>
              <a:rPr lang="zh-CN" altLang="en-US" sz="1200" dirty="0">
                <a:solidFill>
                  <a:srgbClr val="000000"/>
                </a:solidFill>
                <a:ea typeface="华文细黑" panose="02010600040101010101" pitchFamily="2" charset="-122"/>
                <a:cs typeface="Arial Unicode MS" pitchFamily="34" charset="-122"/>
              </a:rPr>
              <a:t>设置</a:t>
            </a:r>
            <a:r>
              <a:rPr lang="en-US" altLang="zh-CN" sz="1200" dirty="0">
                <a:solidFill>
                  <a:srgbClr val="000000"/>
                </a:solidFill>
                <a:ea typeface="华文细黑" panose="02010600040101010101" pitchFamily="2" charset="-122"/>
                <a:cs typeface="Arial Unicode MS" pitchFamily="34" charset="-122"/>
              </a:rPr>
              <a:t>VDC</a:t>
            </a:r>
            <a:r>
              <a:rPr lang="zh-CN" altLang="en-US" sz="1200" dirty="0">
                <a:solidFill>
                  <a:srgbClr val="000000"/>
                </a:solidFill>
                <a:ea typeface="华文细黑" panose="02010600040101010101" pitchFamily="2" charset="-122"/>
                <a:cs typeface="Arial Unicode MS" pitchFamily="34" charset="-122"/>
              </a:rPr>
              <a:t>关联外部网络</a:t>
            </a:r>
          </a:p>
        </p:txBody>
      </p:sp>
      <p:sp>
        <p:nvSpPr>
          <p:cNvPr id="7" name="圆角矩形 175"/>
          <p:cNvSpPr>
            <a:spLocks noChangeArrowheads="1"/>
          </p:cNvSpPr>
          <p:nvPr/>
        </p:nvSpPr>
        <p:spPr bwMode="auto">
          <a:xfrm>
            <a:off x="3743908" y="5421313"/>
            <a:ext cx="1260475" cy="360363"/>
          </a:xfrm>
          <a:prstGeom prst="roundRect">
            <a:avLst>
              <a:gd name="adj" fmla="val 16667"/>
            </a:avLst>
          </a:prstGeom>
          <a:solidFill>
            <a:srgbClr val="3399FF"/>
          </a:solidFill>
          <a:ln w="9525" algn="ctr">
            <a:solidFill>
              <a:schemeClr val="tx1"/>
            </a:solidFill>
            <a:round/>
            <a:headEnd/>
            <a:tailEnd/>
          </a:ln>
        </p:spPr>
        <p:txBody>
          <a:bodyPr anchor="ctr"/>
          <a:lstStyle/>
          <a:p>
            <a:pPr algn="ctr" defTabSz="673100" fontAlgn="t">
              <a:defRPr/>
            </a:pPr>
            <a:r>
              <a:rPr lang="zh-CN" altLang="en-US" sz="1200" dirty="0">
                <a:solidFill>
                  <a:srgbClr val="000000"/>
                </a:solidFill>
                <a:ea typeface="华文细黑" panose="02010600040101010101" pitchFamily="2" charset="-122"/>
                <a:cs typeface="Arial Unicode MS" pitchFamily="34" charset="-122"/>
              </a:rPr>
              <a:t>申请路由器</a:t>
            </a:r>
          </a:p>
        </p:txBody>
      </p:sp>
      <p:sp>
        <p:nvSpPr>
          <p:cNvPr id="8" name="TextBox 15"/>
          <p:cNvSpPr txBox="1">
            <a:spLocks noChangeArrowheads="1"/>
          </p:cNvSpPr>
          <p:nvPr/>
        </p:nvSpPr>
        <p:spPr bwMode="auto">
          <a:xfrm>
            <a:off x="1403933" y="3470862"/>
            <a:ext cx="1468672" cy="338554"/>
          </a:xfrm>
          <a:prstGeom prst="rect">
            <a:avLst/>
          </a:prstGeom>
          <a:solidFill>
            <a:schemeClr val="bg1">
              <a:lumMod val="65000"/>
            </a:schemeClr>
          </a:solidFill>
          <a:ln w="9525">
            <a:noFill/>
            <a:miter lim="800000"/>
            <a:headEnd/>
            <a:tailEnd/>
          </a:ln>
        </p:spPr>
        <p:txBody>
          <a:bodyPr wrap="none" anchor="ctr" anchorCtr="1">
            <a:spAutoFit/>
          </a:bodyPr>
          <a:lstStyle/>
          <a:p>
            <a:pPr fontAlgn="t">
              <a:defRPr/>
            </a:pPr>
            <a:r>
              <a:rPr lang="en-US" altLang="zh-CN" sz="1600" dirty="0" err="1">
                <a:latin typeface="+mn-lt"/>
                <a:ea typeface="Arial Unicode MS" pitchFamily="34" charset="-122"/>
                <a:cs typeface="Arial Unicode MS" pitchFamily="34" charset="-122"/>
              </a:rPr>
              <a:t>Openstack</a:t>
            </a:r>
            <a:r>
              <a:rPr lang="en-US" altLang="zh-CN" sz="1600" dirty="0">
                <a:latin typeface="+mn-lt"/>
                <a:ea typeface="Arial Unicode MS" pitchFamily="34" charset="-122"/>
                <a:cs typeface="Arial Unicode MS" pitchFamily="34" charset="-122"/>
              </a:rPr>
              <a:t> OM</a:t>
            </a:r>
            <a:endParaRPr lang="zh-CN" altLang="en-US" sz="1600" dirty="0">
              <a:solidFill>
                <a:srgbClr val="000000"/>
              </a:solidFill>
              <a:latin typeface="+mn-lt"/>
              <a:ea typeface="Arial Unicode MS" pitchFamily="34" charset="-122"/>
              <a:cs typeface="Arial Unicode MS" pitchFamily="34" charset="-122"/>
            </a:endParaRPr>
          </a:p>
        </p:txBody>
      </p:sp>
      <p:sp>
        <p:nvSpPr>
          <p:cNvPr id="9" name="TextBox 15"/>
          <p:cNvSpPr txBox="1">
            <a:spLocks noChangeArrowheads="1"/>
          </p:cNvSpPr>
          <p:nvPr/>
        </p:nvSpPr>
        <p:spPr bwMode="auto">
          <a:xfrm>
            <a:off x="4102683" y="3470862"/>
            <a:ext cx="792163" cy="338554"/>
          </a:xfrm>
          <a:prstGeom prst="rect">
            <a:avLst/>
          </a:prstGeom>
          <a:solidFill>
            <a:schemeClr val="bg1">
              <a:lumMod val="65000"/>
            </a:schemeClr>
          </a:solidFill>
          <a:ln w="9525">
            <a:noFill/>
            <a:miter lim="800000"/>
            <a:headEnd/>
            <a:tailEnd/>
          </a:ln>
        </p:spPr>
        <p:txBody>
          <a:bodyPr anchor="ctr" anchorCtr="1">
            <a:spAutoFit/>
          </a:bodyPr>
          <a:lstStyle/>
          <a:p>
            <a:pPr fontAlgn="t">
              <a:defRPr/>
            </a:pPr>
            <a:r>
              <a:rPr lang="en-US" altLang="zh-CN" sz="1600" dirty="0">
                <a:solidFill>
                  <a:srgbClr val="000000"/>
                </a:solidFill>
                <a:latin typeface="+mn-lt"/>
                <a:ea typeface="Arial Unicode MS" pitchFamily="34" charset="-122"/>
                <a:cs typeface="Arial Unicode MS" pitchFamily="34" charset="-122"/>
              </a:rPr>
              <a:t>SC</a:t>
            </a:r>
            <a:endParaRPr lang="zh-CN" altLang="en-US" sz="1600" dirty="0">
              <a:solidFill>
                <a:srgbClr val="000000"/>
              </a:solidFill>
              <a:latin typeface="+mn-lt"/>
              <a:ea typeface="Arial Unicode MS" pitchFamily="34" charset="-122"/>
              <a:cs typeface="Arial Unicode MS" pitchFamily="34" charset="-122"/>
            </a:endParaRPr>
          </a:p>
        </p:txBody>
      </p:sp>
      <p:cxnSp>
        <p:nvCxnSpPr>
          <p:cNvPr id="81930" name="直接箭头连接符 189"/>
          <p:cNvCxnSpPr>
            <a:cxnSpLocks noChangeShapeType="1"/>
            <a:stCxn id="5" idx="2"/>
            <a:endCxn id="6" idx="0"/>
          </p:cNvCxnSpPr>
          <p:nvPr/>
        </p:nvCxnSpPr>
        <p:spPr bwMode="auto">
          <a:xfrm>
            <a:off x="4374146" y="4521201"/>
            <a:ext cx="0" cy="288925"/>
          </a:xfrm>
          <a:prstGeom prst="straightConnector1">
            <a:avLst/>
          </a:prstGeom>
          <a:noFill/>
          <a:ln w="15875" algn="ctr">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81931" name="直接箭头连接符 191"/>
          <p:cNvCxnSpPr>
            <a:cxnSpLocks noChangeShapeType="1"/>
            <a:stCxn id="6" idx="2"/>
            <a:endCxn id="7" idx="0"/>
          </p:cNvCxnSpPr>
          <p:nvPr/>
        </p:nvCxnSpPr>
        <p:spPr bwMode="auto">
          <a:xfrm>
            <a:off x="4374146" y="5168901"/>
            <a:ext cx="0" cy="252412"/>
          </a:xfrm>
          <a:prstGeom prst="straightConnector1">
            <a:avLst/>
          </a:prstGeom>
          <a:noFill/>
          <a:ln w="15875" algn="ctr">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2" name="十边形 11"/>
          <p:cNvSpPr/>
          <p:nvPr/>
        </p:nvSpPr>
        <p:spPr bwMode="auto">
          <a:xfrm>
            <a:off x="2770771" y="3802063"/>
            <a:ext cx="252412" cy="217488"/>
          </a:xfrm>
          <a:prstGeom prst="decagon">
            <a:avLst/>
          </a:prstGeom>
          <a:solidFill>
            <a:srgbClr val="FFC000"/>
          </a:solidFill>
          <a:ln w="9525" cap="flat" cmpd="sng" algn="ctr">
            <a:solidFill>
              <a:schemeClr val="tx1"/>
            </a:solidFill>
            <a:prstDash val="solid"/>
            <a:round/>
            <a:headEnd type="none" w="med" len="med"/>
            <a:tailEnd type="none" w="med" len="med"/>
          </a:ln>
          <a:effectLst/>
        </p:spPr>
        <p:txBody>
          <a:bodyPr anchor="ctr"/>
          <a:lstStyle/>
          <a:p>
            <a:pPr algn="ctr" fontAlgn="t">
              <a:defRPr/>
            </a:pPr>
            <a:r>
              <a:rPr lang="en-US" altLang="zh-CN" b="1" dirty="0">
                <a:latin typeface="+mn-lt"/>
                <a:ea typeface="Arial Unicode MS" pitchFamily="34" charset="-122"/>
                <a:cs typeface="Arial Unicode MS" pitchFamily="34" charset="-122"/>
              </a:rPr>
              <a:t>1</a:t>
            </a:r>
            <a:endParaRPr lang="zh-CN" altLang="en-US" b="1" dirty="0">
              <a:latin typeface="+mn-lt"/>
              <a:ea typeface="Arial Unicode MS" pitchFamily="34" charset="-122"/>
              <a:cs typeface="Arial Unicode MS" pitchFamily="34" charset="-122"/>
            </a:endParaRPr>
          </a:p>
        </p:txBody>
      </p:sp>
      <p:sp>
        <p:nvSpPr>
          <p:cNvPr id="13" name="十边形 12"/>
          <p:cNvSpPr/>
          <p:nvPr/>
        </p:nvSpPr>
        <p:spPr bwMode="auto">
          <a:xfrm>
            <a:off x="3454983" y="4235451"/>
            <a:ext cx="252413" cy="215900"/>
          </a:xfrm>
          <a:prstGeom prst="decagon">
            <a:avLst/>
          </a:prstGeom>
          <a:solidFill>
            <a:srgbClr val="FFC000"/>
          </a:solidFill>
          <a:ln w="9525" cap="flat" cmpd="sng" algn="ctr">
            <a:solidFill>
              <a:schemeClr val="tx1"/>
            </a:solidFill>
            <a:prstDash val="solid"/>
            <a:round/>
            <a:headEnd type="none" w="med" len="med"/>
            <a:tailEnd type="none" w="med" len="med"/>
          </a:ln>
          <a:effectLst/>
        </p:spPr>
        <p:txBody>
          <a:bodyPr anchor="ctr"/>
          <a:lstStyle/>
          <a:p>
            <a:pPr algn="ctr" fontAlgn="t">
              <a:defRPr/>
            </a:pPr>
            <a:r>
              <a:rPr lang="en-US" altLang="zh-CN" b="1" dirty="0">
                <a:latin typeface="+mn-lt"/>
                <a:ea typeface="Arial Unicode MS" pitchFamily="34" charset="-122"/>
                <a:cs typeface="Arial Unicode MS" pitchFamily="34" charset="-122"/>
              </a:rPr>
              <a:t>2</a:t>
            </a:r>
            <a:endParaRPr lang="zh-CN" altLang="en-US" b="1" dirty="0">
              <a:latin typeface="+mn-lt"/>
              <a:ea typeface="Arial Unicode MS" pitchFamily="34" charset="-122"/>
              <a:cs typeface="Arial Unicode MS" pitchFamily="34" charset="-122"/>
            </a:endParaRPr>
          </a:p>
        </p:txBody>
      </p:sp>
      <p:sp>
        <p:nvSpPr>
          <p:cNvPr id="14" name="十边形 13"/>
          <p:cNvSpPr/>
          <p:nvPr/>
        </p:nvSpPr>
        <p:spPr bwMode="auto">
          <a:xfrm>
            <a:off x="3454983" y="4883151"/>
            <a:ext cx="252413" cy="215900"/>
          </a:xfrm>
          <a:prstGeom prst="decagon">
            <a:avLst/>
          </a:prstGeom>
          <a:solidFill>
            <a:srgbClr val="FFC000"/>
          </a:solidFill>
          <a:ln w="9525" cap="flat" cmpd="sng" algn="ctr">
            <a:solidFill>
              <a:schemeClr val="tx1"/>
            </a:solidFill>
            <a:prstDash val="solid"/>
            <a:round/>
            <a:headEnd type="none" w="med" len="med"/>
            <a:tailEnd type="none" w="med" len="med"/>
          </a:ln>
          <a:effectLst/>
        </p:spPr>
        <p:txBody>
          <a:bodyPr anchor="ctr"/>
          <a:lstStyle/>
          <a:p>
            <a:pPr algn="ctr" fontAlgn="t">
              <a:defRPr/>
            </a:pPr>
            <a:r>
              <a:rPr lang="en-US" altLang="zh-CN" b="1" dirty="0">
                <a:latin typeface="+mn-lt"/>
                <a:ea typeface="Arial Unicode MS" pitchFamily="34" charset="-122"/>
                <a:cs typeface="Arial Unicode MS" pitchFamily="34" charset="-122"/>
              </a:rPr>
              <a:t>3</a:t>
            </a:r>
            <a:endParaRPr lang="zh-CN" altLang="en-US" b="1" dirty="0">
              <a:latin typeface="+mn-lt"/>
              <a:ea typeface="Arial Unicode MS" pitchFamily="34" charset="-122"/>
              <a:cs typeface="Arial Unicode MS" pitchFamily="34" charset="-122"/>
            </a:endParaRPr>
          </a:p>
        </p:txBody>
      </p:sp>
      <p:sp>
        <p:nvSpPr>
          <p:cNvPr id="15" name="十边形 14"/>
          <p:cNvSpPr/>
          <p:nvPr/>
        </p:nvSpPr>
        <p:spPr bwMode="auto">
          <a:xfrm>
            <a:off x="3454983" y="5567363"/>
            <a:ext cx="252413" cy="215900"/>
          </a:xfrm>
          <a:prstGeom prst="decagon">
            <a:avLst/>
          </a:prstGeom>
          <a:solidFill>
            <a:srgbClr val="FFC000"/>
          </a:solidFill>
          <a:ln w="9525" cap="flat" cmpd="sng" algn="ctr">
            <a:solidFill>
              <a:schemeClr val="tx1"/>
            </a:solidFill>
            <a:prstDash val="solid"/>
            <a:round/>
            <a:headEnd type="none" w="med" len="med"/>
            <a:tailEnd type="none" w="med" len="med"/>
          </a:ln>
          <a:effectLst/>
        </p:spPr>
        <p:txBody>
          <a:bodyPr anchor="ctr"/>
          <a:lstStyle/>
          <a:p>
            <a:pPr algn="ctr" fontAlgn="t">
              <a:defRPr/>
            </a:pPr>
            <a:r>
              <a:rPr lang="en-US" altLang="zh-CN" b="1" dirty="0">
                <a:latin typeface="+mn-lt"/>
                <a:ea typeface="Arial Unicode MS" pitchFamily="34" charset="-122"/>
                <a:cs typeface="Arial Unicode MS" pitchFamily="34" charset="-122"/>
              </a:rPr>
              <a:t>4</a:t>
            </a:r>
            <a:endParaRPr lang="zh-CN" altLang="en-US" b="1" dirty="0">
              <a:latin typeface="+mn-lt"/>
              <a:ea typeface="Arial Unicode MS" pitchFamily="34" charset="-122"/>
              <a:cs typeface="Arial Unicode MS" pitchFamily="34" charset="-122"/>
            </a:endParaRPr>
          </a:p>
        </p:txBody>
      </p:sp>
      <p:cxnSp>
        <p:nvCxnSpPr>
          <p:cNvPr id="81936" name="直接连接符 217"/>
          <p:cNvCxnSpPr>
            <a:cxnSpLocks noChangeShapeType="1"/>
          </p:cNvCxnSpPr>
          <p:nvPr/>
        </p:nvCxnSpPr>
        <p:spPr bwMode="auto">
          <a:xfrm flipH="1">
            <a:off x="6047371" y="3449638"/>
            <a:ext cx="0" cy="2405063"/>
          </a:xfrm>
          <a:prstGeom prst="line">
            <a:avLst/>
          </a:prstGeom>
          <a:noFill/>
          <a:ln w="19050" algn="ctr">
            <a:solidFill>
              <a:schemeClr val="accent2"/>
            </a:solidFill>
            <a:prstDash val="sysDash"/>
            <a:round/>
            <a:headEnd/>
            <a:tailEnd/>
          </a:ln>
          <a:extLst>
            <a:ext uri="{909E8E84-426E-40DD-AFC4-6F175D3DCCD1}">
              <a14:hiddenFill xmlns:a14="http://schemas.microsoft.com/office/drawing/2010/main">
                <a:noFill/>
              </a14:hiddenFill>
            </a:ext>
          </a:extLst>
        </p:spPr>
      </p:cxnSp>
      <p:sp>
        <p:nvSpPr>
          <p:cNvPr id="17" name="TextBox 15"/>
          <p:cNvSpPr txBox="1">
            <a:spLocks noChangeArrowheads="1"/>
          </p:cNvSpPr>
          <p:nvPr/>
        </p:nvSpPr>
        <p:spPr bwMode="auto">
          <a:xfrm>
            <a:off x="6782508" y="3470862"/>
            <a:ext cx="1090363" cy="338554"/>
          </a:xfrm>
          <a:prstGeom prst="rect">
            <a:avLst/>
          </a:prstGeom>
          <a:solidFill>
            <a:schemeClr val="bg1">
              <a:lumMod val="65000"/>
            </a:schemeClr>
          </a:solidFill>
          <a:ln w="9525">
            <a:noFill/>
            <a:miter lim="800000"/>
            <a:headEnd/>
            <a:tailEnd/>
          </a:ln>
        </p:spPr>
        <p:txBody>
          <a:bodyPr wrap="none" anchor="ctr" anchorCtr="1">
            <a:spAutoFit/>
          </a:bodyPr>
          <a:lstStyle/>
          <a:p>
            <a:pPr algn="ctr" fontAlgn="t">
              <a:defRPr/>
            </a:pPr>
            <a:r>
              <a:rPr lang="en-US" altLang="zh-CN" sz="1600" dirty="0" err="1">
                <a:solidFill>
                  <a:srgbClr val="000000"/>
                </a:solidFill>
                <a:latin typeface="+mn-lt"/>
                <a:ea typeface="Arial Unicode MS" pitchFamily="34" charset="-122"/>
                <a:cs typeface="Arial Unicode MS" pitchFamily="34" charset="-122"/>
              </a:rPr>
              <a:t>Openstack</a:t>
            </a:r>
            <a:endParaRPr lang="zh-CN" altLang="en-US" sz="1600" dirty="0">
              <a:solidFill>
                <a:srgbClr val="000000"/>
              </a:solidFill>
              <a:latin typeface="+mn-lt"/>
              <a:ea typeface="Arial Unicode MS" pitchFamily="34" charset="-122"/>
              <a:cs typeface="Arial Unicode MS" pitchFamily="34" charset="-122"/>
            </a:endParaRPr>
          </a:p>
        </p:txBody>
      </p:sp>
      <p:cxnSp>
        <p:nvCxnSpPr>
          <p:cNvPr id="81938" name="直接箭头连接符 224"/>
          <p:cNvCxnSpPr>
            <a:cxnSpLocks noChangeShapeType="1"/>
            <a:stCxn id="4" idx="3"/>
            <a:endCxn id="19" idx="1"/>
          </p:cNvCxnSpPr>
          <p:nvPr/>
        </p:nvCxnSpPr>
        <p:spPr bwMode="auto">
          <a:xfrm>
            <a:off x="2662821" y="4052888"/>
            <a:ext cx="3924300" cy="1588"/>
          </a:xfrm>
          <a:prstGeom prst="straightConnector1">
            <a:avLst/>
          </a:prstGeom>
          <a:noFill/>
          <a:ln w="15875" algn="ctr">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9" name="圆角矩形 227"/>
          <p:cNvSpPr>
            <a:spLocks noChangeArrowheads="1"/>
          </p:cNvSpPr>
          <p:nvPr/>
        </p:nvSpPr>
        <p:spPr bwMode="auto">
          <a:xfrm>
            <a:off x="6587121" y="3873501"/>
            <a:ext cx="1260475" cy="360362"/>
          </a:xfrm>
          <a:prstGeom prst="roundRect">
            <a:avLst>
              <a:gd name="adj" fmla="val 16667"/>
            </a:avLst>
          </a:prstGeom>
          <a:solidFill>
            <a:srgbClr val="3399FF"/>
          </a:solidFill>
          <a:ln w="9525" algn="ctr">
            <a:solidFill>
              <a:schemeClr val="tx1"/>
            </a:solidFill>
            <a:round/>
            <a:headEnd/>
            <a:tailEnd/>
          </a:ln>
        </p:spPr>
        <p:txBody>
          <a:bodyPr anchor="ctr"/>
          <a:lstStyle/>
          <a:p>
            <a:pPr algn="ctr" defTabSz="673100" fontAlgn="t">
              <a:defRPr/>
            </a:pPr>
            <a:r>
              <a:rPr lang="en-US" altLang="zh-CN" sz="1200" dirty="0">
                <a:solidFill>
                  <a:srgbClr val="000000"/>
                </a:solidFill>
                <a:latin typeface="+mn-lt"/>
                <a:ea typeface="Arial Unicode MS" pitchFamily="34" charset="-122"/>
                <a:cs typeface="Arial Unicode MS" pitchFamily="34" charset="-122"/>
              </a:rPr>
              <a:t>Network</a:t>
            </a:r>
          </a:p>
        </p:txBody>
      </p:sp>
      <p:sp>
        <p:nvSpPr>
          <p:cNvPr id="20" name="圆角矩形 257"/>
          <p:cNvSpPr>
            <a:spLocks noChangeArrowheads="1"/>
          </p:cNvSpPr>
          <p:nvPr/>
        </p:nvSpPr>
        <p:spPr bwMode="auto">
          <a:xfrm>
            <a:off x="6552196" y="5422901"/>
            <a:ext cx="1260475" cy="360362"/>
          </a:xfrm>
          <a:prstGeom prst="roundRect">
            <a:avLst>
              <a:gd name="adj" fmla="val 16667"/>
            </a:avLst>
          </a:prstGeom>
          <a:solidFill>
            <a:srgbClr val="3399FF"/>
          </a:solidFill>
          <a:ln w="9525" algn="ctr">
            <a:solidFill>
              <a:schemeClr val="tx1"/>
            </a:solidFill>
            <a:round/>
            <a:headEnd/>
            <a:tailEnd/>
          </a:ln>
        </p:spPr>
        <p:txBody>
          <a:bodyPr anchor="ctr"/>
          <a:lstStyle/>
          <a:p>
            <a:pPr algn="ctr" defTabSz="673100" fontAlgn="t">
              <a:defRPr/>
            </a:pPr>
            <a:r>
              <a:rPr lang="en-US" altLang="zh-CN" sz="1200" dirty="0">
                <a:solidFill>
                  <a:srgbClr val="000000"/>
                </a:solidFill>
                <a:latin typeface="+mn-lt"/>
                <a:ea typeface="微软雅黑" pitchFamily="34" charset="-122"/>
                <a:cs typeface="Arial Unicode MS" pitchFamily="34" charset="-122"/>
              </a:rPr>
              <a:t>vRouter</a:t>
            </a:r>
          </a:p>
        </p:txBody>
      </p:sp>
      <p:cxnSp>
        <p:nvCxnSpPr>
          <p:cNvPr id="81941" name="直接箭头连接符 258"/>
          <p:cNvCxnSpPr>
            <a:cxnSpLocks noChangeShapeType="1"/>
            <a:stCxn id="7" idx="3"/>
            <a:endCxn id="20" idx="1"/>
          </p:cNvCxnSpPr>
          <p:nvPr/>
        </p:nvCxnSpPr>
        <p:spPr bwMode="auto">
          <a:xfrm>
            <a:off x="5004383" y="5602288"/>
            <a:ext cx="1547813" cy="0"/>
          </a:xfrm>
          <a:prstGeom prst="straightConnector1">
            <a:avLst/>
          </a:prstGeom>
          <a:noFill/>
          <a:ln w="15875" algn="ctr">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81942" name="直接连接符 262"/>
          <p:cNvCxnSpPr>
            <a:cxnSpLocks noChangeShapeType="1"/>
          </p:cNvCxnSpPr>
          <p:nvPr/>
        </p:nvCxnSpPr>
        <p:spPr bwMode="auto">
          <a:xfrm>
            <a:off x="3275596" y="3449638"/>
            <a:ext cx="0" cy="2520950"/>
          </a:xfrm>
          <a:prstGeom prst="line">
            <a:avLst/>
          </a:prstGeom>
          <a:noFill/>
          <a:ln w="19050" algn="ctr">
            <a:solidFill>
              <a:schemeClr val="accent2"/>
            </a:solidFill>
            <a:prstDash val="sysDash"/>
            <a:round/>
            <a:headEnd/>
            <a:tailEnd/>
          </a:ln>
          <a:extLst>
            <a:ext uri="{909E8E84-426E-40DD-AFC4-6F175D3DCCD1}">
              <a14:hiddenFill xmlns:a14="http://schemas.microsoft.com/office/drawing/2010/main">
                <a:noFill/>
              </a14:hiddenFill>
            </a:ext>
          </a:extLst>
        </p:spPr>
      </p:cxnSp>
      <p:cxnSp>
        <p:nvCxnSpPr>
          <p:cNvPr id="81943" name="形状 269"/>
          <p:cNvCxnSpPr>
            <a:cxnSpLocks noChangeShapeType="1"/>
            <a:stCxn id="19" idx="2"/>
            <a:endCxn id="5" idx="3"/>
          </p:cNvCxnSpPr>
          <p:nvPr/>
        </p:nvCxnSpPr>
        <p:spPr bwMode="auto">
          <a:xfrm rot="5400000">
            <a:off x="6057689" y="3180557"/>
            <a:ext cx="106363" cy="2212975"/>
          </a:xfrm>
          <a:prstGeom prst="bentConnector2">
            <a:avLst/>
          </a:prstGeom>
          <a:noFill/>
          <a:ln w="15875" algn="ctr">
            <a:solidFill>
              <a:schemeClr val="tx1"/>
            </a:solidFill>
            <a:round/>
            <a:headEnd/>
            <a:tailEnd type="triangle" w="med" len="me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42398704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标题 1"/>
          <p:cNvSpPr>
            <a:spLocks noGrp="1"/>
          </p:cNvSpPr>
          <p:nvPr>
            <p:ph type="title"/>
          </p:nvPr>
        </p:nvSpPr>
        <p:spPr/>
        <p:txBody>
          <a:bodyPr/>
          <a:lstStyle/>
          <a:p>
            <a:r>
              <a:rPr lang="zh-CN" altLang="en-US" dirty="0" smtClean="0"/>
              <a:t>网络服务 </a:t>
            </a:r>
            <a:r>
              <a:rPr lang="en-US" altLang="zh-CN" dirty="0" smtClean="0"/>
              <a:t>- </a:t>
            </a:r>
            <a:r>
              <a:rPr lang="zh-CN" altLang="en-US" dirty="0" smtClean="0"/>
              <a:t>路由器（</a:t>
            </a:r>
            <a:r>
              <a:rPr lang="en-US" altLang="zh-CN" dirty="0" smtClean="0"/>
              <a:t>2</a:t>
            </a:r>
            <a:r>
              <a:rPr lang="zh-CN" altLang="en-US" dirty="0" smtClean="0"/>
              <a:t>）</a:t>
            </a:r>
          </a:p>
        </p:txBody>
      </p:sp>
      <p:sp>
        <p:nvSpPr>
          <p:cNvPr id="82947" name="内容占位符 2"/>
          <p:cNvSpPr>
            <a:spLocks noGrp="1"/>
          </p:cNvSpPr>
          <p:nvPr>
            <p:ph type="body" sz="quarter" idx="10"/>
          </p:nvPr>
        </p:nvSpPr>
        <p:spPr/>
        <p:txBody>
          <a:bodyPr/>
          <a:lstStyle/>
          <a:p>
            <a:r>
              <a:rPr lang="zh-CN" altLang="en-US" smtClean="0"/>
              <a:t>特性配置</a:t>
            </a:r>
          </a:p>
          <a:p>
            <a:pPr lvl="1"/>
            <a:endParaRPr lang="en-US" altLang="zh-CN" smtClean="0"/>
          </a:p>
          <a:p>
            <a:pPr lvl="1"/>
            <a:endParaRPr lang="en-US" altLang="zh-CN" smtClean="0"/>
          </a:p>
          <a:p>
            <a:pPr lvl="1"/>
            <a:endParaRPr lang="en-US" altLang="zh-CN" smtClean="0"/>
          </a:p>
          <a:p>
            <a:pPr lvl="1"/>
            <a:endParaRPr lang="en-US" altLang="zh-CN" smtClean="0"/>
          </a:p>
        </p:txBody>
      </p:sp>
      <p:grpSp>
        <p:nvGrpSpPr>
          <p:cNvPr id="82948" name="组合 7"/>
          <p:cNvGrpSpPr>
            <a:grpSpLocks/>
          </p:cNvGrpSpPr>
          <p:nvPr/>
        </p:nvGrpSpPr>
        <p:grpSpPr bwMode="auto">
          <a:xfrm>
            <a:off x="1439863" y="2133600"/>
            <a:ext cx="5724525" cy="2811463"/>
            <a:chOff x="1691680" y="2708920"/>
            <a:chExt cx="5724636" cy="2812862"/>
          </a:xfrm>
        </p:grpSpPr>
        <p:pic>
          <p:nvPicPr>
            <p:cNvPr id="8295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91680" y="2708920"/>
              <a:ext cx="5724636" cy="281286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10" name="矩形 9"/>
            <p:cNvSpPr/>
            <p:nvPr/>
          </p:nvSpPr>
          <p:spPr bwMode="auto">
            <a:xfrm>
              <a:off x="3347474" y="4257503"/>
              <a:ext cx="2844855" cy="540019"/>
            </a:xfrm>
            <a:prstGeom prst="rect">
              <a:avLst/>
            </a:prstGeom>
            <a:noFill/>
            <a:ln w="15875" cap="flat" cmpd="sng" algn="ctr">
              <a:solidFill>
                <a:schemeClr val="bg1">
                  <a:lumMod val="50000"/>
                </a:schemeClr>
              </a:solidFill>
              <a:prstDash val="solid"/>
              <a:round/>
              <a:headEnd type="none" w="med" len="med"/>
              <a:tailEnd type="none" w="med" len="med"/>
            </a:ln>
            <a:effectLst/>
          </p:spPr>
          <p:txBody>
            <a:bodyPr/>
            <a:lstStyle/>
            <a:p>
              <a:pPr fontAlgn="t">
                <a:defRPr/>
              </a:pPr>
              <a:endParaRPr lang="zh-CN" altLang="en-US"/>
            </a:p>
          </p:txBody>
        </p:sp>
      </p:grpSp>
      <p:grpSp>
        <p:nvGrpSpPr>
          <p:cNvPr id="3" name="组合 6"/>
          <p:cNvGrpSpPr>
            <a:grpSpLocks/>
          </p:cNvGrpSpPr>
          <p:nvPr/>
        </p:nvGrpSpPr>
        <p:grpSpPr bwMode="auto">
          <a:xfrm>
            <a:off x="1547813" y="2384425"/>
            <a:ext cx="5508625" cy="2808288"/>
            <a:chOff x="1763688" y="2708921"/>
            <a:chExt cx="5508612" cy="2808311"/>
          </a:xfrm>
        </p:grpSpPr>
        <p:pic>
          <p:nvPicPr>
            <p:cNvPr id="8295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63688" y="2708921"/>
              <a:ext cx="5508612" cy="280831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6" name="矩形 5"/>
            <p:cNvSpPr/>
            <p:nvPr/>
          </p:nvSpPr>
          <p:spPr bwMode="auto">
            <a:xfrm>
              <a:off x="3059085" y="3609041"/>
              <a:ext cx="1873246" cy="215902"/>
            </a:xfrm>
            <a:prstGeom prst="rect">
              <a:avLst/>
            </a:prstGeom>
            <a:noFill/>
            <a:ln w="15875" cap="flat" cmpd="sng" algn="ctr">
              <a:solidFill>
                <a:schemeClr val="bg1">
                  <a:lumMod val="50000"/>
                </a:schemeClr>
              </a:solidFill>
              <a:prstDash val="solid"/>
              <a:round/>
              <a:headEnd type="none" w="med" len="med"/>
              <a:tailEnd type="none" w="med" len="med"/>
            </a:ln>
            <a:effectLst/>
          </p:spPr>
          <p:txBody>
            <a:bodyPr/>
            <a:lstStyle/>
            <a:p>
              <a:pPr fontAlgn="t">
                <a:defRPr/>
              </a:pPr>
              <a:endParaRPr lang="zh-CN" altLang="en-US"/>
            </a:p>
          </p:txBody>
        </p:sp>
      </p:grpSp>
      <p:grpSp>
        <p:nvGrpSpPr>
          <p:cNvPr id="4" name="组合 10"/>
          <p:cNvGrpSpPr>
            <a:grpSpLocks/>
          </p:cNvGrpSpPr>
          <p:nvPr/>
        </p:nvGrpSpPr>
        <p:grpSpPr bwMode="auto">
          <a:xfrm>
            <a:off x="1692275" y="2716213"/>
            <a:ext cx="6480175" cy="2981325"/>
            <a:chOff x="1691680" y="2715927"/>
            <a:chExt cx="6480720" cy="2981325"/>
          </a:xfrm>
        </p:grpSpPr>
        <p:pic>
          <p:nvPicPr>
            <p:cNvPr id="82952"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91680" y="2715927"/>
              <a:ext cx="6480720" cy="29813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13" name="矩形 12"/>
            <p:cNvSpPr/>
            <p:nvPr/>
          </p:nvSpPr>
          <p:spPr bwMode="auto">
            <a:xfrm>
              <a:off x="1799639" y="3789077"/>
              <a:ext cx="5759934" cy="252412"/>
            </a:xfrm>
            <a:prstGeom prst="rect">
              <a:avLst/>
            </a:prstGeom>
            <a:noFill/>
            <a:ln w="15875" cap="flat" cmpd="sng" algn="ctr">
              <a:solidFill>
                <a:schemeClr val="bg1">
                  <a:lumMod val="50000"/>
                </a:schemeClr>
              </a:solidFill>
              <a:prstDash val="solid"/>
              <a:round/>
              <a:headEnd type="none" w="med" len="med"/>
              <a:tailEnd type="none" w="med" len="med"/>
            </a:ln>
            <a:effectLst/>
          </p:spPr>
          <p:txBody>
            <a:bodyPr/>
            <a:lstStyle/>
            <a:p>
              <a:pPr fontAlgn="t">
                <a:defRPr/>
              </a:pPr>
              <a:endParaRPr lang="zh-CN" altLang="en-US"/>
            </a:p>
          </p:txBody>
        </p:sp>
      </p:grpSp>
      <p:sp>
        <p:nvSpPr>
          <p:cNvPr id="5" name="圆角矩形 4"/>
          <p:cNvSpPr/>
          <p:nvPr/>
        </p:nvSpPr>
        <p:spPr bwMode="auto">
          <a:xfrm>
            <a:off x="6192045" y="2276475"/>
            <a:ext cx="2376486" cy="3421063"/>
          </a:xfrm>
          <a:prstGeom prst="roundRect">
            <a:avLst/>
          </a:prstGeom>
          <a:solidFill>
            <a:schemeClr val="bg1">
              <a:lumMod val="85000"/>
            </a:schemeClr>
          </a:solidFill>
          <a:ln w="9525" cap="flat" cmpd="sng" algn="ctr">
            <a:solidFill>
              <a:schemeClr val="tx1"/>
            </a:solidFill>
            <a:prstDash val="solid"/>
            <a:round/>
            <a:headEnd type="none" w="med" len="med"/>
            <a:tailEnd type="none" w="med" len="med"/>
          </a:ln>
          <a:effectLst/>
        </p:spPr>
        <p:txBody>
          <a:bodyPr/>
          <a:lstStyle/>
          <a:p>
            <a:pPr marL="228600" indent="-228600" fontAlgn="t">
              <a:lnSpc>
                <a:spcPct val="150000"/>
              </a:lnSpc>
              <a:buSzPct val="104000"/>
              <a:buFont typeface="+mj-lt"/>
              <a:buAutoNum type="arabicPeriod"/>
              <a:defRPr/>
            </a:pPr>
            <a:r>
              <a:rPr lang="zh-CN" altLang="en-US" sz="1200" dirty="0">
                <a:latin typeface="+mn-lt"/>
                <a:ea typeface="+mn-ea"/>
              </a:rPr>
              <a:t>在云资源池中设置网络出口类型</a:t>
            </a:r>
            <a:r>
              <a:rPr lang="en-US" altLang="zh-CN" sz="1200" dirty="0">
                <a:latin typeface="+mn-lt"/>
                <a:ea typeface="+mn-ea"/>
              </a:rPr>
              <a:t>,</a:t>
            </a:r>
            <a:r>
              <a:rPr lang="zh-CN" altLang="en-US" sz="1200" dirty="0">
                <a:latin typeface="+mn-lt"/>
                <a:ea typeface="+mn-ea"/>
              </a:rPr>
              <a:t> 需要设置“网络出口类型”为“</a:t>
            </a:r>
            <a:r>
              <a:rPr lang="en-US" altLang="zh-CN" sz="1200" dirty="0">
                <a:latin typeface="+mn-lt"/>
                <a:ea typeface="+mn-ea"/>
              </a:rPr>
              <a:t>Intranet”</a:t>
            </a:r>
            <a:r>
              <a:rPr lang="zh-CN" altLang="en-US" sz="1200" dirty="0">
                <a:latin typeface="+mn-lt"/>
                <a:ea typeface="+mn-ea"/>
              </a:rPr>
              <a:t>的外部</a:t>
            </a:r>
            <a:r>
              <a:rPr lang="zh-CN" altLang="en-US" sz="1200" dirty="0" smtClean="0">
                <a:latin typeface="+mn-lt"/>
                <a:ea typeface="+mn-ea"/>
              </a:rPr>
              <a:t>网络。</a:t>
            </a:r>
            <a:endParaRPr lang="en-US" altLang="zh-CN" sz="1200" dirty="0">
              <a:latin typeface="+mn-lt"/>
              <a:ea typeface="+mn-ea"/>
            </a:endParaRPr>
          </a:p>
          <a:p>
            <a:pPr marL="228600" indent="-228600" fontAlgn="t">
              <a:lnSpc>
                <a:spcPct val="150000"/>
              </a:lnSpc>
              <a:buSzPct val="104000"/>
              <a:buFont typeface="+mj-lt"/>
              <a:buAutoNum type="arabicPeriod"/>
              <a:defRPr/>
            </a:pPr>
            <a:r>
              <a:rPr lang="zh-CN" altLang="en-US" sz="1200" dirty="0">
                <a:latin typeface="+mn-lt"/>
                <a:ea typeface="+mn-ea"/>
              </a:rPr>
              <a:t>在“云资源池”中设置网络自动化支持</a:t>
            </a:r>
            <a:r>
              <a:rPr lang="zh-CN" altLang="en-US" sz="1200" dirty="0" smtClean="0">
                <a:latin typeface="+mn-lt"/>
                <a:ea typeface="+mn-ea"/>
              </a:rPr>
              <a:t>能力。</a:t>
            </a:r>
            <a:endParaRPr lang="en-US" altLang="zh-CN" sz="1200" dirty="0">
              <a:latin typeface="+mn-lt"/>
              <a:ea typeface="+mn-ea"/>
            </a:endParaRPr>
          </a:p>
          <a:p>
            <a:pPr marL="228600" indent="-228600" fontAlgn="t">
              <a:lnSpc>
                <a:spcPct val="150000"/>
              </a:lnSpc>
              <a:buSzPct val="104000"/>
              <a:buFont typeface="+mj-lt"/>
              <a:buAutoNum type="arabicPeriod"/>
              <a:defRPr/>
            </a:pPr>
            <a:r>
              <a:rPr lang="zh-CN" altLang="en-US" sz="1200" dirty="0">
                <a:latin typeface="+mn-lt"/>
                <a:ea typeface="+mn-ea"/>
              </a:rPr>
              <a:t>在创建好的</a:t>
            </a:r>
            <a:r>
              <a:rPr lang="en-US" altLang="zh-CN" sz="1200" dirty="0">
                <a:latin typeface="+mn-lt"/>
                <a:ea typeface="+mn-ea"/>
              </a:rPr>
              <a:t>VDC</a:t>
            </a:r>
            <a:r>
              <a:rPr lang="zh-CN" altLang="en-US" sz="1200" dirty="0">
                <a:latin typeface="+mn-lt"/>
                <a:ea typeface="+mn-ea"/>
              </a:rPr>
              <a:t>中，默认展示了云资源池下已配置了网络出口类型的所有外部网络，指定该</a:t>
            </a:r>
            <a:r>
              <a:rPr lang="en-US" altLang="zh-CN" sz="1200" dirty="0">
                <a:latin typeface="+mn-lt"/>
                <a:ea typeface="+mn-ea"/>
              </a:rPr>
              <a:t>VDC</a:t>
            </a:r>
            <a:r>
              <a:rPr lang="zh-CN" altLang="en-US" sz="1200" dirty="0">
                <a:latin typeface="+mn-lt"/>
                <a:ea typeface="+mn-ea"/>
              </a:rPr>
              <a:t>使用哪些外部</a:t>
            </a:r>
            <a:r>
              <a:rPr lang="zh-CN" altLang="en-US" sz="1200" dirty="0" smtClean="0">
                <a:latin typeface="+mn-lt"/>
                <a:ea typeface="+mn-ea"/>
              </a:rPr>
              <a:t>网络。</a:t>
            </a:r>
            <a:endParaRPr lang="zh-CN" altLang="en-US" sz="1200" dirty="0">
              <a:latin typeface="+mn-lt"/>
              <a:ea typeface="+mn-ea"/>
            </a:endParaRPr>
          </a:p>
          <a:p>
            <a:pPr marL="228600" indent="-228600" fontAlgn="t">
              <a:buSzPct val="104000"/>
              <a:defRPr/>
            </a:pPr>
            <a:endParaRPr lang="zh-CN" altLang="en-US" sz="1200" dirty="0">
              <a:latin typeface="+mn-lt"/>
              <a:ea typeface="+mn-ea"/>
            </a:endParaRPr>
          </a:p>
        </p:txBody>
      </p:sp>
    </p:spTree>
    <p:extLst>
      <p:ext uri="{BB962C8B-B14F-4D97-AF65-F5344CB8AC3E}">
        <p14:creationId xmlns:p14="http://schemas.microsoft.com/office/powerpoint/2010/main" val="255737313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1000" fill="hold"/>
                                        <p:tgtEl>
                                          <p:spTgt spid="3"/>
                                        </p:tgtEl>
                                        <p:attrNameLst>
                                          <p:attrName>ppt_x</p:attrName>
                                        </p:attrNameLst>
                                      </p:cBhvr>
                                      <p:tavLst>
                                        <p:tav tm="0">
                                          <p:val>
                                            <p:strVal val="0-#ppt_w/2"/>
                                          </p:val>
                                        </p:tav>
                                        <p:tav tm="100000">
                                          <p:val>
                                            <p:strVal val="#ppt_x"/>
                                          </p:val>
                                        </p:tav>
                                      </p:tavLst>
                                    </p:anim>
                                    <p:anim calcmode="lin" valueType="num">
                                      <p:cBhvr additive="base">
                                        <p:cTn id="8" dur="10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1000" fill="hold"/>
                                        <p:tgtEl>
                                          <p:spTgt spid="4"/>
                                        </p:tgtEl>
                                        <p:attrNameLst>
                                          <p:attrName>ppt_x</p:attrName>
                                        </p:attrNameLst>
                                      </p:cBhvr>
                                      <p:tavLst>
                                        <p:tav tm="0">
                                          <p:val>
                                            <p:strVal val="1+#ppt_w/2"/>
                                          </p:val>
                                        </p:tav>
                                        <p:tav tm="100000">
                                          <p:val>
                                            <p:strVal val="#ppt_x"/>
                                          </p:val>
                                        </p:tav>
                                      </p:tavLst>
                                    </p:anim>
                                    <p:anim calcmode="lin" valueType="num">
                                      <p:cBhvr additive="base">
                                        <p:cTn id="14" dur="10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标题 1"/>
          <p:cNvSpPr>
            <a:spLocks noGrp="1"/>
          </p:cNvSpPr>
          <p:nvPr>
            <p:ph type="title"/>
          </p:nvPr>
        </p:nvSpPr>
        <p:spPr/>
        <p:txBody>
          <a:bodyPr/>
          <a:lstStyle/>
          <a:p>
            <a:r>
              <a:rPr lang="zh-CN" altLang="en-US" dirty="0" smtClean="0"/>
              <a:t>网络服务 </a:t>
            </a:r>
            <a:r>
              <a:rPr lang="en-US" altLang="zh-CN" dirty="0" smtClean="0"/>
              <a:t>- </a:t>
            </a:r>
            <a:r>
              <a:rPr lang="zh-CN" altLang="en-US" dirty="0" smtClean="0"/>
              <a:t>路由器（</a:t>
            </a:r>
            <a:r>
              <a:rPr lang="en-US" altLang="zh-CN" dirty="0" smtClean="0"/>
              <a:t>3</a:t>
            </a:r>
            <a:r>
              <a:rPr lang="zh-CN" altLang="en-US" dirty="0" smtClean="0"/>
              <a:t>）</a:t>
            </a:r>
          </a:p>
        </p:txBody>
      </p:sp>
      <p:sp>
        <p:nvSpPr>
          <p:cNvPr id="83971" name="内容占位符 2"/>
          <p:cNvSpPr>
            <a:spLocks noGrp="1"/>
          </p:cNvSpPr>
          <p:nvPr>
            <p:ph type="body" sz="quarter" idx="10"/>
          </p:nvPr>
        </p:nvSpPr>
        <p:spPr/>
        <p:txBody>
          <a:bodyPr/>
          <a:lstStyle/>
          <a:p>
            <a:r>
              <a:rPr lang="zh-CN" altLang="en-US" smtClean="0"/>
              <a:t>特性配置</a:t>
            </a:r>
          </a:p>
          <a:p>
            <a:pPr lvl="1"/>
            <a:endParaRPr lang="en-US" altLang="zh-CN" smtClean="0"/>
          </a:p>
          <a:p>
            <a:pPr lvl="1"/>
            <a:endParaRPr lang="en-US" altLang="zh-CN" smtClean="0"/>
          </a:p>
          <a:p>
            <a:pPr lvl="1"/>
            <a:endParaRPr lang="en-US" altLang="zh-CN" smtClean="0"/>
          </a:p>
          <a:p>
            <a:pPr lvl="1"/>
            <a:endParaRPr lang="en-US" altLang="zh-CN" smtClean="0"/>
          </a:p>
        </p:txBody>
      </p:sp>
      <p:grpSp>
        <p:nvGrpSpPr>
          <p:cNvPr id="83972" name="组合 7"/>
          <p:cNvGrpSpPr>
            <a:grpSpLocks/>
          </p:cNvGrpSpPr>
          <p:nvPr/>
        </p:nvGrpSpPr>
        <p:grpSpPr bwMode="auto">
          <a:xfrm>
            <a:off x="1116013" y="1989138"/>
            <a:ext cx="5724525" cy="2813050"/>
            <a:chOff x="1691680" y="2708920"/>
            <a:chExt cx="5724636" cy="2812862"/>
          </a:xfrm>
        </p:grpSpPr>
        <p:pic>
          <p:nvPicPr>
            <p:cNvPr id="83980"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91680" y="2708920"/>
              <a:ext cx="5724636" cy="281286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10" name="矩形 9"/>
            <p:cNvSpPr/>
            <p:nvPr/>
          </p:nvSpPr>
          <p:spPr bwMode="auto">
            <a:xfrm>
              <a:off x="3347474" y="4256629"/>
              <a:ext cx="2844855" cy="541302"/>
            </a:xfrm>
            <a:prstGeom prst="rect">
              <a:avLst/>
            </a:prstGeom>
            <a:noFill/>
            <a:ln w="15875" cap="flat" cmpd="sng" algn="ctr">
              <a:solidFill>
                <a:schemeClr val="tx2">
                  <a:lumMod val="60000"/>
                  <a:lumOff val="40000"/>
                </a:schemeClr>
              </a:solidFill>
              <a:prstDash val="solid"/>
              <a:round/>
              <a:headEnd type="none" w="med" len="med"/>
              <a:tailEnd type="none" w="med" len="med"/>
            </a:ln>
            <a:effectLst/>
          </p:spPr>
          <p:txBody>
            <a:bodyPr/>
            <a:lstStyle/>
            <a:p>
              <a:pPr fontAlgn="t">
                <a:defRPr/>
              </a:pPr>
              <a:endParaRPr lang="zh-CN" altLang="en-US"/>
            </a:p>
          </p:txBody>
        </p:sp>
      </p:grpSp>
      <p:grpSp>
        <p:nvGrpSpPr>
          <p:cNvPr id="3" name="组合 6"/>
          <p:cNvGrpSpPr>
            <a:grpSpLocks/>
          </p:cNvGrpSpPr>
          <p:nvPr/>
        </p:nvGrpSpPr>
        <p:grpSpPr bwMode="auto">
          <a:xfrm>
            <a:off x="1331913" y="2311400"/>
            <a:ext cx="5508625" cy="2809875"/>
            <a:chOff x="1763688" y="2708921"/>
            <a:chExt cx="5508612" cy="2808311"/>
          </a:xfrm>
        </p:grpSpPr>
        <p:pic>
          <p:nvPicPr>
            <p:cNvPr id="8397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63688" y="2708921"/>
              <a:ext cx="5508612" cy="280831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6" name="矩形 5"/>
            <p:cNvSpPr/>
            <p:nvPr/>
          </p:nvSpPr>
          <p:spPr bwMode="auto">
            <a:xfrm>
              <a:off x="3059085" y="3608533"/>
              <a:ext cx="1873246" cy="215780"/>
            </a:xfrm>
            <a:prstGeom prst="rect">
              <a:avLst/>
            </a:prstGeom>
            <a:noFill/>
            <a:ln w="15875" cap="flat" cmpd="sng" algn="ctr">
              <a:solidFill>
                <a:schemeClr val="bg1">
                  <a:lumMod val="50000"/>
                </a:schemeClr>
              </a:solidFill>
              <a:prstDash val="solid"/>
              <a:round/>
              <a:headEnd type="none" w="med" len="med"/>
              <a:tailEnd type="none" w="med" len="med"/>
            </a:ln>
            <a:effectLst/>
          </p:spPr>
          <p:txBody>
            <a:bodyPr/>
            <a:lstStyle/>
            <a:p>
              <a:pPr fontAlgn="t">
                <a:defRPr/>
              </a:pPr>
              <a:endParaRPr lang="zh-CN" altLang="en-US"/>
            </a:p>
          </p:txBody>
        </p:sp>
      </p:grpSp>
      <p:grpSp>
        <p:nvGrpSpPr>
          <p:cNvPr id="4" name="组合 10"/>
          <p:cNvGrpSpPr>
            <a:grpSpLocks/>
          </p:cNvGrpSpPr>
          <p:nvPr/>
        </p:nvGrpSpPr>
        <p:grpSpPr bwMode="auto">
          <a:xfrm>
            <a:off x="1763713" y="2816225"/>
            <a:ext cx="6480175" cy="2981325"/>
            <a:chOff x="1691680" y="2715927"/>
            <a:chExt cx="6480720" cy="2981325"/>
          </a:xfrm>
        </p:grpSpPr>
        <p:pic>
          <p:nvPicPr>
            <p:cNvPr id="8397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91680" y="2715927"/>
              <a:ext cx="6480720" cy="29813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13" name="矩形 12"/>
            <p:cNvSpPr/>
            <p:nvPr/>
          </p:nvSpPr>
          <p:spPr bwMode="auto">
            <a:xfrm>
              <a:off x="1799639" y="3789077"/>
              <a:ext cx="5759934" cy="252413"/>
            </a:xfrm>
            <a:prstGeom prst="rect">
              <a:avLst/>
            </a:prstGeom>
            <a:noFill/>
            <a:ln w="15875" cap="flat" cmpd="sng" algn="ctr">
              <a:solidFill>
                <a:schemeClr val="bg1">
                  <a:lumMod val="50000"/>
                </a:schemeClr>
              </a:solidFill>
              <a:prstDash val="solid"/>
              <a:round/>
              <a:headEnd type="none" w="med" len="med"/>
              <a:tailEnd type="none" w="med" len="med"/>
            </a:ln>
            <a:effectLst/>
          </p:spPr>
          <p:txBody>
            <a:bodyPr/>
            <a:lstStyle/>
            <a:p>
              <a:pPr fontAlgn="t">
                <a:defRPr/>
              </a:pPr>
              <a:endParaRPr lang="zh-CN" altLang="en-US"/>
            </a:p>
          </p:txBody>
        </p:sp>
      </p:grpSp>
      <p:sp>
        <p:nvSpPr>
          <p:cNvPr id="5" name="圆角矩形 4"/>
          <p:cNvSpPr/>
          <p:nvPr/>
        </p:nvSpPr>
        <p:spPr bwMode="auto">
          <a:xfrm>
            <a:off x="6148320" y="2587625"/>
            <a:ext cx="2448074" cy="3209925"/>
          </a:xfrm>
          <a:prstGeom prst="roundRect">
            <a:avLst/>
          </a:prstGeom>
          <a:solidFill>
            <a:schemeClr val="bg1">
              <a:lumMod val="85000"/>
            </a:schemeClr>
          </a:solidFill>
          <a:ln w="9525" cap="flat" cmpd="sng" algn="ctr">
            <a:solidFill>
              <a:schemeClr val="tx1"/>
            </a:solidFill>
            <a:prstDash val="solid"/>
            <a:round/>
            <a:headEnd type="none" w="med" len="med"/>
            <a:tailEnd type="none" w="med" len="med"/>
          </a:ln>
          <a:effectLst/>
        </p:spPr>
        <p:txBody>
          <a:bodyPr/>
          <a:lstStyle/>
          <a:p>
            <a:pPr marL="228600" indent="-228600" fontAlgn="t">
              <a:lnSpc>
                <a:spcPct val="150000"/>
              </a:lnSpc>
              <a:buSzPct val="104000"/>
              <a:buFont typeface="+mj-lt"/>
              <a:buAutoNum type="arabicPeriod"/>
              <a:defRPr/>
            </a:pPr>
            <a:r>
              <a:rPr lang="zh-CN" altLang="en-US" sz="1200" dirty="0">
                <a:latin typeface="+mn-ea"/>
                <a:ea typeface="+mn-ea"/>
              </a:rPr>
              <a:t>在云资源池中设置网络出口类型</a:t>
            </a:r>
            <a:r>
              <a:rPr lang="en-US" altLang="zh-CN" sz="1200" dirty="0">
                <a:latin typeface="+mn-ea"/>
                <a:ea typeface="+mn-ea"/>
              </a:rPr>
              <a:t>,</a:t>
            </a:r>
            <a:r>
              <a:rPr lang="zh-CN" altLang="en-US" sz="1200" dirty="0">
                <a:latin typeface="+mn-ea"/>
                <a:ea typeface="+mn-ea"/>
              </a:rPr>
              <a:t> 需要设置“网络出口类型”为“</a:t>
            </a:r>
            <a:r>
              <a:rPr lang="en-US" altLang="zh-CN" sz="1200" dirty="0">
                <a:latin typeface="+mn-lt"/>
                <a:ea typeface="+mn-ea"/>
              </a:rPr>
              <a:t>Intranet</a:t>
            </a:r>
            <a:r>
              <a:rPr lang="en-US" altLang="zh-CN" sz="1200" dirty="0">
                <a:latin typeface="+mn-ea"/>
                <a:ea typeface="+mn-ea"/>
              </a:rPr>
              <a:t>”</a:t>
            </a:r>
            <a:r>
              <a:rPr lang="zh-CN" altLang="en-US" sz="1200" dirty="0">
                <a:latin typeface="+mn-ea"/>
                <a:ea typeface="+mn-ea"/>
              </a:rPr>
              <a:t>的外部</a:t>
            </a:r>
            <a:r>
              <a:rPr lang="zh-CN" altLang="en-US" sz="1200" dirty="0" smtClean="0">
                <a:latin typeface="+mn-ea"/>
                <a:ea typeface="+mn-ea"/>
              </a:rPr>
              <a:t>网络。</a:t>
            </a:r>
            <a:endParaRPr lang="en-US" altLang="zh-CN" sz="1200" dirty="0">
              <a:latin typeface="+mn-ea"/>
              <a:ea typeface="+mn-ea"/>
            </a:endParaRPr>
          </a:p>
          <a:p>
            <a:pPr marL="228600" indent="-228600" fontAlgn="t">
              <a:lnSpc>
                <a:spcPct val="150000"/>
              </a:lnSpc>
              <a:buSzPct val="104000"/>
              <a:buFont typeface="+mj-lt"/>
              <a:buAutoNum type="arabicPeriod"/>
              <a:defRPr/>
            </a:pPr>
            <a:r>
              <a:rPr lang="zh-CN" altLang="en-US" sz="1200" dirty="0">
                <a:latin typeface="+mn-ea"/>
                <a:ea typeface="+mn-ea"/>
              </a:rPr>
              <a:t>在“云资源池”中设置网络自动化支持</a:t>
            </a:r>
            <a:r>
              <a:rPr lang="zh-CN" altLang="en-US" sz="1200" dirty="0" smtClean="0">
                <a:latin typeface="+mn-ea"/>
                <a:ea typeface="+mn-ea"/>
              </a:rPr>
              <a:t>能力。</a:t>
            </a:r>
            <a:endParaRPr lang="en-US" altLang="zh-CN" sz="1200" dirty="0">
              <a:latin typeface="+mn-ea"/>
              <a:ea typeface="+mn-ea"/>
            </a:endParaRPr>
          </a:p>
          <a:p>
            <a:pPr marL="228600" indent="-228600" fontAlgn="t">
              <a:lnSpc>
                <a:spcPct val="150000"/>
              </a:lnSpc>
              <a:buSzPct val="104000"/>
              <a:buFont typeface="+mj-lt"/>
              <a:buAutoNum type="arabicPeriod"/>
              <a:defRPr/>
            </a:pPr>
            <a:r>
              <a:rPr lang="zh-CN" altLang="en-US" sz="1200" dirty="0">
                <a:latin typeface="+mn-ea"/>
                <a:ea typeface="+mn-ea"/>
              </a:rPr>
              <a:t>在创建好的</a:t>
            </a:r>
            <a:r>
              <a:rPr lang="en-US" altLang="zh-CN" sz="1200" dirty="0">
                <a:latin typeface="+mn-ea"/>
                <a:ea typeface="+mn-ea"/>
              </a:rPr>
              <a:t>VDC</a:t>
            </a:r>
            <a:r>
              <a:rPr lang="zh-CN" altLang="en-US" sz="1200" dirty="0">
                <a:latin typeface="+mn-ea"/>
                <a:ea typeface="+mn-ea"/>
              </a:rPr>
              <a:t>中，默认展示了云资源池下已配置了网络出口类型的所有外部网络，指定该</a:t>
            </a:r>
            <a:r>
              <a:rPr lang="en-US" altLang="zh-CN" sz="1200" dirty="0">
                <a:latin typeface="+mn-ea"/>
                <a:ea typeface="+mn-ea"/>
              </a:rPr>
              <a:t>VDC</a:t>
            </a:r>
            <a:r>
              <a:rPr lang="zh-CN" altLang="en-US" sz="1200" dirty="0">
                <a:latin typeface="+mn-ea"/>
                <a:ea typeface="+mn-ea"/>
              </a:rPr>
              <a:t>使用哪些外部</a:t>
            </a:r>
            <a:r>
              <a:rPr lang="zh-CN" altLang="en-US" sz="1200" dirty="0" smtClean="0">
                <a:latin typeface="+mn-ea"/>
                <a:ea typeface="+mn-ea"/>
              </a:rPr>
              <a:t>网络。</a:t>
            </a:r>
            <a:endParaRPr lang="zh-CN" altLang="en-US" sz="1100" dirty="0">
              <a:latin typeface="+mn-lt"/>
              <a:ea typeface="+mn-ea"/>
            </a:endParaRPr>
          </a:p>
        </p:txBody>
      </p:sp>
    </p:spTree>
    <p:extLst>
      <p:ext uri="{BB962C8B-B14F-4D97-AF65-F5344CB8AC3E}">
        <p14:creationId xmlns:p14="http://schemas.microsoft.com/office/powerpoint/2010/main" val="221624275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1000" fill="hold"/>
                                        <p:tgtEl>
                                          <p:spTgt spid="3"/>
                                        </p:tgtEl>
                                        <p:attrNameLst>
                                          <p:attrName>ppt_x</p:attrName>
                                        </p:attrNameLst>
                                      </p:cBhvr>
                                      <p:tavLst>
                                        <p:tav tm="0">
                                          <p:val>
                                            <p:strVal val="0-#ppt_w/2"/>
                                          </p:val>
                                        </p:tav>
                                        <p:tav tm="100000">
                                          <p:val>
                                            <p:strVal val="#ppt_x"/>
                                          </p:val>
                                        </p:tav>
                                      </p:tavLst>
                                    </p:anim>
                                    <p:anim calcmode="lin" valueType="num">
                                      <p:cBhvr additive="base">
                                        <p:cTn id="8" dur="10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1000" fill="hold"/>
                                        <p:tgtEl>
                                          <p:spTgt spid="4"/>
                                        </p:tgtEl>
                                        <p:attrNameLst>
                                          <p:attrName>ppt_x</p:attrName>
                                        </p:attrNameLst>
                                      </p:cBhvr>
                                      <p:tavLst>
                                        <p:tav tm="0">
                                          <p:val>
                                            <p:strVal val="1+#ppt_w/2"/>
                                          </p:val>
                                        </p:tav>
                                        <p:tav tm="100000">
                                          <p:val>
                                            <p:strVal val="#ppt_x"/>
                                          </p:val>
                                        </p:tav>
                                      </p:tavLst>
                                    </p:anim>
                                    <p:anim calcmode="lin" valueType="num">
                                      <p:cBhvr additive="base">
                                        <p:cTn id="14" dur="10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标题 1"/>
          <p:cNvSpPr>
            <a:spLocks noGrp="1"/>
          </p:cNvSpPr>
          <p:nvPr>
            <p:ph type="title"/>
          </p:nvPr>
        </p:nvSpPr>
        <p:spPr/>
        <p:txBody>
          <a:bodyPr/>
          <a:lstStyle/>
          <a:p>
            <a:r>
              <a:rPr lang="zh-CN" altLang="en-US" dirty="0" smtClean="0"/>
              <a:t>网络服务 </a:t>
            </a:r>
            <a:r>
              <a:rPr lang="en-US" altLang="zh-CN" dirty="0" smtClean="0"/>
              <a:t>- </a:t>
            </a:r>
            <a:r>
              <a:rPr lang="zh-CN" altLang="en-US" dirty="0" smtClean="0"/>
              <a:t>路由器（</a:t>
            </a:r>
            <a:r>
              <a:rPr lang="en-US" altLang="zh-CN" dirty="0" smtClean="0"/>
              <a:t>4</a:t>
            </a:r>
            <a:r>
              <a:rPr lang="zh-CN" altLang="en-US" dirty="0" smtClean="0"/>
              <a:t>）</a:t>
            </a:r>
          </a:p>
        </p:txBody>
      </p:sp>
      <p:sp>
        <p:nvSpPr>
          <p:cNvPr id="84995" name="内容占位符 2"/>
          <p:cNvSpPr>
            <a:spLocks noGrp="1"/>
          </p:cNvSpPr>
          <p:nvPr>
            <p:ph type="body" sz="quarter" idx="10"/>
          </p:nvPr>
        </p:nvSpPr>
        <p:spPr/>
        <p:txBody>
          <a:bodyPr/>
          <a:lstStyle/>
          <a:p>
            <a:r>
              <a:rPr lang="zh-CN" altLang="en-US" smtClean="0"/>
              <a:t>特性约束</a:t>
            </a:r>
            <a:endParaRPr lang="en-US" altLang="zh-CN" smtClean="0"/>
          </a:p>
        </p:txBody>
      </p:sp>
      <p:graphicFrame>
        <p:nvGraphicFramePr>
          <p:cNvPr id="6" name="表格 5"/>
          <p:cNvGraphicFramePr>
            <a:graphicFrameLocks noGrp="1"/>
          </p:cNvGraphicFramePr>
          <p:nvPr>
            <p:extLst>
              <p:ext uri="{D42A27DB-BD31-4B8C-83A1-F6EECF244321}">
                <p14:modId xmlns:p14="http://schemas.microsoft.com/office/powerpoint/2010/main" val="4282612116"/>
              </p:ext>
            </p:extLst>
          </p:nvPr>
        </p:nvGraphicFramePr>
        <p:xfrm>
          <a:off x="756250" y="2132856"/>
          <a:ext cx="7848000" cy="2880000"/>
        </p:xfrm>
        <a:graphic>
          <a:graphicData uri="http://schemas.openxmlformats.org/drawingml/2006/table">
            <a:tbl>
              <a:tblPr/>
              <a:tblGrid>
                <a:gridCol w="828000"/>
                <a:gridCol w="4320000"/>
                <a:gridCol w="2700000"/>
              </a:tblGrid>
              <a:tr h="540000">
                <a:tc>
                  <a:txBody>
                    <a:bodyPr/>
                    <a:lstStyle>
                      <a:lvl1pPr eaLnBrk="0" hangingPunct="0">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defRPr>
                      </a:lvl1pPr>
                      <a:lvl2pPr marL="742950" indent="-285750" eaLnBrk="0" hangingPunct="0">
                        <a:lnSpc>
                          <a:spcPct val="140000"/>
                        </a:lnSpc>
                        <a:spcBef>
                          <a:spcPct val="30000"/>
                        </a:spcBef>
                        <a:buClr>
                          <a:schemeClr val="tx1"/>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defRPr>
                      </a:lvl2pPr>
                      <a:lvl3pPr marL="1143000" indent="-228600" eaLnBrk="0" hangingPunct="0">
                        <a:lnSpc>
                          <a:spcPct val="140000"/>
                        </a:lnSpc>
                        <a:spcBef>
                          <a:spcPct val="30000"/>
                        </a:spcBef>
                        <a:buSzPct val="50000"/>
                        <a:buFont typeface="Wingdings" panose="05000000000000000000" pitchFamily="2" charset="2"/>
                        <a:defRPr sz="1600">
                          <a:solidFill>
                            <a:schemeClr val="tx1"/>
                          </a:solidFill>
                          <a:latin typeface="FrutigerNext LT Light" panose="020B0403040504020204" pitchFamily="34" charset="0"/>
                          <a:ea typeface="华文细黑" panose="02010600040101010101" pitchFamily="2" charset="-122"/>
                        </a:defRPr>
                      </a:lvl3pPr>
                      <a:lvl4pPr marL="1600200" indent="-228600" eaLnBrk="0" hangingPunct="0">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defRPr>
                      </a:lvl4pPr>
                      <a:lvl5pPr marL="2057400" indent="-228600" eaLnBrk="0" hangingPunct="0">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800" b="1" u="none" strike="noStrike" cap="none" normalizeH="0" baseline="0" dirty="0" smtClean="0">
                          <a:ln>
                            <a:noFill/>
                          </a:ln>
                          <a:effectLst/>
                        </a:rPr>
                        <a:t>序号</a:t>
                      </a:r>
                      <a:endParaRPr kumimoji="0" lang="zh-CN" altLang="en-US" sz="1800" b="1" i="0" u="none" strike="noStrike" cap="none" normalizeH="0" baseline="0" dirty="0" smtClean="0">
                        <a:ln>
                          <a:noFill/>
                        </a:ln>
                        <a:solidFill>
                          <a:srgbClr val="000000"/>
                        </a:solidFill>
                        <a:effectLst/>
                        <a:latin typeface="FrutigerNext LT Regular" panose="020B0503040504020204" pitchFamily="34" charset="0"/>
                        <a:ea typeface="华文细黑" panose="02010600040101010101" pitchFamily="2" charset="-122"/>
                      </a:endParaRPr>
                    </a:p>
                  </a:txBody>
                  <a:tcPr marL="72000" marR="72000" marT="0" marB="0" anchor="ctr" horzOverflow="overflow">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solidFill>
                      <a:schemeClr val="bg1">
                        <a:lumMod val="85000"/>
                      </a:schemeClr>
                    </a:solidFill>
                  </a:tcPr>
                </a:tc>
                <a:tc>
                  <a:txBody>
                    <a:bodyPr/>
                    <a:lstStyle>
                      <a:lvl1pPr eaLnBrk="0" hangingPunct="0">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defRPr>
                      </a:lvl1pPr>
                      <a:lvl2pPr marL="742950" indent="-285750" eaLnBrk="0" hangingPunct="0">
                        <a:lnSpc>
                          <a:spcPct val="140000"/>
                        </a:lnSpc>
                        <a:spcBef>
                          <a:spcPct val="30000"/>
                        </a:spcBef>
                        <a:buClr>
                          <a:schemeClr val="tx1"/>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defRPr>
                      </a:lvl2pPr>
                      <a:lvl3pPr marL="1143000" indent="-228600" eaLnBrk="0" hangingPunct="0">
                        <a:lnSpc>
                          <a:spcPct val="140000"/>
                        </a:lnSpc>
                        <a:spcBef>
                          <a:spcPct val="30000"/>
                        </a:spcBef>
                        <a:buSzPct val="50000"/>
                        <a:buFont typeface="Wingdings" panose="05000000000000000000" pitchFamily="2" charset="2"/>
                        <a:defRPr sz="1600">
                          <a:solidFill>
                            <a:schemeClr val="tx1"/>
                          </a:solidFill>
                          <a:latin typeface="FrutigerNext LT Light" panose="020B0403040504020204" pitchFamily="34" charset="0"/>
                          <a:ea typeface="华文细黑" panose="02010600040101010101" pitchFamily="2" charset="-122"/>
                        </a:defRPr>
                      </a:lvl3pPr>
                      <a:lvl4pPr marL="1600200" indent="-228600" eaLnBrk="0" hangingPunct="0">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defRPr>
                      </a:lvl4pPr>
                      <a:lvl5pPr marL="2057400" indent="-228600" eaLnBrk="0" hangingPunct="0">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800" b="1" u="none" strike="noStrike" cap="none" normalizeH="0" baseline="0" dirty="0" smtClean="0">
                          <a:ln>
                            <a:noFill/>
                          </a:ln>
                          <a:effectLst/>
                        </a:rPr>
                        <a:t>约束</a:t>
                      </a:r>
                      <a:endParaRPr kumimoji="0" lang="zh-CN" altLang="en-US" sz="1800" b="1" i="0" u="none" strike="noStrike" cap="none" normalizeH="0" baseline="0" dirty="0" smtClean="0">
                        <a:ln>
                          <a:noFill/>
                        </a:ln>
                        <a:solidFill>
                          <a:srgbClr val="000000"/>
                        </a:solidFill>
                        <a:effectLst/>
                        <a:latin typeface="FrutigerNext LT Regular" panose="020B0503040504020204" pitchFamily="34" charset="0"/>
                        <a:ea typeface="华文细黑" panose="02010600040101010101" pitchFamily="2" charset="-122"/>
                      </a:endParaRPr>
                    </a:p>
                  </a:txBody>
                  <a:tcPr marL="72000" marR="72000" marT="0" marB="0" anchor="ctr" horzOverflow="overflow">
                    <a:lnT w="28575" cap="flat" cmpd="sng" algn="ctr">
                      <a:solidFill>
                        <a:schemeClr val="tx1"/>
                      </a:solidFill>
                      <a:prstDash val="solid"/>
                      <a:round/>
                      <a:headEnd type="none" w="med" len="med"/>
                      <a:tailEnd type="none" w="med" len="med"/>
                    </a:lnT>
                    <a:solidFill>
                      <a:schemeClr val="bg1">
                        <a:lumMod val="85000"/>
                      </a:schemeClr>
                    </a:solidFill>
                  </a:tcPr>
                </a:tc>
                <a:tc>
                  <a:txBody>
                    <a:bodyPr/>
                    <a:lstStyle>
                      <a:lvl1pPr eaLnBrk="0" hangingPunct="0">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defRPr>
                      </a:lvl1pPr>
                      <a:lvl2pPr marL="742950" indent="-285750" eaLnBrk="0" hangingPunct="0">
                        <a:lnSpc>
                          <a:spcPct val="140000"/>
                        </a:lnSpc>
                        <a:spcBef>
                          <a:spcPct val="30000"/>
                        </a:spcBef>
                        <a:buClr>
                          <a:schemeClr val="tx1"/>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defRPr>
                      </a:lvl2pPr>
                      <a:lvl3pPr marL="1143000" indent="-228600" eaLnBrk="0" hangingPunct="0">
                        <a:lnSpc>
                          <a:spcPct val="140000"/>
                        </a:lnSpc>
                        <a:spcBef>
                          <a:spcPct val="30000"/>
                        </a:spcBef>
                        <a:buSzPct val="50000"/>
                        <a:buFont typeface="Wingdings" panose="05000000000000000000" pitchFamily="2" charset="2"/>
                        <a:defRPr sz="1600">
                          <a:solidFill>
                            <a:schemeClr val="tx1"/>
                          </a:solidFill>
                          <a:latin typeface="FrutigerNext LT Light" panose="020B0403040504020204" pitchFamily="34" charset="0"/>
                          <a:ea typeface="华文细黑" panose="02010600040101010101" pitchFamily="2" charset="-122"/>
                        </a:defRPr>
                      </a:lvl3pPr>
                      <a:lvl4pPr marL="1600200" indent="-228600" eaLnBrk="0" hangingPunct="0">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defRPr>
                      </a:lvl4pPr>
                      <a:lvl5pPr marL="2057400" indent="-228600" eaLnBrk="0" hangingPunct="0">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800" b="1" u="none" strike="noStrike" cap="none" normalizeH="0" baseline="0" dirty="0" smtClean="0">
                          <a:ln>
                            <a:noFill/>
                          </a:ln>
                          <a:effectLst/>
                        </a:rPr>
                        <a:t>备注</a:t>
                      </a:r>
                      <a:endParaRPr kumimoji="0" lang="zh-CN" altLang="en-US" sz="1800" b="1" i="0" u="none" strike="noStrike" cap="none" normalizeH="0" baseline="0" dirty="0" smtClean="0">
                        <a:ln>
                          <a:noFill/>
                        </a:ln>
                        <a:solidFill>
                          <a:srgbClr val="000000"/>
                        </a:solidFill>
                        <a:effectLst/>
                        <a:latin typeface="FrutigerNext LT Regular" panose="020B0503040504020204" pitchFamily="34" charset="0"/>
                        <a:ea typeface="华文细黑" panose="02010600040101010101" pitchFamily="2" charset="-122"/>
                      </a:endParaRPr>
                    </a:p>
                  </a:txBody>
                  <a:tcPr marL="72000" marR="72000" marT="0" marB="0" anchor="ctr" horzOverflow="overflow">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solidFill>
                      <a:schemeClr val="bg1">
                        <a:lumMod val="85000"/>
                      </a:schemeClr>
                    </a:solidFill>
                  </a:tcPr>
                </a:tc>
              </a:tr>
              <a:tr h="540000">
                <a:tc>
                  <a:txBody>
                    <a:bodyPr/>
                    <a:lstStyle>
                      <a:lvl1pPr eaLnBrk="0" hangingPunct="0">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defRPr>
                      </a:lvl1pPr>
                      <a:lvl2pPr marL="742950" indent="-285750" eaLnBrk="0" hangingPunct="0">
                        <a:lnSpc>
                          <a:spcPct val="140000"/>
                        </a:lnSpc>
                        <a:spcBef>
                          <a:spcPct val="30000"/>
                        </a:spcBef>
                        <a:buClr>
                          <a:schemeClr val="tx1"/>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defRPr>
                      </a:lvl2pPr>
                      <a:lvl3pPr marL="1143000" indent="-228600" eaLnBrk="0" hangingPunct="0">
                        <a:lnSpc>
                          <a:spcPct val="140000"/>
                        </a:lnSpc>
                        <a:spcBef>
                          <a:spcPct val="30000"/>
                        </a:spcBef>
                        <a:buSzPct val="50000"/>
                        <a:buFont typeface="Wingdings" panose="05000000000000000000" pitchFamily="2" charset="2"/>
                        <a:defRPr sz="1600">
                          <a:solidFill>
                            <a:schemeClr val="tx1"/>
                          </a:solidFill>
                          <a:latin typeface="FrutigerNext LT Light" panose="020B0403040504020204" pitchFamily="34" charset="0"/>
                          <a:ea typeface="华文细黑" panose="02010600040101010101" pitchFamily="2" charset="-122"/>
                        </a:defRPr>
                      </a:lvl3pPr>
                      <a:lvl4pPr marL="1600200" indent="-228600" eaLnBrk="0" hangingPunct="0">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defRPr>
                      </a:lvl4pPr>
                      <a:lvl5pPr marL="2057400" indent="-228600" eaLnBrk="0" hangingPunct="0">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600" u="none" strike="noStrike" cap="none" normalizeH="0" baseline="0" dirty="0" smtClean="0">
                          <a:ln>
                            <a:noFill/>
                          </a:ln>
                          <a:effectLst/>
                        </a:rPr>
                        <a:t>1</a:t>
                      </a:r>
                      <a:endParaRPr kumimoji="0" lang="zh-CN" altLang="en-US" sz="1600" b="0" i="0" u="none" strike="noStrike" cap="none" normalizeH="0" baseline="0" dirty="0" smtClean="0">
                        <a:ln>
                          <a:noFill/>
                        </a:ln>
                        <a:solidFill>
                          <a:schemeClr val="tx1"/>
                        </a:solidFill>
                        <a:effectLst/>
                        <a:latin typeface="FrutigerNext LT Regular" panose="020B0503040504020204" pitchFamily="34" charset="0"/>
                        <a:ea typeface="华文细黑" panose="02010600040101010101" pitchFamily="2" charset="-122"/>
                      </a:endParaRPr>
                    </a:p>
                  </a:txBody>
                  <a:tcPr marL="72000" marR="72000" marT="0" marB="0" anchor="ctr" horzOverflow="overflow">
                    <a:lnL w="28575" cap="flat" cmpd="sng" algn="ctr">
                      <a:solidFill>
                        <a:schemeClr val="tx1"/>
                      </a:solidFill>
                      <a:prstDash val="solid"/>
                      <a:round/>
                      <a:headEnd type="none" w="med" len="med"/>
                      <a:tailEnd type="none" w="med" len="med"/>
                    </a:lnL>
                  </a:tcPr>
                </a:tc>
                <a:tc>
                  <a:txBody>
                    <a:bodyPr/>
                    <a:lstStyle>
                      <a:lvl1pPr marL="342900" indent="-342900" eaLnBrk="0" hangingPunct="0">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defRPr>
                      </a:lvl1pPr>
                      <a:lvl2pPr eaLnBrk="0" hangingPunct="0">
                        <a:lnSpc>
                          <a:spcPct val="140000"/>
                        </a:lnSpc>
                        <a:spcBef>
                          <a:spcPct val="30000"/>
                        </a:spcBef>
                        <a:buClr>
                          <a:schemeClr val="tx1"/>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defRPr>
                      </a:lvl2pPr>
                      <a:lvl3pPr marL="1143000" indent="-228600" eaLnBrk="0" hangingPunct="0">
                        <a:lnSpc>
                          <a:spcPct val="140000"/>
                        </a:lnSpc>
                        <a:spcBef>
                          <a:spcPct val="30000"/>
                        </a:spcBef>
                        <a:buSzPct val="50000"/>
                        <a:buFont typeface="Wingdings" panose="05000000000000000000" pitchFamily="2" charset="2"/>
                        <a:defRPr sz="1600">
                          <a:solidFill>
                            <a:schemeClr val="tx1"/>
                          </a:solidFill>
                          <a:latin typeface="FrutigerNext LT Light" panose="020B0403040504020204" pitchFamily="34" charset="0"/>
                          <a:ea typeface="华文细黑" panose="02010600040101010101" pitchFamily="2" charset="-122"/>
                        </a:defRPr>
                      </a:lvl3pPr>
                      <a:lvl4pPr marL="1600200" indent="-228600" eaLnBrk="0" hangingPunct="0">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defRPr>
                      </a:lvl4pPr>
                      <a:lvl5pPr marL="2057400" indent="-228600" eaLnBrk="0" hangingPunct="0">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9pPr>
                    </a:lstStyle>
                    <a:p>
                      <a:pPr marL="0" marR="0" lvl="1" indent="0" algn="l" defTabSz="914400" rtl="0" eaLnBrk="1" fontAlgn="ctr" latinLnBrk="0" hangingPunct="1">
                        <a:lnSpc>
                          <a:spcPct val="100000"/>
                        </a:lnSpc>
                        <a:spcBef>
                          <a:spcPct val="0"/>
                        </a:spcBef>
                        <a:spcAft>
                          <a:spcPct val="0"/>
                        </a:spcAft>
                        <a:buClrTx/>
                        <a:buSzTx/>
                        <a:buFontTx/>
                        <a:buNone/>
                        <a:tabLst/>
                      </a:pPr>
                      <a:r>
                        <a:rPr kumimoji="0" lang="zh-CN" altLang="en-US" sz="1600" u="none" strike="noStrike" cap="none" normalizeH="0" baseline="0" dirty="0" smtClean="0">
                          <a:ln>
                            <a:noFill/>
                          </a:ln>
                          <a:effectLst/>
                        </a:rPr>
                        <a:t>路由器由</a:t>
                      </a:r>
                      <a:r>
                        <a:rPr kumimoji="0" lang="en-US" altLang="zh-CN" sz="1600" u="none" strike="noStrike" cap="none" normalizeH="0" baseline="0" dirty="0" smtClean="0">
                          <a:ln>
                            <a:noFill/>
                          </a:ln>
                          <a:effectLst/>
                        </a:rPr>
                        <a:t>VDC</a:t>
                      </a:r>
                      <a:r>
                        <a:rPr kumimoji="0" lang="zh-CN" altLang="en-US" sz="1600" u="none" strike="noStrike" cap="none" normalizeH="0" baseline="0" dirty="0" smtClean="0">
                          <a:ln>
                            <a:noFill/>
                          </a:ln>
                          <a:effectLst/>
                        </a:rPr>
                        <a:t>管理员申请，</a:t>
                      </a:r>
                      <a:r>
                        <a:rPr kumimoji="0" lang="en-US" altLang="zh-CN" sz="1600" u="none" strike="noStrike" cap="none" normalizeH="0" baseline="0" dirty="0" smtClean="0">
                          <a:ln>
                            <a:noFill/>
                          </a:ln>
                          <a:effectLst/>
                        </a:rPr>
                        <a:t>VDC</a:t>
                      </a:r>
                      <a:r>
                        <a:rPr kumimoji="0" lang="zh-CN" altLang="en-US" sz="1600" u="none" strike="noStrike" cap="none" normalizeH="0" baseline="0" dirty="0" smtClean="0">
                          <a:ln>
                            <a:noFill/>
                          </a:ln>
                          <a:effectLst/>
                        </a:rPr>
                        <a:t>业务员仅能查看和使用</a:t>
                      </a:r>
                      <a:endParaRPr kumimoji="0" lang="zh-CN" altLang="en-US" sz="1600" b="0" i="0" u="none" strike="noStrike" cap="none" normalizeH="0" baseline="0" dirty="0" smtClean="0">
                        <a:ln>
                          <a:noFill/>
                        </a:ln>
                        <a:solidFill>
                          <a:schemeClr val="tx1"/>
                        </a:solidFill>
                        <a:effectLst/>
                        <a:latin typeface="FrutigerNext LT Regular" panose="020B0503040504020204" pitchFamily="34" charset="0"/>
                        <a:ea typeface="华文细黑" panose="02010600040101010101" pitchFamily="2" charset="-122"/>
                      </a:endParaRPr>
                    </a:p>
                  </a:txBody>
                  <a:tcPr marL="72000" marR="72000" marT="0" marB="0" anchor="ctr" horzOverflow="overflow"/>
                </a:tc>
                <a:tc>
                  <a:txBody>
                    <a:bodyPr/>
                    <a:lstStyle>
                      <a:lvl1pPr eaLnBrk="0" hangingPunct="0">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defRPr>
                      </a:lvl1pPr>
                      <a:lvl2pPr marL="742950" indent="-285750" eaLnBrk="0" hangingPunct="0">
                        <a:lnSpc>
                          <a:spcPct val="140000"/>
                        </a:lnSpc>
                        <a:spcBef>
                          <a:spcPct val="30000"/>
                        </a:spcBef>
                        <a:buClr>
                          <a:schemeClr val="tx1"/>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defRPr>
                      </a:lvl2pPr>
                      <a:lvl3pPr marL="1143000" indent="-228600" eaLnBrk="0" hangingPunct="0">
                        <a:lnSpc>
                          <a:spcPct val="140000"/>
                        </a:lnSpc>
                        <a:spcBef>
                          <a:spcPct val="30000"/>
                        </a:spcBef>
                        <a:buSzPct val="50000"/>
                        <a:buFont typeface="Wingdings" panose="05000000000000000000" pitchFamily="2" charset="2"/>
                        <a:defRPr sz="1600">
                          <a:solidFill>
                            <a:schemeClr val="tx1"/>
                          </a:solidFill>
                          <a:latin typeface="FrutigerNext LT Light" panose="020B0403040504020204" pitchFamily="34" charset="0"/>
                          <a:ea typeface="华文细黑" panose="02010600040101010101" pitchFamily="2" charset="-122"/>
                        </a:defRPr>
                      </a:lvl3pPr>
                      <a:lvl4pPr marL="1600200" indent="-228600" eaLnBrk="0" hangingPunct="0">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defRPr>
                      </a:lvl4pPr>
                      <a:lvl5pPr marL="2057400" indent="-228600" eaLnBrk="0" hangingPunct="0">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tabLst/>
                      </a:pPr>
                      <a:endParaRPr kumimoji="0" lang="en-US" altLang="zh-CN" sz="1600" b="0" i="0" u="none" strike="noStrike" cap="none" normalizeH="0" baseline="0" smtClean="0">
                        <a:ln>
                          <a:noFill/>
                        </a:ln>
                        <a:solidFill>
                          <a:srgbClr val="000000"/>
                        </a:solidFill>
                        <a:effectLst/>
                        <a:latin typeface="FrutigerNext LT Regular" panose="020B0503040504020204" pitchFamily="34" charset="0"/>
                        <a:ea typeface="华文细黑" panose="02010600040101010101" pitchFamily="2" charset="-122"/>
                      </a:endParaRPr>
                    </a:p>
                  </a:txBody>
                  <a:tcPr marL="72000" marR="72000" marT="0" marB="0" anchor="ctr" horzOverflow="overflow">
                    <a:lnR w="28575" cap="flat" cmpd="sng" algn="ctr">
                      <a:solidFill>
                        <a:schemeClr val="tx1"/>
                      </a:solidFill>
                      <a:prstDash val="solid"/>
                      <a:round/>
                      <a:headEnd type="none" w="med" len="med"/>
                      <a:tailEnd type="none" w="med" len="med"/>
                    </a:lnR>
                  </a:tcPr>
                </a:tc>
              </a:tr>
              <a:tr h="720000">
                <a:tc>
                  <a:txBody>
                    <a:bodyPr/>
                    <a:lstStyle>
                      <a:lvl1pPr eaLnBrk="0" hangingPunct="0">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defRPr>
                      </a:lvl1pPr>
                      <a:lvl2pPr marL="742950" indent="-285750" eaLnBrk="0" hangingPunct="0">
                        <a:lnSpc>
                          <a:spcPct val="140000"/>
                        </a:lnSpc>
                        <a:spcBef>
                          <a:spcPct val="30000"/>
                        </a:spcBef>
                        <a:buClr>
                          <a:schemeClr val="tx1"/>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defRPr>
                      </a:lvl2pPr>
                      <a:lvl3pPr marL="1143000" indent="-228600" eaLnBrk="0" hangingPunct="0">
                        <a:lnSpc>
                          <a:spcPct val="140000"/>
                        </a:lnSpc>
                        <a:spcBef>
                          <a:spcPct val="30000"/>
                        </a:spcBef>
                        <a:buSzPct val="50000"/>
                        <a:buFont typeface="Wingdings" panose="05000000000000000000" pitchFamily="2" charset="2"/>
                        <a:defRPr sz="1600">
                          <a:solidFill>
                            <a:schemeClr val="tx1"/>
                          </a:solidFill>
                          <a:latin typeface="FrutigerNext LT Light" panose="020B0403040504020204" pitchFamily="34" charset="0"/>
                          <a:ea typeface="华文细黑" panose="02010600040101010101" pitchFamily="2" charset="-122"/>
                        </a:defRPr>
                      </a:lvl3pPr>
                      <a:lvl4pPr marL="1600200" indent="-228600" eaLnBrk="0" hangingPunct="0">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defRPr>
                      </a:lvl4pPr>
                      <a:lvl5pPr marL="2057400" indent="-228600" eaLnBrk="0" hangingPunct="0">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600" u="none" strike="noStrike" cap="none" normalizeH="0" baseline="0" smtClean="0">
                          <a:ln>
                            <a:noFill/>
                          </a:ln>
                          <a:effectLst/>
                        </a:rPr>
                        <a:t>2</a:t>
                      </a:r>
                      <a:endParaRPr kumimoji="0" lang="en-US" altLang="zh-CN" sz="1600" b="0" i="0" u="none" strike="noStrike" cap="none" normalizeH="0" baseline="0" smtClean="0">
                        <a:ln>
                          <a:noFill/>
                        </a:ln>
                        <a:solidFill>
                          <a:schemeClr val="tx1"/>
                        </a:solidFill>
                        <a:effectLst/>
                        <a:latin typeface="FrutigerNext LT Regular" panose="020B0503040504020204" pitchFamily="34" charset="0"/>
                        <a:ea typeface="华文细黑" panose="02010600040101010101" pitchFamily="2" charset="-122"/>
                      </a:endParaRPr>
                    </a:p>
                  </a:txBody>
                  <a:tcPr marL="72000" marR="72000" marT="0" marB="0" anchor="ctr" horzOverflow="overflow">
                    <a:lnL w="28575" cap="flat" cmpd="sng" algn="ctr">
                      <a:solidFill>
                        <a:schemeClr val="tx1"/>
                      </a:solidFill>
                      <a:prstDash val="solid"/>
                      <a:round/>
                      <a:headEnd type="none" w="med" len="med"/>
                      <a:tailEnd type="none" w="med" len="med"/>
                    </a:lnL>
                  </a:tcPr>
                </a:tc>
                <a:tc>
                  <a:txBody>
                    <a:bodyPr/>
                    <a:lstStyle>
                      <a:lvl1pPr marL="342900" indent="-342900" eaLnBrk="0" hangingPunct="0">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defRPr>
                      </a:lvl1pPr>
                      <a:lvl2pPr eaLnBrk="0" hangingPunct="0">
                        <a:lnSpc>
                          <a:spcPct val="140000"/>
                        </a:lnSpc>
                        <a:spcBef>
                          <a:spcPct val="30000"/>
                        </a:spcBef>
                        <a:buClr>
                          <a:schemeClr val="tx1"/>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defRPr>
                      </a:lvl2pPr>
                      <a:lvl3pPr marL="1143000" indent="-228600" eaLnBrk="0" hangingPunct="0">
                        <a:lnSpc>
                          <a:spcPct val="140000"/>
                        </a:lnSpc>
                        <a:spcBef>
                          <a:spcPct val="30000"/>
                        </a:spcBef>
                        <a:buSzPct val="50000"/>
                        <a:buFont typeface="Wingdings" panose="05000000000000000000" pitchFamily="2" charset="2"/>
                        <a:defRPr sz="1600">
                          <a:solidFill>
                            <a:schemeClr val="tx1"/>
                          </a:solidFill>
                          <a:latin typeface="FrutigerNext LT Light" panose="020B0403040504020204" pitchFamily="34" charset="0"/>
                          <a:ea typeface="华文细黑" panose="02010600040101010101" pitchFamily="2" charset="-122"/>
                        </a:defRPr>
                      </a:lvl3pPr>
                      <a:lvl4pPr marL="1600200" indent="-228600" eaLnBrk="0" hangingPunct="0">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defRPr>
                      </a:lvl4pPr>
                      <a:lvl5pPr marL="2057400" indent="-228600" eaLnBrk="0" hangingPunct="0">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9pPr>
                    </a:lstStyle>
                    <a:p>
                      <a:pPr marL="0" marR="0" lvl="1" indent="0" algn="l" defTabSz="914400" rtl="0" eaLnBrk="1" fontAlgn="ctr" latinLnBrk="0" hangingPunct="1">
                        <a:lnSpc>
                          <a:spcPct val="100000"/>
                        </a:lnSpc>
                        <a:spcBef>
                          <a:spcPct val="0"/>
                        </a:spcBef>
                        <a:spcAft>
                          <a:spcPct val="0"/>
                        </a:spcAft>
                        <a:buClrTx/>
                        <a:buSzTx/>
                        <a:buFontTx/>
                        <a:buNone/>
                        <a:tabLst/>
                      </a:pPr>
                      <a:r>
                        <a:rPr kumimoji="0" lang="zh-CN" altLang="en-US" sz="1600" u="none" strike="noStrike" cap="none" normalizeH="0" baseline="0" dirty="0" smtClean="0">
                          <a:ln>
                            <a:noFill/>
                          </a:ln>
                          <a:effectLst/>
                        </a:rPr>
                        <a:t>使用路由器业务前，需配置“网络出口类型”为“</a:t>
                      </a:r>
                      <a:r>
                        <a:rPr kumimoji="0" lang="en-US" altLang="zh-CN" sz="1600" u="none" strike="noStrike" cap="none" normalizeH="0" baseline="0" dirty="0" smtClean="0">
                          <a:ln>
                            <a:noFill/>
                          </a:ln>
                          <a:effectLst/>
                        </a:rPr>
                        <a:t>Intranet”</a:t>
                      </a:r>
                      <a:r>
                        <a:rPr kumimoji="0" lang="zh-CN" altLang="en-US" sz="1600" u="none" strike="noStrike" cap="none" normalizeH="0" baseline="0" dirty="0" smtClean="0">
                          <a:ln>
                            <a:noFill/>
                          </a:ln>
                          <a:effectLst/>
                        </a:rPr>
                        <a:t>的外部网络</a:t>
                      </a:r>
                      <a:endParaRPr kumimoji="0" lang="zh-CN" altLang="en-US" sz="1600" b="0" i="0" u="none" strike="noStrike" cap="none" normalizeH="0" baseline="0" dirty="0" smtClean="0">
                        <a:ln>
                          <a:noFill/>
                        </a:ln>
                        <a:solidFill>
                          <a:schemeClr val="tx1"/>
                        </a:solidFill>
                        <a:effectLst/>
                        <a:latin typeface="FrutigerNext LT Regular" panose="020B0503040504020204" pitchFamily="34" charset="0"/>
                        <a:ea typeface="华文细黑" panose="02010600040101010101" pitchFamily="2" charset="-122"/>
                      </a:endParaRPr>
                    </a:p>
                  </a:txBody>
                  <a:tcPr marL="72000" marR="72000" marT="0" marB="0" anchor="ctr" horzOverflow="overflow"/>
                </a:tc>
                <a:tc>
                  <a:txBody>
                    <a:bodyPr/>
                    <a:lstStyle>
                      <a:lvl1pPr eaLnBrk="0" hangingPunct="0">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defRPr>
                      </a:lvl1pPr>
                      <a:lvl2pPr marL="742950" indent="-285750" eaLnBrk="0" hangingPunct="0">
                        <a:lnSpc>
                          <a:spcPct val="140000"/>
                        </a:lnSpc>
                        <a:spcBef>
                          <a:spcPct val="30000"/>
                        </a:spcBef>
                        <a:buClr>
                          <a:schemeClr val="tx1"/>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defRPr>
                      </a:lvl2pPr>
                      <a:lvl3pPr marL="1143000" indent="-228600" eaLnBrk="0" hangingPunct="0">
                        <a:lnSpc>
                          <a:spcPct val="140000"/>
                        </a:lnSpc>
                        <a:spcBef>
                          <a:spcPct val="30000"/>
                        </a:spcBef>
                        <a:buSzPct val="50000"/>
                        <a:buFont typeface="Wingdings" panose="05000000000000000000" pitchFamily="2" charset="2"/>
                        <a:defRPr sz="1600">
                          <a:solidFill>
                            <a:schemeClr val="tx1"/>
                          </a:solidFill>
                          <a:latin typeface="FrutigerNext LT Light" panose="020B0403040504020204" pitchFamily="34" charset="0"/>
                          <a:ea typeface="华文细黑" panose="02010600040101010101" pitchFamily="2" charset="-122"/>
                        </a:defRPr>
                      </a:lvl3pPr>
                      <a:lvl4pPr marL="1600200" indent="-228600" eaLnBrk="0" hangingPunct="0">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defRPr>
                      </a:lvl4pPr>
                      <a:lvl5pPr marL="2057400" indent="-228600" eaLnBrk="0" hangingPunct="0">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tabLst/>
                      </a:pPr>
                      <a:endParaRPr kumimoji="0" lang="en-US" altLang="zh-CN" sz="1600" b="0" i="0" u="none" strike="noStrike" cap="none" normalizeH="0" baseline="0" smtClean="0">
                        <a:ln>
                          <a:noFill/>
                        </a:ln>
                        <a:solidFill>
                          <a:srgbClr val="000000"/>
                        </a:solidFill>
                        <a:effectLst/>
                        <a:latin typeface="FrutigerNext LT Regular" panose="020B0503040504020204" pitchFamily="34" charset="0"/>
                        <a:ea typeface="华文细黑" panose="02010600040101010101" pitchFamily="2" charset="-122"/>
                      </a:endParaRPr>
                    </a:p>
                  </a:txBody>
                  <a:tcPr marL="72000" marR="72000" marT="0" marB="0" anchor="ctr" horzOverflow="overflow">
                    <a:lnR w="28575" cap="flat" cmpd="sng" algn="ctr">
                      <a:solidFill>
                        <a:schemeClr val="tx1"/>
                      </a:solidFill>
                      <a:prstDash val="solid"/>
                      <a:round/>
                      <a:headEnd type="none" w="med" len="med"/>
                      <a:tailEnd type="none" w="med" len="med"/>
                    </a:lnR>
                  </a:tcPr>
                </a:tc>
              </a:tr>
              <a:tr h="540000">
                <a:tc>
                  <a:txBody>
                    <a:bodyPr/>
                    <a:lstStyle>
                      <a:lvl1pPr eaLnBrk="0" hangingPunct="0">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defRPr>
                      </a:lvl1pPr>
                      <a:lvl2pPr marL="742950" indent="-285750" eaLnBrk="0" hangingPunct="0">
                        <a:lnSpc>
                          <a:spcPct val="140000"/>
                        </a:lnSpc>
                        <a:spcBef>
                          <a:spcPct val="30000"/>
                        </a:spcBef>
                        <a:buClr>
                          <a:schemeClr val="tx1"/>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defRPr>
                      </a:lvl2pPr>
                      <a:lvl3pPr marL="1143000" indent="-228600" eaLnBrk="0" hangingPunct="0">
                        <a:lnSpc>
                          <a:spcPct val="140000"/>
                        </a:lnSpc>
                        <a:spcBef>
                          <a:spcPct val="30000"/>
                        </a:spcBef>
                        <a:buSzPct val="50000"/>
                        <a:buFont typeface="Wingdings" panose="05000000000000000000" pitchFamily="2" charset="2"/>
                        <a:defRPr sz="1600">
                          <a:solidFill>
                            <a:schemeClr val="tx1"/>
                          </a:solidFill>
                          <a:latin typeface="FrutigerNext LT Light" panose="020B0403040504020204" pitchFamily="34" charset="0"/>
                          <a:ea typeface="华文细黑" panose="02010600040101010101" pitchFamily="2" charset="-122"/>
                        </a:defRPr>
                      </a:lvl3pPr>
                      <a:lvl4pPr marL="1600200" indent="-228600" eaLnBrk="0" hangingPunct="0">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defRPr>
                      </a:lvl4pPr>
                      <a:lvl5pPr marL="2057400" indent="-228600" eaLnBrk="0" hangingPunct="0">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600" u="none" strike="noStrike" cap="none" normalizeH="0" baseline="0" dirty="0" smtClean="0">
                          <a:ln>
                            <a:noFill/>
                          </a:ln>
                          <a:effectLst/>
                        </a:rPr>
                        <a:t>3</a:t>
                      </a:r>
                      <a:endParaRPr kumimoji="0" lang="en-US" altLang="zh-CN" sz="1600" b="0" i="0" u="none" strike="noStrike" cap="none" normalizeH="0" baseline="0" dirty="0" smtClean="0">
                        <a:ln>
                          <a:noFill/>
                        </a:ln>
                        <a:solidFill>
                          <a:schemeClr val="tx1"/>
                        </a:solidFill>
                        <a:effectLst/>
                        <a:latin typeface="FrutigerNext LT Regular" panose="020B0503040504020204" pitchFamily="34" charset="0"/>
                        <a:ea typeface="华文细黑" panose="02010600040101010101" pitchFamily="2" charset="-122"/>
                      </a:endParaRPr>
                    </a:p>
                  </a:txBody>
                  <a:tcPr marL="72000" marR="72000" marT="0" marB="0" anchor="ctr" horzOverflow="overflow">
                    <a:lnL w="28575" cap="flat" cmpd="sng" algn="ctr">
                      <a:solidFill>
                        <a:schemeClr val="tx1"/>
                      </a:solidFill>
                      <a:prstDash val="solid"/>
                      <a:round/>
                      <a:headEnd type="none" w="med" len="med"/>
                      <a:tailEnd type="none" w="med" len="med"/>
                    </a:lnL>
                  </a:tcPr>
                </a:tc>
                <a:tc>
                  <a:txBody>
                    <a:bodyPr/>
                    <a:lstStyle>
                      <a:lvl1pPr marL="342900" indent="-342900" eaLnBrk="0" hangingPunct="0">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defRPr>
                      </a:lvl1pPr>
                      <a:lvl2pPr eaLnBrk="0" hangingPunct="0">
                        <a:lnSpc>
                          <a:spcPct val="140000"/>
                        </a:lnSpc>
                        <a:spcBef>
                          <a:spcPct val="30000"/>
                        </a:spcBef>
                        <a:buClr>
                          <a:schemeClr val="tx1"/>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defRPr>
                      </a:lvl2pPr>
                      <a:lvl3pPr marL="1143000" indent="-228600" eaLnBrk="0" hangingPunct="0">
                        <a:lnSpc>
                          <a:spcPct val="140000"/>
                        </a:lnSpc>
                        <a:spcBef>
                          <a:spcPct val="30000"/>
                        </a:spcBef>
                        <a:buSzPct val="50000"/>
                        <a:buFont typeface="Wingdings" panose="05000000000000000000" pitchFamily="2" charset="2"/>
                        <a:defRPr sz="1600">
                          <a:solidFill>
                            <a:schemeClr val="tx1"/>
                          </a:solidFill>
                          <a:latin typeface="FrutigerNext LT Light" panose="020B0403040504020204" pitchFamily="34" charset="0"/>
                          <a:ea typeface="华文细黑" panose="02010600040101010101" pitchFamily="2" charset="-122"/>
                        </a:defRPr>
                      </a:lvl3pPr>
                      <a:lvl4pPr marL="1600200" indent="-228600" eaLnBrk="0" hangingPunct="0">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defRPr>
                      </a:lvl4pPr>
                      <a:lvl5pPr marL="2057400" indent="-228600" eaLnBrk="0" hangingPunct="0">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9pPr>
                    </a:lstStyle>
                    <a:p>
                      <a:pPr marL="0" marR="0" lvl="1" indent="0" algn="l" defTabSz="914400" rtl="0" eaLnBrk="1" fontAlgn="ctr" latinLnBrk="0" hangingPunct="1">
                        <a:lnSpc>
                          <a:spcPct val="100000"/>
                        </a:lnSpc>
                        <a:spcBef>
                          <a:spcPct val="0"/>
                        </a:spcBef>
                        <a:spcAft>
                          <a:spcPct val="0"/>
                        </a:spcAft>
                        <a:buClrTx/>
                        <a:buSzTx/>
                        <a:buFontTx/>
                        <a:buNone/>
                        <a:tabLst/>
                      </a:pPr>
                      <a:r>
                        <a:rPr kumimoji="0" lang="zh-CN" altLang="en-US" sz="1600" u="none" strike="noStrike" cap="none" normalizeH="0" baseline="0" dirty="0" smtClean="0">
                          <a:ln>
                            <a:noFill/>
                          </a:ln>
                          <a:effectLst/>
                        </a:rPr>
                        <a:t>云资源池中已设置支持</a:t>
                      </a:r>
                      <a:r>
                        <a:rPr kumimoji="0" lang="en-US" altLang="zh-CN" sz="1600" u="none" strike="noStrike" cap="none" normalizeH="0" baseline="0" dirty="0" err="1" smtClean="0">
                          <a:ln>
                            <a:noFill/>
                          </a:ln>
                          <a:effectLst/>
                        </a:rPr>
                        <a:t>IPSecVPN</a:t>
                      </a:r>
                      <a:endParaRPr kumimoji="0" lang="en-US" altLang="zh-CN" sz="1600" b="0" i="0" u="none" strike="noStrike" cap="none" normalizeH="0" baseline="0" dirty="0" smtClean="0">
                        <a:ln>
                          <a:noFill/>
                        </a:ln>
                        <a:solidFill>
                          <a:srgbClr val="000000"/>
                        </a:solidFill>
                        <a:effectLst/>
                        <a:latin typeface="FrutigerNext LT Regular" panose="020B0503040504020204" pitchFamily="34" charset="0"/>
                        <a:ea typeface="华文细黑" panose="02010600040101010101" pitchFamily="2" charset="-122"/>
                      </a:endParaRPr>
                    </a:p>
                  </a:txBody>
                  <a:tcPr marL="72000" marR="72000" marT="0" marB="0" anchor="ctr" horzOverflow="overflow"/>
                </a:tc>
                <a:tc>
                  <a:txBody>
                    <a:bodyPr/>
                    <a:lstStyle>
                      <a:lvl1pPr eaLnBrk="0" hangingPunct="0">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defRPr>
                      </a:lvl1pPr>
                      <a:lvl2pPr marL="742950" indent="-285750" eaLnBrk="0" hangingPunct="0">
                        <a:lnSpc>
                          <a:spcPct val="140000"/>
                        </a:lnSpc>
                        <a:spcBef>
                          <a:spcPct val="30000"/>
                        </a:spcBef>
                        <a:buClr>
                          <a:schemeClr val="tx1"/>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defRPr>
                      </a:lvl2pPr>
                      <a:lvl3pPr marL="1143000" indent="-228600" eaLnBrk="0" hangingPunct="0">
                        <a:lnSpc>
                          <a:spcPct val="140000"/>
                        </a:lnSpc>
                        <a:spcBef>
                          <a:spcPct val="30000"/>
                        </a:spcBef>
                        <a:buSzPct val="50000"/>
                        <a:buFont typeface="Wingdings" panose="05000000000000000000" pitchFamily="2" charset="2"/>
                        <a:defRPr sz="1600">
                          <a:solidFill>
                            <a:schemeClr val="tx1"/>
                          </a:solidFill>
                          <a:latin typeface="FrutigerNext LT Light" panose="020B0403040504020204" pitchFamily="34" charset="0"/>
                          <a:ea typeface="华文细黑" panose="02010600040101010101" pitchFamily="2" charset="-122"/>
                        </a:defRPr>
                      </a:lvl3pPr>
                      <a:lvl4pPr marL="1600200" indent="-228600" eaLnBrk="0" hangingPunct="0">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defRPr>
                      </a:lvl4pPr>
                      <a:lvl5pPr marL="2057400" indent="-228600" eaLnBrk="0" hangingPunct="0">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tabLst/>
                      </a:pPr>
                      <a:endParaRPr kumimoji="0" lang="en-US" altLang="zh-CN" sz="1600" b="0" i="0" u="none" strike="noStrike" cap="none" normalizeH="0" baseline="0" dirty="0" smtClean="0">
                        <a:ln>
                          <a:noFill/>
                        </a:ln>
                        <a:solidFill>
                          <a:srgbClr val="000000"/>
                        </a:solidFill>
                        <a:effectLst/>
                        <a:latin typeface="FrutigerNext LT Regular" panose="020B0503040504020204" pitchFamily="34" charset="0"/>
                        <a:ea typeface="华文细黑" panose="02010600040101010101" pitchFamily="2" charset="-122"/>
                      </a:endParaRPr>
                    </a:p>
                  </a:txBody>
                  <a:tcPr marL="72000" marR="72000" marT="0" marB="0" anchor="ctr" horzOverflow="overflow">
                    <a:lnR w="28575" cap="flat" cmpd="sng" algn="ctr">
                      <a:solidFill>
                        <a:schemeClr val="tx1"/>
                      </a:solidFill>
                      <a:prstDash val="solid"/>
                      <a:round/>
                      <a:headEnd type="none" w="med" len="med"/>
                      <a:tailEnd type="none" w="med" len="med"/>
                    </a:lnR>
                  </a:tcPr>
                </a:tc>
              </a:tr>
              <a:tr h="540000">
                <a:tc>
                  <a:txBody>
                    <a:bodyPr/>
                    <a:lstStyle>
                      <a:lvl1pPr eaLnBrk="0" hangingPunct="0">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defRPr>
                      </a:lvl1pPr>
                      <a:lvl2pPr marL="742950" indent="-285750" eaLnBrk="0" hangingPunct="0">
                        <a:lnSpc>
                          <a:spcPct val="140000"/>
                        </a:lnSpc>
                        <a:spcBef>
                          <a:spcPct val="30000"/>
                        </a:spcBef>
                        <a:buClr>
                          <a:schemeClr val="tx1"/>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defRPr>
                      </a:lvl2pPr>
                      <a:lvl3pPr marL="1143000" indent="-228600" eaLnBrk="0" hangingPunct="0">
                        <a:lnSpc>
                          <a:spcPct val="140000"/>
                        </a:lnSpc>
                        <a:spcBef>
                          <a:spcPct val="30000"/>
                        </a:spcBef>
                        <a:buSzPct val="50000"/>
                        <a:buFont typeface="Wingdings" panose="05000000000000000000" pitchFamily="2" charset="2"/>
                        <a:defRPr sz="1600">
                          <a:solidFill>
                            <a:schemeClr val="tx1"/>
                          </a:solidFill>
                          <a:latin typeface="FrutigerNext LT Light" panose="020B0403040504020204" pitchFamily="34" charset="0"/>
                          <a:ea typeface="华文细黑" panose="02010600040101010101" pitchFamily="2" charset="-122"/>
                        </a:defRPr>
                      </a:lvl3pPr>
                      <a:lvl4pPr marL="1600200" indent="-228600" eaLnBrk="0" hangingPunct="0">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defRPr>
                      </a:lvl4pPr>
                      <a:lvl5pPr marL="2057400" indent="-228600" eaLnBrk="0" hangingPunct="0">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600" u="none" strike="noStrike" cap="none" normalizeH="0" baseline="0" smtClean="0">
                          <a:ln>
                            <a:noFill/>
                          </a:ln>
                          <a:effectLst/>
                        </a:rPr>
                        <a:t>4</a:t>
                      </a:r>
                      <a:endParaRPr kumimoji="0" lang="en-US" altLang="zh-CN" sz="1600" b="0" i="0" u="none" strike="noStrike" cap="none" normalizeH="0" baseline="0" smtClean="0">
                        <a:ln>
                          <a:noFill/>
                        </a:ln>
                        <a:solidFill>
                          <a:schemeClr val="tx1"/>
                        </a:solidFill>
                        <a:effectLst/>
                        <a:latin typeface="FrutigerNext LT Regular" panose="020B0503040504020204" pitchFamily="34" charset="0"/>
                        <a:ea typeface="华文细黑" panose="02010600040101010101" pitchFamily="2" charset="-122"/>
                      </a:endParaRPr>
                    </a:p>
                  </a:txBody>
                  <a:tcPr marL="72000" marR="72000" marT="0" marB="0" anchor="ctr" horzOverflow="overflow">
                    <a:lnL w="28575"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tcPr>
                </a:tc>
                <a:tc>
                  <a:txBody>
                    <a:bodyPr/>
                    <a:lstStyle>
                      <a:lvl1pPr marL="342900" indent="-342900" eaLnBrk="0" hangingPunct="0">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defRPr>
                      </a:lvl1pPr>
                      <a:lvl2pPr eaLnBrk="0" hangingPunct="0">
                        <a:lnSpc>
                          <a:spcPct val="140000"/>
                        </a:lnSpc>
                        <a:spcBef>
                          <a:spcPct val="30000"/>
                        </a:spcBef>
                        <a:buClr>
                          <a:schemeClr val="tx1"/>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defRPr>
                      </a:lvl2pPr>
                      <a:lvl3pPr marL="1143000" indent="-228600" eaLnBrk="0" hangingPunct="0">
                        <a:lnSpc>
                          <a:spcPct val="140000"/>
                        </a:lnSpc>
                        <a:spcBef>
                          <a:spcPct val="30000"/>
                        </a:spcBef>
                        <a:buSzPct val="50000"/>
                        <a:buFont typeface="Wingdings" panose="05000000000000000000" pitchFamily="2" charset="2"/>
                        <a:defRPr sz="1600">
                          <a:solidFill>
                            <a:schemeClr val="tx1"/>
                          </a:solidFill>
                          <a:latin typeface="FrutigerNext LT Light" panose="020B0403040504020204" pitchFamily="34" charset="0"/>
                          <a:ea typeface="华文细黑" panose="02010600040101010101" pitchFamily="2" charset="-122"/>
                        </a:defRPr>
                      </a:lvl3pPr>
                      <a:lvl4pPr marL="1600200" indent="-228600" eaLnBrk="0" hangingPunct="0">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defRPr>
                      </a:lvl4pPr>
                      <a:lvl5pPr marL="2057400" indent="-228600" eaLnBrk="0" hangingPunct="0">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9pPr>
                    </a:lstStyle>
                    <a:p>
                      <a:pPr marL="0" marR="0" lvl="1" indent="0" algn="l" defTabSz="914400" rtl="0" eaLnBrk="1" fontAlgn="ctr" latinLnBrk="0" hangingPunct="1">
                        <a:lnSpc>
                          <a:spcPct val="100000"/>
                        </a:lnSpc>
                        <a:spcBef>
                          <a:spcPct val="0"/>
                        </a:spcBef>
                        <a:spcAft>
                          <a:spcPct val="0"/>
                        </a:spcAft>
                        <a:buClrTx/>
                        <a:buSzTx/>
                        <a:buFontTx/>
                        <a:buNone/>
                        <a:tabLst/>
                      </a:pPr>
                      <a:r>
                        <a:rPr kumimoji="0" lang="zh-CN" altLang="en-US" sz="1600" u="none" strike="noStrike" cap="none" normalizeH="0" baseline="0" dirty="0" smtClean="0">
                          <a:ln>
                            <a:noFill/>
                          </a:ln>
                          <a:effectLst/>
                        </a:rPr>
                        <a:t>特性交付依赖</a:t>
                      </a:r>
                      <a:r>
                        <a:rPr kumimoji="0" lang="en-US" altLang="zh-CN" sz="1600" u="none" strike="noStrike" cap="none" normalizeH="0" baseline="0" dirty="0" smtClean="0">
                          <a:ln>
                            <a:noFill/>
                          </a:ln>
                          <a:effectLst/>
                        </a:rPr>
                        <a:t>SDN</a:t>
                      </a:r>
                      <a:r>
                        <a:rPr kumimoji="0" lang="zh-CN" altLang="en-US" sz="1600" u="none" strike="noStrike" cap="none" normalizeH="0" baseline="0" dirty="0" smtClean="0">
                          <a:ln>
                            <a:noFill/>
                          </a:ln>
                          <a:effectLst/>
                        </a:rPr>
                        <a:t>控制器</a:t>
                      </a:r>
                      <a:endParaRPr kumimoji="0" lang="en-US" altLang="zh-CN" sz="1600" b="0" i="0" u="none" strike="noStrike" cap="none" normalizeH="0" baseline="0" dirty="0" smtClean="0">
                        <a:ln>
                          <a:noFill/>
                        </a:ln>
                        <a:solidFill>
                          <a:srgbClr val="000000"/>
                        </a:solidFill>
                        <a:effectLst/>
                        <a:latin typeface="FrutigerNext LT Regular" panose="020B0503040504020204" pitchFamily="34" charset="0"/>
                        <a:ea typeface="华文细黑" panose="02010600040101010101" pitchFamily="2" charset="-122"/>
                      </a:endParaRPr>
                    </a:p>
                  </a:txBody>
                  <a:tcPr marL="72000" marR="72000" marT="0" marB="0" anchor="ctr" horzOverflow="overflow">
                    <a:lnB w="28575" cap="flat" cmpd="sng" algn="ctr">
                      <a:solidFill>
                        <a:schemeClr val="tx1"/>
                      </a:solidFill>
                      <a:prstDash val="solid"/>
                      <a:round/>
                      <a:headEnd type="none" w="med" len="med"/>
                      <a:tailEnd type="none" w="med" len="med"/>
                    </a:lnB>
                  </a:tcPr>
                </a:tc>
                <a:tc>
                  <a:txBody>
                    <a:bodyPr/>
                    <a:lstStyle>
                      <a:lvl1pPr eaLnBrk="0" hangingPunct="0">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defRPr>
                      </a:lvl1pPr>
                      <a:lvl2pPr marL="742950" indent="-285750" eaLnBrk="0" hangingPunct="0">
                        <a:lnSpc>
                          <a:spcPct val="140000"/>
                        </a:lnSpc>
                        <a:spcBef>
                          <a:spcPct val="30000"/>
                        </a:spcBef>
                        <a:buClr>
                          <a:schemeClr val="tx1"/>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defRPr>
                      </a:lvl2pPr>
                      <a:lvl3pPr marL="1143000" indent="-228600" eaLnBrk="0" hangingPunct="0">
                        <a:lnSpc>
                          <a:spcPct val="140000"/>
                        </a:lnSpc>
                        <a:spcBef>
                          <a:spcPct val="30000"/>
                        </a:spcBef>
                        <a:buSzPct val="50000"/>
                        <a:buFont typeface="Wingdings" panose="05000000000000000000" pitchFamily="2" charset="2"/>
                        <a:defRPr sz="1600">
                          <a:solidFill>
                            <a:schemeClr val="tx1"/>
                          </a:solidFill>
                          <a:latin typeface="FrutigerNext LT Light" panose="020B0403040504020204" pitchFamily="34" charset="0"/>
                          <a:ea typeface="华文细黑" panose="02010600040101010101" pitchFamily="2" charset="-122"/>
                        </a:defRPr>
                      </a:lvl3pPr>
                      <a:lvl4pPr marL="1600200" indent="-228600" eaLnBrk="0" hangingPunct="0">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defRPr>
                      </a:lvl4pPr>
                      <a:lvl5pPr marL="2057400" indent="-228600" eaLnBrk="0" hangingPunct="0">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zh-CN" sz="1600" u="none" strike="noStrike" cap="none" normalizeH="0" baseline="0" dirty="0" smtClean="0">
                          <a:ln>
                            <a:noFill/>
                          </a:ln>
                          <a:effectLst/>
                        </a:rPr>
                        <a:t>3.0 Update-2</a:t>
                      </a:r>
                      <a:r>
                        <a:rPr kumimoji="0" lang="zh-CN" altLang="en-US" sz="1600" u="none" strike="noStrike" cap="none" normalizeH="0" baseline="0" dirty="0" smtClean="0">
                          <a:ln>
                            <a:noFill/>
                          </a:ln>
                          <a:effectLst/>
                        </a:rPr>
                        <a:t>商用交付</a:t>
                      </a:r>
                      <a:endParaRPr kumimoji="0" lang="en-US" altLang="zh-CN" sz="1600" b="0" i="0" u="none" strike="noStrike" cap="none" normalizeH="0" baseline="0" dirty="0" smtClean="0">
                        <a:ln>
                          <a:noFill/>
                        </a:ln>
                        <a:solidFill>
                          <a:srgbClr val="000000"/>
                        </a:solidFill>
                        <a:effectLst/>
                        <a:latin typeface="FrutigerNext LT Regular" panose="020B0503040504020204" pitchFamily="34" charset="0"/>
                        <a:ea typeface="华文细黑" panose="02010600040101010101" pitchFamily="2" charset="-122"/>
                      </a:endParaRPr>
                    </a:p>
                  </a:txBody>
                  <a:tcPr marL="72000" marR="72000" marT="0" marB="0" anchor="ctr" horzOverflow="overflow">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7618214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Box 26"/>
          <p:cNvSpPr txBox="1"/>
          <p:nvPr/>
        </p:nvSpPr>
        <p:spPr bwMode="auto">
          <a:xfrm>
            <a:off x="755650" y="5140065"/>
            <a:ext cx="7848600" cy="1119123"/>
          </a:xfrm>
          <a:prstGeom prst="rect">
            <a:avLst/>
          </a:prstGeom>
          <a:solidFill>
            <a:schemeClr val="bg1">
              <a:lumMod val="85000"/>
            </a:schemeClr>
          </a:solidFill>
          <a:ln w="9525">
            <a:noFill/>
            <a:miter lim="800000"/>
            <a:headEnd/>
            <a:tailEnd/>
          </a:ln>
        </p:spPr>
        <p:txBody>
          <a:bodyPr wrap="square" lIns="99980" tIns="14400" rIns="99980" bIns="0">
            <a:spAutoFit/>
          </a:bodyPr>
          <a:lstStyle/>
          <a:p>
            <a:pPr marL="171450" indent="-171450" defTabSz="1000125" eaLnBrk="0" fontAlgn="t" hangingPunct="0">
              <a:lnSpc>
                <a:spcPts val="1700"/>
              </a:lnSpc>
              <a:buSzPct val="50000"/>
              <a:buFont typeface="Wingdings" panose="05000000000000000000" pitchFamily="2" charset="2"/>
              <a:buChar char="n"/>
              <a:defRPr/>
            </a:pPr>
            <a:r>
              <a:rPr lang="en-US" altLang="zh-CN" sz="1200" dirty="0">
                <a:solidFill>
                  <a:srgbClr val="000000"/>
                </a:solidFill>
                <a:ea typeface="华文细黑" pitchFamily="2" charset="-122"/>
                <a:cs typeface="Arial" pitchFamily="34" charset="0"/>
              </a:rPr>
              <a:t>VPC</a:t>
            </a:r>
            <a:r>
              <a:rPr lang="zh-CN" altLang="en-US" sz="1200" dirty="0">
                <a:solidFill>
                  <a:srgbClr val="000000"/>
                </a:solidFill>
                <a:ea typeface="华文细黑" pitchFamily="2" charset="-122"/>
                <a:cs typeface="Arial" pitchFamily="34" charset="0"/>
              </a:rPr>
              <a:t>中申请路由器</a:t>
            </a:r>
            <a:r>
              <a:rPr lang="en-US" altLang="zh-CN" sz="1200" dirty="0" err="1">
                <a:solidFill>
                  <a:srgbClr val="000000"/>
                </a:solidFill>
                <a:ea typeface="华文细黑" pitchFamily="2" charset="-122"/>
                <a:cs typeface="Arial" pitchFamily="34" charset="0"/>
              </a:rPr>
              <a:t>vRouter</a:t>
            </a:r>
            <a:r>
              <a:rPr lang="zh-CN" altLang="en-US" sz="1200" dirty="0">
                <a:solidFill>
                  <a:srgbClr val="000000"/>
                </a:solidFill>
                <a:ea typeface="华文细黑" pitchFamily="2" charset="-122"/>
                <a:cs typeface="Arial" pitchFamily="34" charset="0"/>
              </a:rPr>
              <a:t>，</a:t>
            </a:r>
            <a:r>
              <a:rPr lang="en-US" altLang="zh-CN" sz="1200" dirty="0" err="1">
                <a:solidFill>
                  <a:srgbClr val="000000"/>
                </a:solidFill>
                <a:ea typeface="华文细黑" pitchFamily="2" charset="-122"/>
                <a:cs typeface="Arial" pitchFamily="34" charset="0"/>
              </a:rPr>
              <a:t>vRouter</a:t>
            </a:r>
            <a:r>
              <a:rPr lang="zh-CN" altLang="en-US" sz="1200" dirty="0">
                <a:solidFill>
                  <a:srgbClr val="000000"/>
                </a:solidFill>
                <a:ea typeface="华文细黑" pitchFamily="2" charset="-122"/>
                <a:cs typeface="Arial" pitchFamily="34" charset="0"/>
              </a:rPr>
              <a:t>关联外部网络，地址为：</a:t>
            </a:r>
            <a:r>
              <a:rPr lang="en-US" altLang="zh-CN" sz="1200" dirty="0" smtClean="0">
                <a:solidFill>
                  <a:srgbClr val="000000"/>
                </a:solidFill>
                <a:ea typeface="华文细黑" pitchFamily="2" charset="-122"/>
                <a:cs typeface="Arial" pitchFamily="34" charset="0"/>
              </a:rPr>
              <a:t>10.10.10.0/24</a:t>
            </a:r>
            <a:r>
              <a:rPr lang="zh-CN" altLang="en-US" sz="1200" dirty="0" smtClean="0">
                <a:solidFill>
                  <a:srgbClr val="000000"/>
                </a:solidFill>
                <a:ea typeface="华文细黑" pitchFamily="2" charset="-122"/>
                <a:cs typeface="Arial" pitchFamily="34" charset="0"/>
              </a:rPr>
              <a:t>。</a:t>
            </a:r>
            <a:endParaRPr lang="en-US" altLang="zh-CN" sz="1200" dirty="0">
              <a:solidFill>
                <a:srgbClr val="000000"/>
              </a:solidFill>
              <a:ea typeface="华文细黑" pitchFamily="2" charset="-122"/>
              <a:cs typeface="Arial" pitchFamily="34" charset="0"/>
            </a:endParaRPr>
          </a:p>
          <a:p>
            <a:pPr marL="171450" indent="-171450" defTabSz="1000125" eaLnBrk="0" fontAlgn="t" hangingPunct="0">
              <a:lnSpc>
                <a:spcPts val="1700"/>
              </a:lnSpc>
              <a:buSzPct val="50000"/>
              <a:buFont typeface="Wingdings" panose="05000000000000000000" pitchFamily="2" charset="2"/>
              <a:buChar char="n"/>
              <a:defRPr/>
            </a:pPr>
            <a:r>
              <a:rPr lang="en-US" altLang="zh-CN" sz="1200" dirty="0">
                <a:solidFill>
                  <a:srgbClr val="000000"/>
                </a:solidFill>
                <a:ea typeface="华文细黑" pitchFamily="2" charset="-122"/>
                <a:cs typeface="Arial" pitchFamily="34" charset="0"/>
              </a:rPr>
              <a:t>VPC</a:t>
            </a:r>
            <a:r>
              <a:rPr lang="zh-CN" altLang="en-US" sz="1200" dirty="0">
                <a:solidFill>
                  <a:srgbClr val="000000"/>
                </a:solidFill>
                <a:ea typeface="华文细黑" pitchFamily="2" charset="-122"/>
                <a:cs typeface="Arial" pitchFamily="34" charset="0"/>
              </a:rPr>
              <a:t>中创建内部网络</a:t>
            </a:r>
            <a:r>
              <a:rPr lang="en-US" altLang="zh-CN" sz="1200" dirty="0">
                <a:solidFill>
                  <a:srgbClr val="000000"/>
                </a:solidFill>
                <a:ea typeface="华文细黑" pitchFamily="2" charset="-122"/>
                <a:cs typeface="Arial" pitchFamily="34" charset="0"/>
              </a:rPr>
              <a:t>Private Net1</a:t>
            </a:r>
            <a:r>
              <a:rPr lang="zh-CN" altLang="en-US" sz="1200" dirty="0">
                <a:solidFill>
                  <a:srgbClr val="000000"/>
                </a:solidFill>
                <a:ea typeface="华文细黑" pitchFamily="2" charset="-122"/>
                <a:cs typeface="Arial" pitchFamily="34" charset="0"/>
              </a:rPr>
              <a:t>，地址为：</a:t>
            </a:r>
            <a:r>
              <a:rPr lang="en-US" altLang="zh-CN" sz="1200" dirty="0">
                <a:solidFill>
                  <a:srgbClr val="000000"/>
                </a:solidFill>
                <a:ea typeface="华文细黑" pitchFamily="2" charset="-122"/>
                <a:cs typeface="Arial" pitchFamily="34" charset="0"/>
              </a:rPr>
              <a:t>192.168.10.0/24</a:t>
            </a:r>
            <a:r>
              <a:rPr lang="zh-CN" altLang="en-US" sz="1200" dirty="0">
                <a:solidFill>
                  <a:srgbClr val="000000"/>
                </a:solidFill>
                <a:ea typeface="华文细黑" pitchFamily="2" charset="-122"/>
                <a:cs typeface="Arial" pitchFamily="34" charset="0"/>
              </a:rPr>
              <a:t>，并关联路由器</a:t>
            </a:r>
            <a:r>
              <a:rPr lang="en-US" altLang="zh-CN" sz="1200" dirty="0" err="1" smtClean="0">
                <a:solidFill>
                  <a:srgbClr val="000000"/>
                </a:solidFill>
                <a:ea typeface="华文细黑" pitchFamily="2" charset="-122"/>
                <a:cs typeface="Arial" pitchFamily="34" charset="0"/>
              </a:rPr>
              <a:t>vRouter</a:t>
            </a:r>
            <a:r>
              <a:rPr lang="zh-CN" altLang="en-US" sz="1200" dirty="0" smtClean="0">
                <a:solidFill>
                  <a:srgbClr val="000000"/>
                </a:solidFill>
                <a:ea typeface="华文细黑" pitchFamily="2" charset="-122"/>
                <a:cs typeface="Arial" pitchFamily="34" charset="0"/>
              </a:rPr>
              <a:t>。</a:t>
            </a:r>
            <a:endParaRPr lang="en-US" altLang="zh-CN" sz="1200" dirty="0">
              <a:solidFill>
                <a:srgbClr val="000000"/>
              </a:solidFill>
              <a:ea typeface="华文细黑" pitchFamily="2" charset="-122"/>
              <a:cs typeface="Arial" pitchFamily="34" charset="0"/>
            </a:endParaRPr>
          </a:p>
          <a:p>
            <a:pPr marL="171450" indent="-171450" defTabSz="1000125" eaLnBrk="0" fontAlgn="t" hangingPunct="0">
              <a:lnSpc>
                <a:spcPts val="1700"/>
              </a:lnSpc>
              <a:buSzPct val="50000"/>
              <a:buFont typeface="Wingdings" panose="05000000000000000000" pitchFamily="2" charset="2"/>
              <a:buChar char="n"/>
              <a:defRPr/>
            </a:pPr>
            <a:r>
              <a:rPr lang="en-US" altLang="zh-CN" sz="1200" dirty="0">
                <a:solidFill>
                  <a:srgbClr val="000000"/>
                </a:solidFill>
                <a:ea typeface="华文细黑" pitchFamily="2" charset="-122"/>
                <a:cs typeface="Arial" pitchFamily="34" charset="0"/>
              </a:rPr>
              <a:t>VPC</a:t>
            </a:r>
            <a:r>
              <a:rPr lang="zh-CN" altLang="en-US" sz="1200" dirty="0">
                <a:solidFill>
                  <a:srgbClr val="000000"/>
                </a:solidFill>
                <a:ea typeface="华文细黑" pitchFamily="2" charset="-122"/>
                <a:cs typeface="Arial" pitchFamily="34" charset="0"/>
              </a:rPr>
              <a:t>中申请弹性</a:t>
            </a:r>
            <a:r>
              <a:rPr lang="en-US" altLang="zh-CN" sz="1200" dirty="0">
                <a:solidFill>
                  <a:srgbClr val="000000"/>
                </a:solidFill>
                <a:ea typeface="华文细黑" pitchFamily="2" charset="-122"/>
                <a:cs typeface="Arial" pitchFamily="34" charset="0"/>
              </a:rPr>
              <a:t>IP</a:t>
            </a:r>
            <a:r>
              <a:rPr lang="zh-CN" altLang="en-US" sz="1200" dirty="0">
                <a:solidFill>
                  <a:srgbClr val="000000"/>
                </a:solidFill>
                <a:ea typeface="华文细黑" pitchFamily="2" charset="-122"/>
                <a:cs typeface="Arial" pitchFamily="34" charset="0"/>
              </a:rPr>
              <a:t>，分配地址为：</a:t>
            </a:r>
            <a:r>
              <a:rPr lang="en-US" altLang="zh-CN" sz="1200" dirty="0" smtClean="0">
                <a:solidFill>
                  <a:srgbClr val="000000"/>
                </a:solidFill>
                <a:ea typeface="华文细黑" pitchFamily="2" charset="-122"/>
                <a:cs typeface="Arial" pitchFamily="34" charset="0"/>
              </a:rPr>
              <a:t>10.10.10.15</a:t>
            </a:r>
            <a:r>
              <a:rPr lang="zh-CN" altLang="en-US" sz="1200" dirty="0" smtClean="0">
                <a:solidFill>
                  <a:srgbClr val="000000"/>
                </a:solidFill>
                <a:ea typeface="华文细黑" pitchFamily="2" charset="-122"/>
                <a:cs typeface="Arial" pitchFamily="34" charset="0"/>
              </a:rPr>
              <a:t>。</a:t>
            </a:r>
            <a:endParaRPr lang="en-US" altLang="zh-CN" sz="1200" dirty="0">
              <a:solidFill>
                <a:srgbClr val="000000"/>
              </a:solidFill>
              <a:ea typeface="华文细黑" pitchFamily="2" charset="-122"/>
              <a:cs typeface="Arial" pitchFamily="34" charset="0"/>
            </a:endParaRPr>
          </a:p>
          <a:p>
            <a:pPr marL="171450" indent="-171450" defTabSz="1000125" eaLnBrk="0" fontAlgn="t" hangingPunct="0">
              <a:lnSpc>
                <a:spcPts val="1700"/>
              </a:lnSpc>
              <a:buSzPct val="50000"/>
              <a:buFont typeface="Wingdings" panose="05000000000000000000" pitchFamily="2" charset="2"/>
              <a:buChar char="n"/>
              <a:defRPr/>
            </a:pPr>
            <a:r>
              <a:rPr lang="en-US" altLang="zh-CN" sz="1200" dirty="0">
                <a:solidFill>
                  <a:srgbClr val="000000"/>
                </a:solidFill>
                <a:ea typeface="华文细黑" pitchFamily="2" charset="-122"/>
                <a:cs typeface="Arial" pitchFamily="34" charset="0"/>
              </a:rPr>
              <a:t>VPC</a:t>
            </a:r>
            <a:r>
              <a:rPr lang="zh-CN" altLang="en-US" sz="1200" dirty="0">
                <a:solidFill>
                  <a:srgbClr val="000000"/>
                </a:solidFill>
                <a:ea typeface="华文细黑" pitchFamily="2" charset="-122"/>
                <a:cs typeface="Arial" pitchFamily="34" charset="0"/>
              </a:rPr>
              <a:t>中申请</a:t>
            </a:r>
            <a:r>
              <a:rPr lang="en-US" altLang="zh-CN" sz="1200" dirty="0">
                <a:solidFill>
                  <a:srgbClr val="000000"/>
                </a:solidFill>
                <a:ea typeface="华文细黑" pitchFamily="2" charset="-122"/>
                <a:cs typeface="Arial" pitchFamily="34" charset="0"/>
              </a:rPr>
              <a:t>VM</a:t>
            </a:r>
            <a:r>
              <a:rPr lang="zh-CN" altLang="en-US" sz="1200" dirty="0">
                <a:solidFill>
                  <a:srgbClr val="000000"/>
                </a:solidFill>
                <a:ea typeface="华文细黑" pitchFamily="2" charset="-122"/>
                <a:cs typeface="Arial" pitchFamily="34" charset="0"/>
              </a:rPr>
              <a:t>，</a:t>
            </a:r>
            <a:r>
              <a:rPr lang="en-US" altLang="zh-CN" sz="1200" dirty="0">
                <a:solidFill>
                  <a:srgbClr val="000000"/>
                </a:solidFill>
                <a:ea typeface="华文细黑" pitchFamily="2" charset="-122"/>
                <a:cs typeface="Arial" pitchFamily="34" charset="0"/>
              </a:rPr>
              <a:t>VM</a:t>
            </a:r>
            <a:r>
              <a:rPr lang="zh-CN" altLang="en-US" sz="1200" dirty="0">
                <a:solidFill>
                  <a:srgbClr val="000000"/>
                </a:solidFill>
                <a:ea typeface="华文细黑" pitchFamily="2" charset="-122"/>
                <a:cs typeface="Arial" pitchFamily="34" charset="0"/>
              </a:rPr>
              <a:t>分配地址为：</a:t>
            </a:r>
            <a:r>
              <a:rPr lang="en-US" altLang="zh-CN" sz="1200" dirty="0">
                <a:solidFill>
                  <a:srgbClr val="000000"/>
                </a:solidFill>
                <a:ea typeface="华文细黑" pitchFamily="2" charset="-122"/>
                <a:cs typeface="Arial" pitchFamily="34" charset="0"/>
              </a:rPr>
              <a:t>192.168.10.10</a:t>
            </a:r>
            <a:r>
              <a:rPr lang="zh-CN" altLang="en-US" sz="1200" dirty="0">
                <a:solidFill>
                  <a:srgbClr val="000000"/>
                </a:solidFill>
                <a:ea typeface="华文细黑" pitchFamily="2" charset="-122"/>
                <a:cs typeface="Arial" pitchFamily="34" charset="0"/>
              </a:rPr>
              <a:t>，并绑定弹性</a:t>
            </a:r>
            <a:r>
              <a:rPr lang="en-US" altLang="zh-CN" sz="1200" dirty="0">
                <a:solidFill>
                  <a:srgbClr val="000000"/>
                </a:solidFill>
                <a:ea typeface="华文细黑" pitchFamily="2" charset="-122"/>
                <a:cs typeface="Arial" pitchFamily="34" charset="0"/>
              </a:rPr>
              <a:t>IP</a:t>
            </a:r>
            <a:r>
              <a:rPr lang="zh-CN" altLang="en-US" sz="1200" dirty="0">
                <a:solidFill>
                  <a:srgbClr val="000000"/>
                </a:solidFill>
                <a:ea typeface="华文细黑" pitchFamily="2" charset="-122"/>
                <a:cs typeface="Arial" pitchFamily="34" charset="0"/>
              </a:rPr>
              <a:t>地址</a:t>
            </a:r>
            <a:r>
              <a:rPr lang="en-US" altLang="zh-CN" sz="1200" dirty="0">
                <a:solidFill>
                  <a:srgbClr val="000000"/>
                </a:solidFill>
                <a:ea typeface="华文细黑" pitchFamily="2" charset="-122"/>
                <a:cs typeface="Arial" pitchFamily="34" charset="0"/>
              </a:rPr>
              <a:t>10.10.10.15</a:t>
            </a:r>
            <a:r>
              <a:rPr lang="zh-CN" altLang="en-US" sz="1200" dirty="0">
                <a:solidFill>
                  <a:srgbClr val="000000"/>
                </a:solidFill>
                <a:ea typeface="华文细黑" pitchFamily="2" charset="-122"/>
                <a:cs typeface="Arial" pitchFamily="34" charset="0"/>
              </a:rPr>
              <a:t>，绑定后</a:t>
            </a:r>
            <a:r>
              <a:rPr lang="en-US" altLang="zh-CN" sz="1200" dirty="0">
                <a:solidFill>
                  <a:srgbClr val="000000"/>
                </a:solidFill>
                <a:ea typeface="华文细黑" pitchFamily="2" charset="-122"/>
                <a:cs typeface="Arial" pitchFamily="34" charset="0"/>
              </a:rPr>
              <a:t>VM</a:t>
            </a:r>
            <a:r>
              <a:rPr lang="zh-CN" altLang="en-US" sz="1200" dirty="0">
                <a:solidFill>
                  <a:srgbClr val="000000"/>
                </a:solidFill>
                <a:ea typeface="华文细黑" pitchFamily="2" charset="-122"/>
                <a:cs typeface="Arial" pitchFamily="34" charset="0"/>
              </a:rPr>
              <a:t>可通过</a:t>
            </a:r>
            <a:r>
              <a:rPr lang="en-US" altLang="zh-CN" sz="1200" dirty="0">
                <a:solidFill>
                  <a:srgbClr val="000000"/>
                </a:solidFill>
                <a:ea typeface="华文细黑" pitchFamily="2" charset="-122"/>
                <a:cs typeface="Arial" pitchFamily="34" charset="0"/>
              </a:rPr>
              <a:t>10.10.10.15</a:t>
            </a:r>
            <a:r>
              <a:rPr lang="zh-CN" altLang="en-US" sz="1200" dirty="0">
                <a:solidFill>
                  <a:srgbClr val="000000"/>
                </a:solidFill>
                <a:ea typeface="华文细黑" pitchFamily="2" charset="-122"/>
                <a:cs typeface="Arial" pitchFamily="34" charset="0"/>
              </a:rPr>
              <a:t>访问外</a:t>
            </a:r>
            <a:r>
              <a:rPr lang="zh-CN" altLang="en-US" sz="1200" dirty="0" smtClean="0">
                <a:solidFill>
                  <a:srgbClr val="000000"/>
                </a:solidFill>
                <a:ea typeface="华文细黑" pitchFamily="2" charset="-122"/>
                <a:cs typeface="Arial" pitchFamily="34" charset="0"/>
              </a:rPr>
              <a:t>网。</a:t>
            </a:r>
            <a:endParaRPr lang="zh-CN" altLang="en-US" sz="1200" dirty="0">
              <a:solidFill>
                <a:srgbClr val="000000"/>
              </a:solidFill>
              <a:ea typeface="华文细黑" pitchFamily="2" charset="-122"/>
              <a:cs typeface="Arial" pitchFamily="34" charset="0"/>
            </a:endParaRPr>
          </a:p>
        </p:txBody>
      </p:sp>
      <p:sp>
        <p:nvSpPr>
          <p:cNvPr id="86018" name="标题 1"/>
          <p:cNvSpPr>
            <a:spLocks noGrp="1"/>
          </p:cNvSpPr>
          <p:nvPr>
            <p:ph type="title"/>
          </p:nvPr>
        </p:nvSpPr>
        <p:spPr/>
        <p:txBody>
          <a:bodyPr/>
          <a:lstStyle/>
          <a:p>
            <a:r>
              <a:rPr lang="zh-CN" altLang="en-US" dirty="0" smtClean="0"/>
              <a:t>网络服务 </a:t>
            </a:r>
            <a:r>
              <a:rPr lang="en-US" altLang="zh-CN" dirty="0" smtClean="0"/>
              <a:t>- </a:t>
            </a:r>
            <a:r>
              <a:rPr lang="zh-CN" altLang="en-US" dirty="0" smtClean="0"/>
              <a:t>弹性</a:t>
            </a:r>
            <a:r>
              <a:rPr lang="en-US" altLang="zh-CN" dirty="0" smtClean="0"/>
              <a:t>IP</a:t>
            </a:r>
            <a:r>
              <a:rPr lang="zh-CN" altLang="en-US" dirty="0" smtClean="0"/>
              <a:t>（</a:t>
            </a:r>
            <a:r>
              <a:rPr lang="en-US" altLang="zh-CN" dirty="0" smtClean="0"/>
              <a:t>1</a:t>
            </a:r>
            <a:r>
              <a:rPr lang="zh-CN" altLang="en-US" dirty="0" smtClean="0"/>
              <a:t>）</a:t>
            </a:r>
          </a:p>
        </p:txBody>
      </p:sp>
      <p:sp>
        <p:nvSpPr>
          <p:cNvPr id="86019" name="内容占位符 2"/>
          <p:cNvSpPr>
            <a:spLocks noGrp="1"/>
          </p:cNvSpPr>
          <p:nvPr>
            <p:ph type="body" sz="quarter" idx="10"/>
          </p:nvPr>
        </p:nvSpPr>
        <p:spPr/>
        <p:txBody>
          <a:bodyPr/>
          <a:lstStyle/>
          <a:p>
            <a:r>
              <a:rPr lang="zh-CN" altLang="en-US" sz="1600" dirty="0" smtClean="0"/>
              <a:t>功能介绍</a:t>
            </a:r>
            <a:endParaRPr lang="en-US" altLang="zh-CN" sz="1600" dirty="0" smtClean="0"/>
          </a:p>
          <a:p>
            <a:pPr lvl="1"/>
            <a:r>
              <a:rPr lang="zh-CN" altLang="en-US" sz="1400" dirty="0"/>
              <a:t>弹性</a:t>
            </a:r>
            <a:r>
              <a:rPr lang="en-US" altLang="zh-CN" sz="1400" dirty="0"/>
              <a:t>IP</a:t>
            </a:r>
            <a:r>
              <a:rPr lang="zh-CN" altLang="en-US" sz="1400" dirty="0"/>
              <a:t>业务是指将公网</a:t>
            </a:r>
            <a:r>
              <a:rPr lang="en-US" altLang="zh-CN" sz="1400" dirty="0"/>
              <a:t>IP</a:t>
            </a:r>
            <a:r>
              <a:rPr lang="zh-CN" altLang="en-US" sz="1400" dirty="0"/>
              <a:t>地址和路由网络中关联的虚拟机绑定，以实现</a:t>
            </a:r>
            <a:r>
              <a:rPr lang="en-US" altLang="zh-CN" sz="1400" dirty="0"/>
              <a:t>VPC</a:t>
            </a:r>
            <a:r>
              <a:rPr lang="zh-CN" altLang="en-US" sz="1400" dirty="0"/>
              <a:t>（</a:t>
            </a:r>
            <a:r>
              <a:rPr lang="en-US" altLang="zh-CN" sz="1400" dirty="0"/>
              <a:t>Virtual Private Cloud</a:t>
            </a:r>
            <a:r>
              <a:rPr lang="zh-CN" altLang="en-US" sz="1400" dirty="0"/>
              <a:t>）内的业务虚拟机可通过固定的公网</a:t>
            </a:r>
            <a:r>
              <a:rPr lang="en-US" altLang="zh-CN" sz="1400" dirty="0"/>
              <a:t>IP</a:t>
            </a:r>
            <a:r>
              <a:rPr lang="zh-CN" altLang="en-US" sz="1400" dirty="0"/>
              <a:t>地址访问外部服务。</a:t>
            </a:r>
            <a:r>
              <a:rPr lang="en-US" altLang="zh-CN" sz="1400" dirty="0"/>
              <a:t>    </a:t>
            </a:r>
          </a:p>
          <a:p>
            <a:endParaRPr lang="zh-CN" altLang="en-US" sz="1600" dirty="0" smtClean="0"/>
          </a:p>
        </p:txBody>
      </p:sp>
      <p:grpSp>
        <p:nvGrpSpPr>
          <p:cNvPr id="21" name="组合 20"/>
          <p:cNvGrpSpPr/>
          <p:nvPr/>
        </p:nvGrpSpPr>
        <p:grpSpPr>
          <a:xfrm>
            <a:off x="1187450" y="2564904"/>
            <a:ext cx="7056438" cy="2594355"/>
            <a:chOff x="1368425" y="2781300"/>
            <a:chExt cx="7056438" cy="2594355"/>
          </a:xfrm>
        </p:grpSpPr>
        <p:cxnSp>
          <p:nvCxnSpPr>
            <p:cNvPr id="86020" name="直接箭头连接符 3"/>
            <p:cNvCxnSpPr>
              <a:cxnSpLocks noChangeShapeType="1"/>
              <a:stCxn id="47" idx="3"/>
              <a:endCxn id="17" idx="1"/>
            </p:cNvCxnSpPr>
            <p:nvPr/>
          </p:nvCxnSpPr>
          <p:spPr bwMode="auto">
            <a:xfrm>
              <a:off x="3600450" y="4671219"/>
              <a:ext cx="288268" cy="2381"/>
            </a:xfrm>
            <a:prstGeom prst="straightConnector1">
              <a:avLst/>
            </a:prstGeom>
            <a:noFill/>
            <a:ln w="12700" algn="ctr">
              <a:solidFill>
                <a:srgbClr val="FF0000"/>
              </a:solidFill>
              <a:prstDash val="dash"/>
              <a:round/>
              <a:headEnd/>
              <a:tailEnd type="triangle" w="med" len="med"/>
            </a:ln>
            <a:extLst>
              <a:ext uri="{909E8E84-426E-40DD-AFC4-6F175D3DCCD1}">
                <a14:hiddenFill xmlns:a14="http://schemas.microsoft.com/office/drawing/2010/main">
                  <a:noFill/>
                </a14:hiddenFill>
              </a:ext>
            </a:extLst>
          </p:spPr>
        </p:cxnSp>
        <p:sp>
          <p:nvSpPr>
            <p:cNvPr id="5" name="圆角矩形 4"/>
            <p:cNvSpPr/>
            <p:nvPr/>
          </p:nvSpPr>
          <p:spPr bwMode="auto">
            <a:xfrm>
              <a:off x="3851920" y="3285857"/>
              <a:ext cx="3528392" cy="1800000"/>
            </a:xfrm>
            <a:prstGeom prst="roundRect">
              <a:avLst/>
            </a:prstGeom>
            <a:noFill/>
            <a:ln w="12700">
              <a:solidFill>
                <a:schemeClr val="bg1"/>
              </a:solidFill>
              <a:headEnd/>
              <a:tailEnd/>
            </a:ln>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lIns="16818" tIns="8410" rIns="16818" bIns="8410" anchor="ctr" anchorCtr="1"/>
            <a:lstStyle/>
            <a:p>
              <a:pPr defTabSz="587133" eaLnBrk="0" fontAlgn="t" hangingPunct="0">
                <a:buClr>
                  <a:srgbClr val="CC9900"/>
                </a:buClr>
                <a:buSzPct val="60000"/>
                <a:buFont typeface="Wingdings" pitchFamily="2" charset="2"/>
                <a:buChar char="n"/>
                <a:defRPr/>
              </a:pPr>
              <a:endParaRPr lang="zh-CN" altLang="en-US" sz="1300" b="1" dirty="0">
                <a:solidFill>
                  <a:prstClr val="white"/>
                </a:solidFill>
                <a:cs typeface="Arial" pitchFamily="34" charset="0"/>
              </a:endParaRPr>
            </a:p>
          </p:txBody>
        </p:sp>
        <p:sp>
          <p:nvSpPr>
            <p:cNvPr id="6" name="圆角矩形 5"/>
            <p:cNvSpPr/>
            <p:nvPr/>
          </p:nvSpPr>
          <p:spPr bwMode="auto">
            <a:xfrm>
              <a:off x="1403648" y="3285857"/>
              <a:ext cx="2268252" cy="1800000"/>
            </a:xfrm>
            <a:prstGeom prst="roundRect">
              <a:avLst>
                <a:gd name="adj" fmla="val 3704"/>
              </a:avLst>
            </a:prstGeom>
            <a:noFill/>
            <a:ln w="12700">
              <a:solidFill>
                <a:schemeClr val="bg1"/>
              </a:solidFill>
              <a:headEnd/>
              <a:tailEnd/>
            </a:ln>
            <a:scene3d>
              <a:camera prst="orthographicFront">
                <a:rot lat="0" lon="0" rev="0"/>
              </a:camera>
              <a:lightRig rig="threePt" dir="t">
                <a:rot lat="0" lon="0" rev="1200000"/>
              </a:lightRig>
            </a:scene3d>
            <a:sp3d/>
            <a:extLst/>
          </p:spPr>
          <p:style>
            <a:lnRef idx="0">
              <a:schemeClr val="accent1"/>
            </a:lnRef>
            <a:fillRef idx="3">
              <a:schemeClr val="accent1"/>
            </a:fillRef>
            <a:effectRef idx="3">
              <a:schemeClr val="accent1"/>
            </a:effectRef>
            <a:fontRef idx="minor">
              <a:schemeClr val="lt1"/>
            </a:fontRef>
          </p:style>
          <p:txBody>
            <a:bodyPr lIns="16818" tIns="8410" rIns="16818" bIns="8410" anchor="ctr" anchorCtr="1"/>
            <a:lstStyle/>
            <a:p>
              <a:pPr defTabSz="587133" eaLnBrk="0" fontAlgn="t" hangingPunct="0">
                <a:buClr>
                  <a:srgbClr val="CC9900"/>
                </a:buClr>
                <a:buSzPct val="60000"/>
                <a:buFont typeface="Wingdings" pitchFamily="2" charset="2"/>
                <a:buChar char="n"/>
                <a:defRPr/>
              </a:pPr>
              <a:endParaRPr lang="zh-CN" altLang="en-US" sz="1300" b="1" dirty="0">
                <a:solidFill>
                  <a:prstClr val="white"/>
                </a:solidFill>
                <a:cs typeface="Arial" pitchFamily="34" charset="0"/>
              </a:endParaRPr>
            </a:p>
          </p:txBody>
        </p:sp>
        <p:sp>
          <p:nvSpPr>
            <p:cNvPr id="7" name="圆角矩形 6"/>
            <p:cNvSpPr/>
            <p:nvPr/>
          </p:nvSpPr>
          <p:spPr>
            <a:xfrm>
              <a:off x="1368425" y="2781300"/>
              <a:ext cx="2303463" cy="431800"/>
            </a:xfrm>
            <a:prstGeom prst="roundRect">
              <a:avLst/>
            </a:prstGeom>
            <a:solidFill>
              <a:schemeClr val="tx2"/>
            </a:solidFill>
            <a:ln>
              <a:noFill/>
            </a:ln>
            <a:effectLst>
              <a:outerShdw blurRad="40000" dist="23000" dir="5400000" rotWithShape="0">
                <a:srgbClr val="000000">
                  <a:alpha val="35000"/>
                </a:srgbClr>
              </a:outerShdw>
            </a:effectLst>
          </p:spPr>
          <p:txBody>
            <a:bodyPr lIns="0" tIns="0" rIns="0" bIns="0" anchor="ctr"/>
            <a:lstStyle/>
            <a:p>
              <a:pPr algn="ctr" defTabSz="1066325" fontAlgn="t">
                <a:defRPr/>
              </a:pPr>
              <a:r>
                <a:rPr lang="en-US" altLang="zh-CN" sz="1900" b="1" dirty="0">
                  <a:solidFill>
                    <a:srgbClr val="FFFFFF"/>
                  </a:solidFill>
                  <a:latin typeface="+mn-lt"/>
                  <a:ea typeface="+mn-ea"/>
                  <a:cs typeface="Arial" pitchFamily="34" charset="0"/>
                </a:rPr>
                <a:t>ServiceCenter</a:t>
              </a:r>
              <a:endParaRPr lang="zh-CN" altLang="en-US" sz="1900" b="1" dirty="0">
                <a:solidFill>
                  <a:srgbClr val="FFFFFF"/>
                </a:solidFill>
                <a:latin typeface="+mn-lt"/>
                <a:ea typeface="+mn-ea"/>
                <a:cs typeface="Arial" pitchFamily="34" charset="0"/>
              </a:endParaRPr>
            </a:p>
          </p:txBody>
        </p:sp>
        <p:sp>
          <p:nvSpPr>
            <p:cNvPr id="8" name="TextBox 7"/>
            <p:cNvSpPr txBox="1"/>
            <p:nvPr/>
          </p:nvSpPr>
          <p:spPr bwMode="auto">
            <a:xfrm>
              <a:off x="1979613" y="3321050"/>
              <a:ext cx="1044575" cy="246063"/>
            </a:xfrm>
            <a:prstGeom prst="rect">
              <a:avLst/>
            </a:prstGeom>
            <a:noFill/>
            <a:ln w="9525">
              <a:noFill/>
              <a:miter lim="800000"/>
              <a:headEnd/>
              <a:tailEnd/>
            </a:ln>
          </p:spPr>
          <p:txBody>
            <a:bodyPr lIns="0" tIns="0" rIns="0" bIns="0" anchor="ctr">
              <a:spAutoFit/>
            </a:bodyPr>
            <a:lstStyle/>
            <a:p>
              <a:pPr algn="ctr" defTabSz="1001649" eaLnBrk="0" fontAlgn="t" hangingPunct="0">
                <a:defRPr/>
              </a:pPr>
              <a:r>
                <a:rPr lang="en-US" altLang="zh-CN" sz="1600" b="1" dirty="0">
                  <a:solidFill>
                    <a:srgbClr val="000000"/>
                  </a:solidFill>
                  <a:latin typeface="+mn-lt"/>
                  <a:ea typeface="+mn-ea"/>
                  <a:cs typeface="Arial" pitchFamily="34" charset="0"/>
                </a:rPr>
                <a:t>VDC</a:t>
              </a:r>
              <a:endParaRPr lang="zh-CN" altLang="en-US" sz="1600" b="1" dirty="0">
                <a:solidFill>
                  <a:srgbClr val="000000"/>
                </a:solidFill>
                <a:latin typeface="+mn-lt"/>
                <a:ea typeface="+mn-ea"/>
                <a:cs typeface="Arial" pitchFamily="34" charset="0"/>
              </a:endParaRPr>
            </a:p>
          </p:txBody>
        </p:sp>
        <p:sp>
          <p:nvSpPr>
            <p:cNvPr id="9" name="AutoShape 44"/>
            <p:cNvSpPr>
              <a:spLocks noChangeArrowheads="1"/>
            </p:cNvSpPr>
            <p:nvPr/>
          </p:nvSpPr>
          <p:spPr bwMode="auto">
            <a:xfrm>
              <a:off x="1547813" y="3609975"/>
              <a:ext cx="719137" cy="252413"/>
            </a:xfrm>
            <a:prstGeom prst="rect">
              <a:avLst/>
            </a:prstGeom>
            <a:solidFill>
              <a:schemeClr val="bg1">
                <a:lumMod val="65000"/>
              </a:schemeClr>
            </a:solidFill>
            <a:ln w="9525" algn="ctr">
              <a:noFill/>
              <a:miter lim="800000"/>
              <a:headEnd/>
              <a:tailEnd/>
            </a:ln>
            <a:effectLst/>
            <a:extLst/>
          </p:spPr>
          <p:txBody>
            <a:bodyPr lIns="0" tIns="0" rIns="0" bIns="0" anchor="ctr"/>
            <a:lstStyle/>
            <a:p>
              <a:pPr algn="ctr" defTabSz="656981" eaLnBrk="0" fontAlgn="t" hangingPunct="0">
                <a:buSzPct val="100000"/>
                <a:defRPr/>
              </a:pPr>
              <a:r>
                <a:rPr lang="zh-CN" altLang="en-US" sz="1200" dirty="0">
                  <a:solidFill>
                    <a:srgbClr val="FFFFFF"/>
                  </a:solidFill>
                  <a:latin typeface="+mn-lt"/>
                  <a:ea typeface="+mn-ea"/>
                  <a:cs typeface="Arial" pitchFamily="34" charset="0"/>
                </a:rPr>
                <a:t>计算</a:t>
              </a:r>
            </a:p>
          </p:txBody>
        </p:sp>
        <p:sp>
          <p:nvSpPr>
            <p:cNvPr id="10" name="AutoShape 44"/>
            <p:cNvSpPr>
              <a:spLocks noChangeArrowheads="1"/>
            </p:cNvSpPr>
            <p:nvPr/>
          </p:nvSpPr>
          <p:spPr bwMode="auto">
            <a:xfrm>
              <a:off x="1547813" y="3933825"/>
              <a:ext cx="719137" cy="252413"/>
            </a:xfrm>
            <a:prstGeom prst="rect">
              <a:avLst/>
            </a:prstGeom>
            <a:solidFill>
              <a:schemeClr val="bg1">
                <a:lumMod val="65000"/>
              </a:schemeClr>
            </a:solidFill>
            <a:ln w="9525" algn="ctr">
              <a:noFill/>
              <a:miter lim="800000"/>
              <a:headEnd/>
              <a:tailEnd/>
            </a:ln>
            <a:effectLst/>
            <a:extLst/>
          </p:spPr>
          <p:txBody>
            <a:bodyPr lIns="0" tIns="0" rIns="0" bIns="0" anchor="ctr"/>
            <a:lstStyle/>
            <a:p>
              <a:pPr algn="ctr" defTabSz="656981" eaLnBrk="0" fontAlgn="t" hangingPunct="0">
                <a:buSzPct val="100000"/>
                <a:defRPr/>
              </a:pPr>
              <a:r>
                <a:rPr lang="zh-CN" altLang="en-US" sz="1200" dirty="0">
                  <a:solidFill>
                    <a:srgbClr val="FFFFFF"/>
                  </a:solidFill>
                  <a:latin typeface="+mn-lt"/>
                  <a:ea typeface="+mn-ea"/>
                  <a:cs typeface="Arial" pitchFamily="34" charset="0"/>
                </a:rPr>
                <a:t>存储</a:t>
              </a:r>
            </a:p>
          </p:txBody>
        </p:sp>
        <p:sp>
          <p:nvSpPr>
            <p:cNvPr id="11" name="AutoShape 44"/>
            <p:cNvSpPr>
              <a:spLocks noChangeArrowheads="1"/>
            </p:cNvSpPr>
            <p:nvPr/>
          </p:nvSpPr>
          <p:spPr bwMode="auto">
            <a:xfrm>
              <a:off x="1547813" y="4257675"/>
              <a:ext cx="719137" cy="252413"/>
            </a:xfrm>
            <a:prstGeom prst="rect">
              <a:avLst/>
            </a:prstGeom>
            <a:solidFill>
              <a:srgbClr val="0070C0"/>
            </a:solidFill>
            <a:ln w="9525" algn="ctr">
              <a:noFill/>
              <a:miter lim="800000"/>
              <a:headEnd/>
              <a:tailEnd/>
            </a:ln>
            <a:effectLst/>
            <a:extLst/>
          </p:spPr>
          <p:txBody>
            <a:bodyPr lIns="0" tIns="0" rIns="0" bIns="0" anchor="ctr"/>
            <a:lstStyle/>
            <a:p>
              <a:pPr algn="ctr" defTabSz="656981" eaLnBrk="0" fontAlgn="t" hangingPunct="0">
                <a:buSzPct val="100000"/>
                <a:defRPr/>
              </a:pPr>
              <a:r>
                <a:rPr lang="zh-CN" altLang="en-US" sz="1200" dirty="0">
                  <a:solidFill>
                    <a:srgbClr val="FFFFFF"/>
                  </a:solidFill>
                  <a:latin typeface="+mn-lt"/>
                  <a:ea typeface="+mn-ea"/>
                  <a:cs typeface="Arial" pitchFamily="34" charset="0"/>
                </a:rPr>
                <a:t>网络</a:t>
              </a:r>
            </a:p>
          </p:txBody>
        </p:sp>
        <p:sp>
          <p:nvSpPr>
            <p:cNvPr id="12" name="AutoShape 44"/>
            <p:cNvSpPr>
              <a:spLocks noChangeArrowheads="1"/>
            </p:cNvSpPr>
            <p:nvPr/>
          </p:nvSpPr>
          <p:spPr bwMode="auto">
            <a:xfrm>
              <a:off x="1547813" y="4581525"/>
              <a:ext cx="719137" cy="252413"/>
            </a:xfrm>
            <a:prstGeom prst="rect">
              <a:avLst/>
            </a:prstGeom>
            <a:solidFill>
              <a:schemeClr val="bg1">
                <a:lumMod val="65000"/>
              </a:schemeClr>
            </a:solidFill>
            <a:ln w="9525" algn="ctr">
              <a:noFill/>
              <a:miter lim="800000"/>
              <a:headEnd/>
              <a:tailEnd/>
            </a:ln>
            <a:effectLst/>
            <a:extLst/>
          </p:spPr>
          <p:txBody>
            <a:bodyPr lIns="0" tIns="0" rIns="0" bIns="0"/>
            <a:lstStyle/>
            <a:p>
              <a:pPr algn="ctr" defTabSz="656981" eaLnBrk="0" fontAlgn="t" hangingPunct="0">
                <a:buSzPct val="100000"/>
                <a:defRPr/>
              </a:pPr>
              <a:r>
                <a:rPr lang="en-US" altLang="zh-CN" sz="1200" dirty="0">
                  <a:solidFill>
                    <a:srgbClr val="FFFFFF"/>
                  </a:solidFill>
                  <a:latin typeface="+mn-lt"/>
                  <a:ea typeface="+mn-ea"/>
                  <a:cs typeface="Arial" pitchFamily="34" charset="0"/>
                </a:rPr>
                <a:t>…</a:t>
              </a:r>
              <a:endParaRPr lang="zh-CN" altLang="en-US" sz="1200" dirty="0">
                <a:solidFill>
                  <a:srgbClr val="FFFFFF"/>
                </a:solidFill>
                <a:latin typeface="+mn-lt"/>
                <a:ea typeface="+mn-ea"/>
                <a:cs typeface="Arial" pitchFamily="34" charset="0"/>
              </a:endParaRPr>
            </a:p>
          </p:txBody>
        </p:sp>
        <p:sp>
          <p:nvSpPr>
            <p:cNvPr id="13" name="AutoShape 44"/>
            <p:cNvSpPr>
              <a:spLocks noChangeArrowheads="1"/>
            </p:cNvSpPr>
            <p:nvPr/>
          </p:nvSpPr>
          <p:spPr bwMode="auto">
            <a:xfrm>
              <a:off x="2303463" y="4257675"/>
              <a:ext cx="720725" cy="252413"/>
            </a:xfrm>
            <a:prstGeom prst="rect">
              <a:avLst/>
            </a:prstGeom>
            <a:solidFill>
              <a:srgbClr val="0070C0"/>
            </a:solidFill>
            <a:ln w="9525" algn="ctr">
              <a:noFill/>
              <a:miter lim="800000"/>
              <a:headEnd/>
              <a:tailEnd/>
            </a:ln>
            <a:effectLst/>
            <a:extLst/>
          </p:spPr>
          <p:txBody>
            <a:bodyPr lIns="0" tIns="0" rIns="0" bIns="0" anchor="ctr"/>
            <a:lstStyle/>
            <a:p>
              <a:pPr algn="ctr" defTabSz="656981" eaLnBrk="0" fontAlgn="t" hangingPunct="0">
                <a:buSzPct val="100000"/>
                <a:defRPr/>
              </a:pPr>
              <a:r>
                <a:rPr lang="en-US" altLang="zh-CN" sz="1200" dirty="0">
                  <a:solidFill>
                    <a:srgbClr val="FFFFFF"/>
                  </a:solidFill>
                  <a:latin typeface="+mn-lt"/>
                  <a:ea typeface="+mn-ea"/>
                  <a:cs typeface="Arial" pitchFamily="34" charset="0"/>
                </a:rPr>
                <a:t>VPC</a:t>
              </a:r>
              <a:endParaRPr lang="zh-CN" altLang="en-US" sz="1200" dirty="0">
                <a:solidFill>
                  <a:srgbClr val="FFFFFF"/>
                </a:solidFill>
                <a:latin typeface="+mn-lt"/>
                <a:ea typeface="+mn-ea"/>
                <a:cs typeface="Arial" pitchFamily="34" charset="0"/>
              </a:endParaRPr>
            </a:p>
          </p:txBody>
        </p:sp>
        <p:sp>
          <p:nvSpPr>
            <p:cNvPr id="14" name="圆角矩形 13"/>
            <p:cNvSpPr/>
            <p:nvPr/>
          </p:nvSpPr>
          <p:spPr>
            <a:xfrm>
              <a:off x="3851275" y="2781300"/>
              <a:ext cx="3492500" cy="431800"/>
            </a:xfrm>
            <a:prstGeom prst="roundRect">
              <a:avLst/>
            </a:prstGeom>
            <a:solidFill>
              <a:srgbClr val="00B0F0"/>
            </a:solidFill>
            <a:ln>
              <a:noFill/>
            </a:ln>
            <a:effectLst>
              <a:outerShdw blurRad="40000" dist="23000" dir="5400000" rotWithShape="0">
                <a:srgbClr val="000000">
                  <a:alpha val="35000"/>
                </a:srgbClr>
              </a:outerShdw>
            </a:effectLst>
          </p:spPr>
          <p:txBody>
            <a:bodyPr lIns="0" tIns="0" rIns="0" bIns="0" anchor="ctr"/>
            <a:lstStyle/>
            <a:p>
              <a:pPr algn="ctr" defTabSz="1066325" fontAlgn="t">
                <a:defRPr/>
              </a:pPr>
              <a:r>
                <a:rPr lang="en-US" altLang="zh-CN" sz="1900" b="1" dirty="0">
                  <a:solidFill>
                    <a:srgbClr val="FFFFFF"/>
                  </a:solidFill>
                  <a:latin typeface="+mn-lt"/>
                  <a:ea typeface="+mn-ea"/>
                  <a:cs typeface="Arial" pitchFamily="34" charset="0"/>
                </a:rPr>
                <a:t>OpenStack</a:t>
              </a:r>
              <a:endParaRPr lang="zh-CN" altLang="en-US" sz="1900" b="1" dirty="0">
                <a:solidFill>
                  <a:srgbClr val="FFFFFF"/>
                </a:solidFill>
                <a:latin typeface="+mn-lt"/>
                <a:ea typeface="+mn-ea"/>
                <a:cs typeface="Arial" pitchFamily="34" charset="0"/>
              </a:endParaRPr>
            </a:p>
          </p:txBody>
        </p:sp>
        <p:sp>
          <p:nvSpPr>
            <p:cNvPr id="16" name="云形 15"/>
            <p:cNvSpPr/>
            <p:nvPr/>
          </p:nvSpPr>
          <p:spPr bwMode="auto">
            <a:xfrm>
              <a:off x="6048375" y="3255468"/>
              <a:ext cx="1295400" cy="749795"/>
            </a:xfrm>
            <a:prstGeom prst="cloud">
              <a:avLst/>
            </a:prstGeom>
            <a:solidFill>
              <a:schemeClr val="bg1">
                <a:lumMod val="85000"/>
              </a:schemeClr>
            </a:solidFill>
            <a:ln w="9525" cap="flat" cmpd="sng" algn="ctr">
              <a:solidFill>
                <a:schemeClr val="tx1"/>
              </a:solidFill>
              <a:prstDash val="solid"/>
              <a:round/>
              <a:headEnd type="none" w="med" len="med"/>
              <a:tailEnd type="none" w="med" len="med"/>
            </a:ln>
            <a:effectLst/>
          </p:spPr>
          <p:txBody>
            <a:bodyPr anchor="ctr"/>
            <a:lstStyle/>
            <a:p>
              <a:pPr algn="ctr" fontAlgn="t">
                <a:defRPr/>
              </a:pPr>
              <a:r>
                <a:rPr lang="zh-CN" altLang="en-US" sz="1200" dirty="0">
                  <a:latin typeface="+mn-lt"/>
                  <a:ea typeface="+mn-ea"/>
                </a:rPr>
                <a:t>外部网络</a:t>
              </a:r>
              <a:r>
                <a:rPr lang="en-US" altLang="zh-CN" sz="1200" dirty="0">
                  <a:latin typeface="+mn-lt"/>
                  <a:ea typeface="+mn-ea"/>
                </a:rPr>
                <a:t>10.10.10.0/24</a:t>
              </a:r>
              <a:endParaRPr lang="zh-CN" altLang="en-US" sz="1200" dirty="0">
                <a:latin typeface="+mn-lt"/>
                <a:ea typeface="+mn-ea"/>
              </a:endParaRPr>
            </a:p>
          </p:txBody>
        </p:sp>
        <p:sp>
          <p:nvSpPr>
            <p:cNvPr id="17" name="圆角矩形 17"/>
            <p:cNvSpPr>
              <a:spLocks noChangeArrowheads="1"/>
            </p:cNvSpPr>
            <p:nvPr/>
          </p:nvSpPr>
          <p:spPr bwMode="auto">
            <a:xfrm>
              <a:off x="3888718" y="4456906"/>
              <a:ext cx="1493055" cy="433388"/>
            </a:xfrm>
            <a:prstGeom prst="roundRect">
              <a:avLst>
                <a:gd name="adj" fmla="val 16667"/>
              </a:avLst>
            </a:prstGeom>
            <a:solidFill>
              <a:srgbClr val="3399FF"/>
            </a:solidFill>
            <a:ln w="9525" algn="ctr">
              <a:solidFill>
                <a:schemeClr val="tx1"/>
              </a:solidFill>
              <a:round/>
              <a:headEnd/>
              <a:tailEnd/>
            </a:ln>
          </p:spPr>
          <p:txBody>
            <a:bodyPr anchor="ctr"/>
            <a:lstStyle/>
            <a:p>
              <a:pPr algn="ctr" defTabSz="673100" fontAlgn="t">
                <a:defRPr/>
              </a:pPr>
              <a:r>
                <a:rPr lang="en-US" altLang="zh-CN" sz="1400" dirty="0">
                  <a:solidFill>
                    <a:srgbClr val="000000"/>
                  </a:solidFill>
                  <a:latin typeface="+mn-lt"/>
                  <a:ea typeface="+mn-ea"/>
                  <a:cs typeface="Arial Unicode MS" pitchFamily="34" charset="-122"/>
                </a:rPr>
                <a:t>Private Net1</a:t>
              </a:r>
            </a:p>
            <a:p>
              <a:pPr algn="ctr" defTabSz="673100" fontAlgn="t">
                <a:defRPr/>
              </a:pPr>
              <a:r>
                <a:rPr lang="en-US" altLang="zh-CN" sz="1400" dirty="0">
                  <a:solidFill>
                    <a:srgbClr val="000000"/>
                  </a:solidFill>
                  <a:latin typeface="+mn-lt"/>
                  <a:ea typeface="+mn-ea"/>
                  <a:cs typeface="Arial Unicode MS" pitchFamily="34" charset="-122"/>
                </a:rPr>
                <a:t>192.168.10.0/24</a:t>
              </a:r>
              <a:endParaRPr lang="zh-CN" altLang="en-US" sz="1400" dirty="0">
                <a:solidFill>
                  <a:srgbClr val="000000"/>
                </a:solidFill>
                <a:latin typeface="+mn-lt"/>
                <a:ea typeface="+mn-ea"/>
                <a:cs typeface="Arial Unicode MS" pitchFamily="34" charset="-122"/>
              </a:endParaRPr>
            </a:p>
          </p:txBody>
        </p:sp>
        <p:cxnSp>
          <p:nvCxnSpPr>
            <p:cNvPr id="86037" name="直接连接符 17"/>
            <p:cNvCxnSpPr>
              <a:cxnSpLocks noChangeShapeType="1"/>
              <a:stCxn id="17" idx="3"/>
            </p:cNvCxnSpPr>
            <p:nvPr/>
          </p:nvCxnSpPr>
          <p:spPr bwMode="auto">
            <a:xfrm flipV="1">
              <a:off x="5381773" y="4528344"/>
              <a:ext cx="216683" cy="145256"/>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86038" name="直接连接符 18"/>
            <p:cNvCxnSpPr>
              <a:cxnSpLocks noChangeShapeType="1"/>
              <a:endCxn id="16" idx="2"/>
            </p:cNvCxnSpPr>
            <p:nvPr/>
          </p:nvCxnSpPr>
          <p:spPr bwMode="auto">
            <a:xfrm flipV="1">
              <a:off x="5741988" y="3630366"/>
              <a:ext cx="310405" cy="37490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sp>
          <p:nvSpPr>
            <p:cNvPr id="22" name="AutoShape 44"/>
            <p:cNvSpPr>
              <a:spLocks noChangeArrowheads="1"/>
            </p:cNvSpPr>
            <p:nvPr/>
          </p:nvSpPr>
          <p:spPr bwMode="auto">
            <a:xfrm>
              <a:off x="3095625" y="4257675"/>
              <a:ext cx="504825" cy="250825"/>
            </a:xfrm>
            <a:prstGeom prst="rect">
              <a:avLst/>
            </a:prstGeom>
            <a:solidFill>
              <a:srgbClr val="0070C0"/>
            </a:solidFill>
            <a:ln w="9525" algn="ctr">
              <a:noFill/>
              <a:miter lim="800000"/>
              <a:headEnd/>
              <a:tailEnd/>
            </a:ln>
            <a:effectLst/>
            <a:extLst/>
          </p:spPr>
          <p:txBody>
            <a:bodyPr lIns="0" tIns="0" rIns="0" bIns="0" anchor="ctr"/>
            <a:lstStyle/>
            <a:p>
              <a:pPr algn="ctr" defTabSz="656981" eaLnBrk="0" fontAlgn="t" hangingPunct="0">
                <a:buSzPct val="100000"/>
                <a:defRPr/>
              </a:pPr>
              <a:r>
                <a:rPr lang="zh-CN" altLang="en-US" sz="1200" dirty="0">
                  <a:solidFill>
                    <a:srgbClr val="FFFFFF"/>
                  </a:solidFill>
                  <a:latin typeface="+mn-lt"/>
                  <a:ea typeface="+mn-ea"/>
                  <a:cs typeface="Arial" pitchFamily="34" charset="0"/>
                </a:rPr>
                <a:t>弹性</a:t>
              </a:r>
              <a:r>
                <a:rPr lang="en-US" altLang="zh-CN" sz="1200" dirty="0">
                  <a:solidFill>
                    <a:srgbClr val="FFFFFF"/>
                  </a:solidFill>
                  <a:latin typeface="+mn-lt"/>
                  <a:ea typeface="+mn-ea"/>
                  <a:cs typeface="Arial" pitchFamily="34" charset="0"/>
                </a:rPr>
                <a:t>IP</a:t>
              </a:r>
              <a:endParaRPr lang="zh-CN" altLang="en-US" sz="1200" dirty="0">
                <a:solidFill>
                  <a:srgbClr val="FFFFFF"/>
                </a:solidFill>
                <a:latin typeface="+mn-lt"/>
                <a:ea typeface="+mn-ea"/>
                <a:cs typeface="Arial" pitchFamily="34" charset="0"/>
              </a:endParaRPr>
            </a:p>
          </p:txBody>
        </p:sp>
        <p:sp>
          <p:nvSpPr>
            <p:cNvPr id="24" name="云形 23"/>
            <p:cNvSpPr/>
            <p:nvPr/>
          </p:nvSpPr>
          <p:spPr bwMode="auto">
            <a:xfrm>
              <a:off x="7416800" y="4762500"/>
              <a:ext cx="1008063" cy="576263"/>
            </a:xfrm>
            <a:prstGeom prst="cloud">
              <a:avLst/>
            </a:prstGeom>
            <a:solidFill>
              <a:schemeClr val="accent5">
                <a:lumMod val="90000"/>
              </a:schemeClr>
            </a:solidFill>
            <a:ln w="9525" cap="flat" cmpd="sng" algn="ctr">
              <a:solidFill>
                <a:schemeClr val="tx1"/>
              </a:solidFill>
              <a:prstDash val="solid"/>
              <a:round/>
              <a:headEnd type="none" w="med" len="med"/>
              <a:tailEnd type="none" w="med" len="med"/>
            </a:ln>
            <a:effectLst/>
          </p:spPr>
          <p:txBody>
            <a:bodyPr anchor="ctr"/>
            <a:lstStyle/>
            <a:p>
              <a:pPr algn="ctr" fontAlgn="t">
                <a:defRPr/>
              </a:pPr>
              <a:r>
                <a:rPr lang="zh-CN" altLang="en-US" sz="1600" dirty="0">
                  <a:latin typeface="+mn-lt"/>
                  <a:ea typeface="+mn-ea"/>
                </a:rPr>
                <a:t>公网</a:t>
              </a:r>
            </a:p>
          </p:txBody>
        </p:sp>
        <p:cxnSp>
          <p:nvCxnSpPr>
            <p:cNvPr id="86041" name="曲线连接符 65"/>
            <p:cNvCxnSpPr>
              <a:cxnSpLocks noChangeShapeType="1"/>
              <a:stCxn id="86047" idx="1"/>
              <a:endCxn id="24" idx="3"/>
            </p:cNvCxnSpPr>
            <p:nvPr/>
          </p:nvCxnSpPr>
          <p:spPr bwMode="auto">
            <a:xfrm rot="10800000" flipH="1">
              <a:off x="4370388" y="4794250"/>
              <a:ext cx="3549650" cy="417513"/>
            </a:xfrm>
            <a:prstGeom prst="curvedConnector4">
              <a:avLst>
                <a:gd name="adj1" fmla="val 30056"/>
                <a:gd name="adj2" fmla="val 231481"/>
              </a:avLst>
            </a:prstGeom>
            <a:noFill/>
            <a:ln w="12700" algn="ctr">
              <a:solidFill>
                <a:srgbClr val="00B0F0"/>
              </a:solidFill>
              <a:prstDash val="sysDash"/>
              <a:round/>
              <a:headEnd/>
              <a:tailEnd/>
            </a:ln>
            <a:extLst>
              <a:ext uri="{909E8E84-426E-40DD-AFC4-6F175D3DCCD1}">
                <a14:hiddenFill xmlns:a14="http://schemas.microsoft.com/office/drawing/2010/main">
                  <a:noFill/>
                </a14:hiddenFill>
              </a:ext>
            </a:extLst>
          </p:spPr>
        </p:cxnSp>
        <p:cxnSp>
          <p:nvCxnSpPr>
            <p:cNvPr id="86042" name="直接连接符 40"/>
            <p:cNvCxnSpPr>
              <a:cxnSpLocks noChangeShapeType="1"/>
            </p:cNvCxnSpPr>
            <p:nvPr/>
          </p:nvCxnSpPr>
          <p:spPr bwMode="auto">
            <a:xfrm flipV="1">
              <a:off x="3635375" y="3573463"/>
              <a:ext cx="2341563" cy="757237"/>
            </a:xfrm>
            <a:prstGeom prst="line">
              <a:avLst/>
            </a:prstGeom>
            <a:noFill/>
            <a:ln w="12700" algn="ctr">
              <a:solidFill>
                <a:srgbClr val="7030A0"/>
              </a:solidFill>
              <a:prstDash val="sysDash"/>
              <a:round/>
              <a:headEnd/>
              <a:tailEnd/>
            </a:ln>
            <a:extLst>
              <a:ext uri="{909E8E84-426E-40DD-AFC4-6F175D3DCCD1}">
                <a14:hiddenFill xmlns:a14="http://schemas.microsoft.com/office/drawing/2010/main">
                  <a:noFill/>
                </a14:hiddenFill>
              </a:ext>
            </a:extLst>
          </p:spPr>
        </p:cxnSp>
        <p:sp>
          <p:nvSpPr>
            <p:cNvPr id="43" name="TextBox 42"/>
            <p:cNvSpPr txBox="1"/>
            <p:nvPr/>
          </p:nvSpPr>
          <p:spPr bwMode="auto">
            <a:xfrm>
              <a:off x="2897981" y="4028281"/>
              <a:ext cx="792163" cy="184666"/>
            </a:xfrm>
            <a:prstGeom prst="rect">
              <a:avLst/>
            </a:prstGeom>
            <a:noFill/>
            <a:ln w="9525">
              <a:noFill/>
              <a:miter lim="800000"/>
              <a:headEnd/>
              <a:tailEnd/>
            </a:ln>
          </p:spPr>
          <p:txBody>
            <a:bodyPr lIns="0" tIns="0" rIns="0" bIns="0">
              <a:spAutoFit/>
            </a:bodyPr>
            <a:lstStyle/>
            <a:p>
              <a:pPr algn="ctr" defTabSz="1001649" eaLnBrk="0" fontAlgn="t" hangingPunct="0">
                <a:defRPr/>
              </a:pPr>
              <a:r>
                <a:rPr lang="en-US" altLang="zh-CN" sz="1200" dirty="0">
                  <a:solidFill>
                    <a:srgbClr val="000000"/>
                  </a:solidFill>
                  <a:latin typeface="+mn-lt"/>
                  <a:ea typeface="+mn-ea"/>
                  <a:cs typeface="Arial" pitchFamily="34" charset="0"/>
                </a:rPr>
                <a:t>10.10.10.15</a:t>
              </a:r>
              <a:endParaRPr lang="zh-CN" altLang="en-US" sz="1200" dirty="0">
                <a:solidFill>
                  <a:srgbClr val="000000"/>
                </a:solidFill>
                <a:latin typeface="+mn-lt"/>
                <a:ea typeface="+mn-ea"/>
                <a:cs typeface="Arial" pitchFamily="34" charset="0"/>
              </a:endParaRPr>
            </a:p>
          </p:txBody>
        </p:sp>
        <p:pic>
          <p:nvPicPr>
            <p:cNvPr id="86044" name="Picture 13" descr="0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35600" y="4005263"/>
              <a:ext cx="612775"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 name="TextBox 27"/>
            <p:cNvSpPr txBox="1"/>
            <p:nvPr/>
          </p:nvSpPr>
          <p:spPr bwMode="auto">
            <a:xfrm>
              <a:off x="5561793" y="4587381"/>
              <a:ext cx="906085" cy="215444"/>
            </a:xfrm>
            <a:prstGeom prst="rect">
              <a:avLst/>
            </a:prstGeom>
            <a:noFill/>
            <a:ln w="9525">
              <a:noFill/>
              <a:miter lim="800000"/>
              <a:headEnd/>
              <a:tailEnd/>
            </a:ln>
          </p:spPr>
          <p:txBody>
            <a:bodyPr wrap="square" lIns="0" tIns="0" rIns="0" bIns="0">
              <a:spAutoFit/>
            </a:bodyPr>
            <a:lstStyle/>
            <a:p>
              <a:pPr algn="ctr" defTabSz="1001649" eaLnBrk="0" fontAlgn="t" hangingPunct="0">
                <a:defRPr/>
              </a:pPr>
              <a:r>
                <a:rPr lang="en-US" altLang="zh-CN" sz="1400" dirty="0">
                  <a:solidFill>
                    <a:srgbClr val="000000"/>
                  </a:solidFill>
                  <a:latin typeface="+mn-lt"/>
                  <a:ea typeface="+mn-ea"/>
                  <a:cs typeface="Arial" pitchFamily="34" charset="0"/>
                </a:rPr>
                <a:t>vRouter</a:t>
              </a:r>
              <a:endParaRPr lang="zh-CN" altLang="en-US" sz="1400" dirty="0">
                <a:solidFill>
                  <a:srgbClr val="000000"/>
                </a:solidFill>
                <a:latin typeface="+mn-lt"/>
                <a:ea typeface="+mn-ea"/>
                <a:cs typeface="Arial" pitchFamily="34" charset="0"/>
              </a:endParaRPr>
            </a:p>
          </p:txBody>
        </p:sp>
        <p:sp>
          <p:nvSpPr>
            <p:cNvPr id="86047" name="矩形 36"/>
            <p:cNvSpPr>
              <a:spLocks noChangeArrowheads="1"/>
            </p:cNvSpPr>
            <p:nvPr/>
          </p:nvSpPr>
          <p:spPr bwMode="auto">
            <a:xfrm>
              <a:off x="4370388" y="5084763"/>
              <a:ext cx="539750" cy="252412"/>
            </a:xfrm>
            <a:prstGeom prst="rect">
              <a:avLst/>
            </a:prstGeom>
            <a:solidFill>
              <a:schemeClr val="accent1"/>
            </a:solidFill>
            <a:ln w="9525" algn="ctr">
              <a:solidFill>
                <a:schemeClr val="tx1"/>
              </a:solidFill>
              <a:round/>
              <a:headEnd/>
              <a:tailEnd/>
            </a:ln>
          </p:spPr>
          <p:txBody>
            <a:bodyPr/>
            <a:lstStyle>
              <a:lvl1pPr eaLnBrk="0" hangingPunct="0">
                <a:defRPr sz="1000">
                  <a:solidFill>
                    <a:schemeClr val="tx1"/>
                  </a:solidFill>
                  <a:latin typeface="FrutigerNext LT Regular" panose="020B0503040504020204" pitchFamily="34" charset="0"/>
                  <a:ea typeface="宋体" panose="02010600030101010101" pitchFamily="2" charset="-122"/>
                </a:defRPr>
              </a:lvl1pPr>
              <a:lvl2pPr marL="742950" indent="-285750" eaLnBrk="0" hangingPunct="0">
                <a:defRPr sz="1000">
                  <a:solidFill>
                    <a:schemeClr val="tx1"/>
                  </a:solidFill>
                  <a:latin typeface="FrutigerNext LT Regular" panose="020B0503040504020204" pitchFamily="34" charset="0"/>
                  <a:ea typeface="宋体" panose="02010600030101010101" pitchFamily="2" charset="-122"/>
                </a:defRPr>
              </a:lvl2pPr>
              <a:lvl3pPr marL="1143000" indent="-228600" eaLnBrk="0" hangingPunct="0">
                <a:defRPr sz="1000">
                  <a:solidFill>
                    <a:schemeClr val="tx1"/>
                  </a:solidFill>
                  <a:latin typeface="FrutigerNext LT Regular" panose="020B0503040504020204" pitchFamily="34" charset="0"/>
                  <a:ea typeface="宋体" panose="02010600030101010101" pitchFamily="2" charset="-122"/>
                </a:defRPr>
              </a:lvl3pPr>
              <a:lvl4pPr marL="1600200" indent="-228600" eaLnBrk="0" hangingPunct="0">
                <a:defRPr sz="1000">
                  <a:solidFill>
                    <a:schemeClr val="tx1"/>
                  </a:solidFill>
                  <a:latin typeface="FrutigerNext LT Regular" panose="020B0503040504020204" pitchFamily="34" charset="0"/>
                  <a:ea typeface="宋体" panose="02010600030101010101" pitchFamily="2" charset="-122"/>
                </a:defRPr>
              </a:lvl4pPr>
              <a:lvl5pPr marL="2057400" indent="-228600" eaLnBrk="0" hangingPunct="0">
                <a:defRPr sz="1000">
                  <a:solidFill>
                    <a:schemeClr val="tx1"/>
                  </a:solidFill>
                  <a:latin typeface="FrutigerNext LT Regular" panose="020B0503040504020204" pitchFamily="34" charset="0"/>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9pPr>
            </a:lstStyle>
            <a:p>
              <a:pPr algn="ctr" eaLnBrk="1" fontAlgn="t" hangingPunct="1"/>
              <a:r>
                <a:rPr lang="en-US" altLang="zh-CN" sz="1600" dirty="0">
                  <a:latin typeface="+mn-lt"/>
                  <a:ea typeface="+mn-ea"/>
                </a:rPr>
                <a:t>VM</a:t>
              </a:r>
              <a:endParaRPr lang="zh-CN" altLang="en-US" sz="1600" dirty="0">
                <a:latin typeface="+mn-lt"/>
                <a:ea typeface="+mn-ea"/>
              </a:endParaRPr>
            </a:p>
          </p:txBody>
        </p:sp>
        <p:cxnSp>
          <p:nvCxnSpPr>
            <p:cNvPr id="86048" name="直接箭头连接符 38"/>
            <p:cNvCxnSpPr>
              <a:cxnSpLocks noChangeShapeType="1"/>
              <a:stCxn id="17" idx="2"/>
              <a:endCxn id="86047" idx="0"/>
            </p:cNvCxnSpPr>
            <p:nvPr/>
          </p:nvCxnSpPr>
          <p:spPr bwMode="auto">
            <a:xfrm>
              <a:off x="4635246" y="4890294"/>
              <a:ext cx="5017" cy="194469"/>
            </a:xfrm>
            <a:prstGeom prst="straightConnector1">
              <a:avLst/>
            </a:prstGeom>
            <a:noFill/>
            <a:ln w="9525" algn="ctr">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42" name="TextBox 41"/>
            <p:cNvSpPr txBox="1"/>
            <p:nvPr/>
          </p:nvSpPr>
          <p:spPr bwMode="auto">
            <a:xfrm>
              <a:off x="4947379" y="5160211"/>
              <a:ext cx="1173747" cy="215444"/>
            </a:xfrm>
            <a:prstGeom prst="rect">
              <a:avLst/>
            </a:prstGeom>
            <a:noFill/>
            <a:ln w="9525">
              <a:noFill/>
              <a:miter lim="800000"/>
              <a:headEnd/>
              <a:tailEnd/>
            </a:ln>
          </p:spPr>
          <p:txBody>
            <a:bodyPr wrap="square" lIns="0" tIns="0" rIns="0" bIns="0">
              <a:spAutoFit/>
            </a:bodyPr>
            <a:lstStyle/>
            <a:p>
              <a:pPr algn="ctr" defTabSz="1001649" eaLnBrk="0" fontAlgn="t" hangingPunct="0">
                <a:defRPr/>
              </a:pPr>
              <a:r>
                <a:rPr lang="en-US" altLang="zh-CN" sz="1400" dirty="0">
                  <a:solidFill>
                    <a:srgbClr val="000000"/>
                  </a:solidFill>
                  <a:latin typeface="+mn-lt"/>
                  <a:ea typeface="+mn-ea"/>
                  <a:cs typeface="Arial" pitchFamily="34" charset="0"/>
                </a:rPr>
                <a:t>192.168.10.10</a:t>
              </a:r>
              <a:endParaRPr lang="zh-CN" altLang="en-US" sz="1400" dirty="0">
                <a:solidFill>
                  <a:srgbClr val="000000"/>
                </a:solidFill>
                <a:latin typeface="+mn-lt"/>
                <a:ea typeface="+mn-ea"/>
                <a:cs typeface="Arial" pitchFamily="34" charset="0"/>
              </a:endParaRPr>
            </a:p>
          </p:txBody>
        </p:sp>
        <p:sp>
          <p:nvSpPr>
            <p:cNvPr id="47" name="AutoShape 44"/>
            <p:cNvSpPr>
              <a:spLocks noChangeArrowheads="1"/>
            </p:cNvSpPr>
            <p:nvPr/>
          </p:nvSpPr>
          <p:spPr bwMode="auto">
            <a:xfrm>
              <a:off x="3095625" y="4545013"/>
              <a:ext cx="504825" cy="252412"/>
            </a:xfrm>
            <a:prstGeom prst="rect">
              <a:avLst/>
            </a:prstGeom>
            <a:solidFill>
              <a:srgbClr val="0070C0"/>
            </a:solidFill>
            <a:ln w="9525" algn="ctr">
              <a:noFill/>
              <a:miter lim="800000"/>
              <a:headEnd/>
              <a:tailEnd/>
            </a:ln>
            <a:effectLst/>
            <a:extLst/>
          </p:spPr>
          <p:txBody>
            <a:bodyPr lIns="0" tIns="0" rIns="0" bIns="0" anchor="ctr"/>
            <a:lstStyle/>
            <a:p>
              <a:pPr algn="ctr" defTabSz="656981" eaLnBrk="0" fontAlgn="t" hangingPunct="0">
                <a:buSzPct val="100000"/>
                <a:defRPr/>
              </a:pPr>
              <a:r>
                <a:rPr lang="zh-CN" altLang="en-US" sz="1200" dirty="0">
                  <a:solidFill>
                    <a:srgbClr val="FFFFFF"/>
                  </a:solidFill>
                  <a:latin typeface="+mn-lt"/>
                  <a:ea typeface="+mn-ea"/>
                  <a:cs typeface="Arial" pitchFamily="34" charset="0"/>
                </a:rPr>
                <a:t>网络</a:t>
              </a:r>
            </a:p>
          </p:txBody>
        </p:sp>
      </p:grpSp>
    </p:spTree>
    <p:extLst>
      <p:ext uri="{BB962C8B-B14F-4D97-AF65-F5344CB8AC3E}">
        <p14:creationId xmlns:p14="http://schemas.microsoft.com/office/powerpoint/2010/main" val="375678536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标题 1"/>
          <p:cNvSpPr>
            <a:spLocks noGrp="1"/>
          </p:cNvSpPr>
          <p:nvPr>
            <p:ph type="title"/>
          </p:nvPr>
        </p:nvSpPr>
        <p:spPr/>
        <p:txBody>
          <a:bodyPr/>
          <a:lstStyle/>
          <a:p>
            <a:r>
              <a:rPr lang="zh-CN" altLang="en-US" dirty="0" smtClean="0"/>
              <a:t>网络服务 </a:t>
            </a:r>
            <a:r>
              <a:rPr lang="en-US" altLang="zh-CN" dirty="0" smtClean="0"/>
              <a:t>- </a:t>
            </a:r>
            <a:r>
              <a:rPr lang="zh-CN" altLang="en-US" dirty="0" smtClean="0"/>
              <a:t>弹性</a:t>
            </a:r>
            <a:r>
              <a:rPr lang="en-US" altLang="zh-CN" dirty="0" smtClean="0"/>
              <a:t>IP</a:t>
            </a:r>
            <a:r>
              <a:rPr lang="zh-CN" altLang="en-US" dirty="0" smtClean="0"/>
              <a:t>（</a:t>
            </a:r>
            <a:r>
              <a:rPr lang="en-US" altLang="zh-CN" dirty="0" smtClean="0"/>
              <a:t>2</a:t>
            </a:r>
            <a:r>
              <a:rPr lang="zh-CN" altLang="en-US" dirty="0" smtClean="0"/>
              <a:t>）</a:t>
            </a:r>
          </a:p>
        </p:txBody>
      </p:sp>
      <p:sp>
        <p:nvSpPr>
          <p:cNvPr id="87043" name="内容占位符 2"/>
          <p:cNvSpPr>
            <a:spLocks noGrp="1"/>
          </p:cNvSpPr>
          <p:nvPr>
            <p:ph type="body" sz="quarter" idx="10"/>
          </p:nvPr>
        </p:nvSpPr>
        <p:spPr/>
        <p:txBody>
          <a:bodyPr/>
          <a:lstStyle/>
          <a:p>
            <a:r>
              <a:rPr lang="zh-CN" altLang="en-US" dirty="0" smtClean="0"/>
              <a:t>应用场景</a:t>
            </a:r>
            <a:endParaRPr lang="en-US" altLang="zh-CN" dirty="0" smtClean="0"/>
          </a:p>
          <a:p>
            <a:pPr lvl="1"/>
            <a:r>
              <a:rPr lang="zh-CN" altLang="en-US" dirty="0"/>
              <a:t>当</a:t>
            </a:r>
            <a:r>
              <a:rPr lang="en-US" altLang="zh-CN" dirty="0"/>
              <a:t>VPC</a:t>
            </a:r>
            <a:r>
              <a:rPr lang="zh-CN" altLang="en-US" dirty="0"/>
              <a:t>中的虚拟机或者负载均衡器需要提供外网访问能力时，可通过绑定弹性</a:t>
            </a:r>
            <a:r>
              <a:rPr lang="en-US" altLang="zh-CN" dirty="0"/>
              <a:t>IP</a:t>
            </a:r>
            <a:r>
              <a:rPr lang="zh-CN" altLang="en-US" dirty="0"/>
              <a:t>实现功能。</a:t>
            </a:r>
            <a:endParaRPr lang="en-US" altLang="zh-CN" dirty="0"/>
          </a:p>
          <a:p>
            <a:r>
              <a:rPr lang="zh-CN" altLang="en-US" dirty="0" smtClean="0"/>
              <a:t>前提条件</a:t>
            </a:r>
            <a:endParaRPr lang="en-US" altLang="zh-CN" dirty="0" smtClean="0"/>
          </a:p>
          <a:p>
            <a:pPr lvl="1"/>
            <a:r>
              <a:rPr lang="zh-CN" altLang="zh-CN" dirty="0" smtClean="0"/>
              <a:t>在</a:t>
            </a:r>
            <a:r>
              <a:rPr lang="en-US" altLang="zh-CN" dirty="0" err="1" smtClean="0"/>
              <a:t>ServiceCenter</a:t>
            </a:r>
            <a:r>
              <a:rPr lang="zh-CN" altLang="zh-CN" dirty="0" smtClean="0"/>
              <a:t>中已接入云资源池</a:t>
            </a:r>
            <a:r>
              <a:rPr lang="zh-CN" altLang="en-US" dirty="0" smtClean="0"/>
              <a:t>，且云资源池高级配置中已设置支持弹性</a:t>
            </a:r>
            <a:r>
              <a:rPr lang="en-US" altLang="zh-CN" dirty="0" smtClean="0"/>
              <a:t>IP</a:t>
            </a:r>
            <a:r>
              <a:rPr lang="zh-CN" altLang="en-US" dirty="0" smtClean="0"/>
              <a:t>。</a:t>
            </a:r>
            <a:endParaRPr lang="zh-CN" altLang="zh-CN" dirty="0" smtClean="0"/>
          </a:p>
          <a:p>
            <a:pPr lvl="1"/>
            <a:r>
              <a:rPr lang="zh-CN" altLang="en-US" dirty="0" smtClean="0"/>
              <a:t>在</a:t>
            </a:r>
            <a:r>
              <a:rPr lang="en-US" altLang="zh-CN" dirty="0" smtClean="0"/>
              <a:t>VDC</a:t>
            </a:r>
            <a:r>
              <a:rPr lang="zh-CN" altLang="en-US" dirty="0" smtClean="0"/>
              <a:t>中已创建</a:t>
            </a:r>
            <a:r>
              <a:rPr lang="en-US" altLang="zh-CN" dirty="0" smtClean="0"/>
              <a:t>VPC</a:t>
            </a:r>
            <a:r>
              <a:rPr lang="zh-CN" altLang="en-US" dirty="0" smtClean="0"/>
              <a:t>。</a:t>
            </a:r>
            <a:endParaRPr lang="en-US" altLang="zh-CN" dirty="0" smtClean="0"/>
          </a:p>
          <a:p>
            <a:pPr lvl="1"/>
            <a:r>
              <a:rPr lang="en-US" altLang="zh-CN" dirty="0" smtClean="0"/>
              <a:t>VPC</a:t>
            </a:r>
            <a:r>
              <a:rPr lang="zh-CN" altLang="en-US" dirty="0" smtClean="0"/>
              <a:t>中已申请路由器，且路由器关联</a:t>
            </a:r>
            <a:r>
              <a:rPr lang="en-US" altLang="zh-CN" dirty="0" smtClean="0"/>
              <a:t>Intranet</a:t>
            </a:r>
            <a:r>
              <a:rPr lang="zh-CN" altLang="en-US" dirty="0" smtClean="0"/>
              <a:t>网络已关联</a:t>
            </a:r>
            <a:r>
              <a:rPr lang="en-US" altLang="zh-CN" dirty="0" smtClean="0"/>
              <a:t>Internet</a:t>
            </a:r>
            <a:r>
              <a:rPr lang="zh-CN" altLang="en-US" dirty="0" smtClean="0"/>
              <a:t>网络。</a:t>
            </a:r>
            <a:endParaRPr lang="en-US" altLang="zh-CN" dirty="0" smtClean="0"/>
          </a:p>
          <a:p>
            <a:pPr lvl="1"/>
            <a:endParaRPr lang="en-US" altLang="zh-CN" dirty="0" smtClean="0"/>
          </a:p>
          <a:p>
            <a:pPr lvl="1"/>
            <a:endParaRPr lang="en-US" altLang="zh-CN" dirty="0" smtClean="0"/>
          </a:p>
          <a:p>
            <a:pPr lvl="1"/>
            <a:endParaRPr lang="en-US" altLang="zh-CN" dirty="0" smtClean="0"/>
          </a:p>
        </p:txBody>
      </p:sp>
    </p:spTree>
    <p:extLst>
      <p:ext uri="{BB962C8B-B14F-4D97-AF65-F5344CB8AC3E}">
        <p14:creationId xmlns:p14="http://schemas.microsoft.com/office/powerpoint/2010/main" val="321005712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标题 3"/>
          <p:cNvSpPr>
            <a:spLocks noGrp="1"/>
          </p:cNvSpPr>
          <p:nvPr>
            <p:ph type="title"/>
          </p:nvPr>
        </p:nvSpPr>
        <p:spPr/>
        <p:txBody>
          <a:bodyPr/>
          <a:lstStyle/>
          <a:p>
            <a:r>
              <a:rPr lang="en-US" altLang="zh-CN" smtClean="0"/>
              <a:t>ServiceCenter</a:t>
            </a:r>
            <a:r>
              <a:rPr lang="zh-CN" altLang="en-US" smtClean="0"/>
              <a:t>架构</a:t>
            </a:r>
            <a:endParaRPr lang="zh-CN" altLang="en-US" dirty="0" smtClean="0"/>
          </a:p>
        </p:txBody>
      </p:sp>
      <p:grpSp>
        <p:nvGrpSpPr>
          <p:cNvPr id="24579" name="组合 45"/>
          <p:cNvGrpSpPr>
            <a:grpSpLocks/>
          </p:cNvGrpSpPr>
          <p:nvPr/>
        </p:nvGrpSpPr>
        <p:grpSpPr bwMode="auto">
          <a:xfrm>
            <a:off x="755650" y="1416051"/>
            <a:ext cx="7524750" cy="4821237"/>
            <a:chOff x="1295636" y="2135249"/>
            <a:chExt cx="6480720" cy="3634011"/>
          </a:xfrm>
        </p:grpSpPr>
        <p:sp>
          <p:nvSpPr>
            <p:cNvPr id="61" name="矩形 60"/>
            <p:cNvSpPr/>
            <p:nvPr/>
          </p:nvSpPr>
          <p:spPr bwMode="auto">
            <a:xfrm>
              <a:off x="2843352" y="4184989"/>
              <a:ext cx="1261963" cy="720341"/>
            </a:xfrm>
            <a:prstGeom prst="rect">
              <a:avLst/>
            </a:prstGeom>
            <a:solidFill>
              <a:srgbClr val="FFFF00">
                <a:alpha val="84000"/>
              </a:srgbClr>
            </a:solidFill>
            <a:ln w="9525">
              <a:solidFill>
                <a:schemeClr val="tx1"/>
              </a:solidFill>
              <a:prstDash val="dash"/>
              <a:miter lim="800000"/>
              <a:headEnd/>
              <a:tailEnd/>
            </a:ln>
            <a:effectLst/>
          </p:spPr>
          <p:txBody>
            <a:bodyPr wrap="none" anchor="ctr"/>
            <a:lstStyle/>
            <a:p>
              <a:pPr algn="ctr" fontAlgn="auto">
                <a:spcBef>
                  <a:spcPts val="0"/>
                </a:spcBef>
                <a:spcAft>
                  <a:spcPts val="0"/>
                </a:spcAft>
                <a:defRPr/>
              </a:pPr>
              <a:endParaRPr lang="zh-CN" altLang="en-US" sz="1050" kern="0" dirty="0" err="1">
                <a:solidFill>
                  <a:sysClr val="windowText" lastClr="000000"/>
                </a:solidFill>
                <a:latin typeface="+mn-lt"/>
                <a:ea typeface="+mn-ea"/>
              </a:endParaRPr>
            </a:p>
          </p:txBody>
        </p:sp>
        <p:sp>
          <p:nvSpPr>
            <p:cNvPr id="45" name="矩形 44"/>
            <p:cNvSpPr/>
            <p:nvPr/>
          </p:nvSpPr>
          <p:spPr bwMode="auto">
            <a:xfrm>
              <a:off x="1511660" y="4184989"/>
              <a:ext cx="1188132" cy="720341"/>
            </a:xfrm>
            <a:prstGeom prst="rect">
              <a:avLst/>
            </a:prstGeom>
            <a:solidFill>
              <a:srgbClr val="FFFF00">
                <a:alpha val="84000"/>
              </a:srgbClr>
            </a:solidFill>
            <a:ln w="9525">
              <a:solidFill>
                <a:schemeClr val="tx1"/>
              </a:solidFill>
              <a:prstDash val="dash"/>
              <a:miter lim="800000"/>
              <a:headEnd/>
              <a:tailEnd/>
            </a:ln>
            <a:effectLst/>
          </p:spPr>
          <p:txBody>
            <a:bodyPr wrap="none" anchor="ctr"/>
            <a:lstStyle/>
            <a:p>
              <a:pPr algn="ctr" fontAlgn="auto">
                <a:spcBef>
                  <a:spcPts val="0"/>
                </a:spcBef>
                <a:spcAft>
                  <a:spcPts val="0"/>
                </a:spcAft>
                <a:defRPr/>
              </a:pPr>
              <a:endParaRPr lang="zh-CN" altLang="en-US" sz="1050" kern="0" dirty="0" err="1">
                <a:solidFill>
                  <a:sysClr val="windowText" lastClr="000000"/>
                </a:solidFill>
                <a:latin typeface="+mn-lt"/>
                <a:ea typeface="+mn-ea"/>
              </a:endParaRPr>
            </a:p>
          </p:txBody>
        </p:sp>
        <p:sp>
          <p:nvSpPr>
            <p:cNvPr id="74" name="矩形 73"/>
            <p:cNvSpPr/>
            <p:nvPr/>
          </p:nvSpPr>
          <p:spPr bwMode="auto">
            <a:xfrm>
              <a:off x="5256532" y="3032684"/>
              <a:ext cx="1188132" cy="2159825"/>
            </a:xfrm>
            <a:prstGeom prst="rect">
              <a:avLst/>
            </a:prstGeom>
            <a:solidFill>
              <a:srgbClr val="FFC000"/>
            </a:solidFill>
            <a:ln w="9525">
              <a:solidFill>
                <a:schemeClr val="tx1"/>
              </a:solidFill>
              <a:prstDash val="dash"/>
              <a:miter lim="800000"/>
              <a:headEnd/>
              <a:tailEnd/>
            </a:ln>
            <a:effectLst/>
          </p:spPr>
          <p:txBody>
            <a:bodyPr wrap="none"/>
            <a:lstStyle/>
            <a:p>
              <a:pPr algn="ctr" fontAlgn="auto">
                <a:spcBef>
                  <a:spcPts val="0"/>
                </a:spcBef>
                <a:spcAft>
                  <a:spcPts val="0"/>
                </a:spcAft>
                <a:defRPr/>
              </a:pPr>
              <a:r>
                <a:rPr lang="zh-CN" altLang="en-US" sz="1600" kern="0" dirty="0">
                  <a:solidFill>
                    <a:sysClr val="windowText" lastClr="000000"/>
                  </a:solidFill>
                  <a:latin typeface="+mn-lt"/>
                  <a:ea typeface="+mn-ea"/>
                </a:rPr>
                <a:t>容灾和备份</a:t>
              </a:r>
            </a:p>
          </p:txBody>
        </p:sp>
        <p:sp>
          <p:nvSpPr>
            <p:cNvPr id="69" name="矩形 68"/>
            <p:cNvSpPr/>
            <p:nvPr/>
          </p:nvSpPr>
          <p:spPr bwMode="auto">
            <a:xfrm>
              <a:off x="6588224" y="3042256"/>
              <a:ext cx="1188132" cy="2159825"/>
            </a:xfrm>
            <a:prstGeom prst="rect">
              <a:avLst/>
            </a:prstGeom>
            <a:solidFill>
              <a:srgbClr val="E7CCC7"/>
            </a:solidFill>
            <a:ln w="9525">
              <a:solidFill>
                <a:schemeClr val="tx1"/>
              </a:solidFill>
              <a:prstDash val="dash"/>
              <a:miter lim="800000"/>
              <a:headEnd/>
              <a:tailEnd/>
            </a:ln>
            <a:effectLst/>
          </p:spPr>
          <p:txBody>
            <a:bodyPr wrap="none"/>
            <a:lstStyle/>
            <a:p>
              <a:pPr algn="ctr" fontAlgn="auto">
                <a:spcBef>
                  <a:spcPts val="0"/>
                </a:spcBef>
                <a:spcAft>
                  <a:spcPts val="0"/>
                </a:spcAft>
                <a:defRPr/>
              </a:pPr>
              <a:r>
                <a:rPr lang="zh-CN" altLang="en-US" sz="1600" kern="0" dirty="0">
                  <a:solidFill>
                    <a:sysClr val="windowText" lastClr="000000"/>
                  </a:solidFill>
                  <a:latin typeface="+mn-lt"/>
                  <a:ea typeface="+mn-ea"/>
                </a:rPr>
                <a:t>大数据资源池</a:t>
              </a:r>
            </a:p>
          </p:txBody>
        </p:sp>
        <p:sp>
          <p:nvSpPr>
            <p:cNvPr id="37" name="矩形 36"/>
            <p:cNvSpPr/>
            <p:nvPr/>
          </p:nvSpPr>
          <p:spPr bwMode="auto">
            <a:xfrm>
              <a:off x="3714285" y="2135249"/>
              <a:ext cx="1542247" cy="345811"/>
            </a:xfrm>
            <a:prstGeom prst="rect">
              <a:avLst/>
            </a:prstGeom>
            <a:solidFill>
              <a:srgbClr val="00B0F0"/>
            </a:solidFill>
            <a:ln>
              <a:noFill/>
            </a:ln>
            <a:effectLst/>
            <a:extLst/>
          </p:spPr>
          <p:txBody>
            <a:bodyPr anchor="ctr" anchorCtr="1"/>
            <a:lstStyle/>
            <a:p>
              <a:pPr>
                <a:buClr>
                  <a:srgbClr val="CC9900"/>
                </a:buClr>
                <a:defRPr/>
              </a:pPr>
              <a:r>
                <a:rPr lang="en-US" altLang="zh-CN" sz="1800" dirty="0">
                  <a:latin typeface="+mn-lt"/>
                  <a:ea typeface="+mn-ea"/>
                </a:rPr>
                <a:t>ServiceCenter</a:t>
              </a:r>
              <a:endParaRPr lang="zh-CN" altLang="en-US" sz="1800" dirty="0">
                <a:latin typeface="+mn-lt"/>
                <a:ea typeface="+mn-ea"/>
              </a:endParaRPr>
            </a:p>
          </p:txBody>
        </p:sp>
        <p:sp>
          <p:nvSpPr>
            <p:cNvPr id="41" name="矩形 40"/>
            <p:cNvSpPr/>
            <p:nvPr/>
          </p:nvSpPr>
          <p:spPr bwMode="auto">
            <a:xfrm>
              <a:off x="2843352" y="3258837"/>
              <a:ext cx="1044572" cy="344615"/>
            </a:xfrm>
            <a:prstGeom prst="rect">
              <a:avLst/>
            </a:prstGeom>
            <a:solidFill>
              <a:schemeClr val="bg1">
                <a:lumMod val="75000"/>
              </a:schemeClr>
            </a:solidFill>
            <a:ln>
              <a:noFill/>
            </a:ln>
            <a:effectLst/>
            <a:extLst/>
          </p:spPr>
          <p:txBody>
            <a:bodyPr anchor="ctr" anchorCtr="1"/>
            <a:lstStyle/>
            <a:p>
              <a:pPr algn="ctr" fontAlgn="t">
                <a:buClr>
                  <a:srgbClr val="CC9900"/>
                </a:buClr>
                <a:defRPr/>
              </a:pPr>
              <a:r>
                <a:rPr lang="en-US" altLang="zh-CN" sz="1800" dirty="0" err="1">
                  <a:latin typeface="+mn-lt"/>
                  <a:ea typeface="+mn-ea"/>
                </a:rPr>
                <a:t>Openstack</a:t>
              </a:r>
              <a:endParaRPr lang="zh-CN" altLang="en-US" sz="1800" dirty="0">
                <a:latin typeface="+mn-lt"/>
                <a:ea typeface="+mn-ea"/>
              </a:endParaRPr>
            </a:p>
          </p:txBody>
        </p:sp>
        <p:sp>
          <p:nvSpPr>
            <p:cNvPr id="44" name="矩形 43"/>
            <p:cNvSpPr/>
            <p:nvPr/>
          </p:nvSpPr>
          <p:spPr bwMode="auto">
            <a:xfrm>
              <a:off x="1655221" y="4368066"/>
              <a:ext cx="936559" cy="345811"/>
            </a:xfrm>
            <a:prstGeom prst="rect">
              <a:avLst/>
            </a:prstGeom>
            <a:solidFill>
              <a:schemeClr val="bg1">
                <a:lumMod val="75000"/>
              </a:schemeClr>
            </a:solidFill>
            <a:ln>
              <a:noFill/>
            </a:ln>
            <a:effectLst/>
            <a:extLst/>
          </p:spPr>
          <p:txBody>
            <a:bodyPr anchor="ctr" anchorCtr="1"/>
            <a:lstStyle/>
            <a:p>
              <a:pPr algn="ctr" fontAlgn="t">
                <a:buClr>
                  <a:srgbClr val="CC9900"/>
                </a:buClr>
                <a:defRPr/>
              </a:pPr>
              <a:r>
                <a:rPr lang="en-US" altLang="zh-CN" sz="1600" dirty="0">
                  <a:latin typeface="+mn-lt"/>
                  <a:ea typeface="+mn-ea"/>
                </a:rPr>
                <a:t>VRM</a:t>
              </a:r>
              <a:endParaRPr lang="zh-CN" altLang="en-US" sz="1600" dirty="0">
                <a:latin typeface="+mn-lt"/>
                <a:ea typeface="+mn-ea"/>
              </a:endParaRPr>
            </a:p>
          </p:txBody>
        </p:sp>
        <p:sp>
          <p:nvSpPr>
            <p:cNvPr id="59" name="TextBox 46"/>
            <p:cNvSpPr txBox="1">
              <a:spLocks noChangeArrowheads="1"/>
            </p:cNvSpPr>
            <p:nvPr/>
          </p:nvSpPr>
          <p:spPr bwMode="auto">
            <a:xfrm>
              <a:off x="1808253" y="4723449"/>
              <a:ext cx="689089" cy="208788"/>
            </a:xfrm>
            <a:prstGeom prst="rect">
              <a:avLst/>
            </a:prstGeom>
            <a:noFill/>
            <a:ln w="9525">
              <a:noFill/>
              <a:miter lim="800000"/>
              <a:headEnd/>
              <a:tailEnd/>
            </a:ln>
          </p:spPr>
          <p:txBody>
            <a:bodyPr>
              <a:spAutoFit/>
            </a:bodyPr>
            <a:lstStyle/>
            <a:p>
              <a:pPr algn="ctr" fontAlgn="t">
                <a:defRPr/>
              </a:pPr>
              <a:r>
                <a:rPr lang="en-US" altLang="zh-CN" sz="1200" dirty="0">
                  <a:solidFill>
                    <a:srgbClr val="000000"/>
                  </a:solidFill>
                  <a:latin typeface="+mn-lt"/>
                  <a:ea typeface="+mn-ea"/>
                </a:rPr>
                <a:t>AZ</a:t>
              </a:r>
              <a:endParaRPr lang="zh-CN" altLang="en-US" sz="1200" dirty="0">
                <a:solidFill>
                  <a:srgbClr val="000000"/>
                </a:solidFill>
                <a:latin typeface="+mn-lt"/>
                <a:ea typeface="+mn-ea"/>
              </a:endParaRPr>
            </a:p>
          </p:txBody>
        </p:sp>
        <p:sp>
          <p:nvSpPr>
            <p:cNvPr id="60" name="矩形 59"/>
            <p:cNvSpPr/>
            <p:nvPr/>
          </p:nvSpPr>
          <p:spPr bwMode="auto">
            <a:xfrm>
              <a:off x="2988280" y="4368066"/>
              <a:ext cx="1007657" cy="345811"/>
            </a:xfrm>
            <a:prstGeom prst="rect">
              <a:avLst/>
            </a:prstGeom>
            <a:solidFill>
              <a:schemeClr val="bg1">
                <a:lumMod val="75000"/>
              </a:schemeClr>
            </a:solidFill>
            <a:ln>
              <a:noFill/>
            </a:ln>
            <a:effectLst/>
            <a:extLst/>
          </p:spPr>
          <p:txBody>
            <a:bodyPr anchor="ctr" anchorCtr="1"/>
            <a:lstStyle/>
            <a:p>
              <a:pPr algn="ctr" fontAlgn="t">
                <a:buClr>
                  <a:srgbClr val="CC9900"/>
                </a:buClr>
                <a:defRPr/>
              </a:pPr>
              <a:r>
                <a:rPr lang="en-US" altLang="zh-CN" sz="1400" dirty="0">
                  <a:latin typeface="+mn-lt"/>
                  <a:ea typeface="+mn-ea"/>
                </a:rPr>
                <a:t>VMware</a:t>
              </a:r>
              <a:endParaRPr lang="zh-CN" altLang="en-US" sz="1400" dirty="0">
                <a:latin typeface="+mn-lt"/>
                <a:ea typeface="+mn-ea"/>
              </a:endParaRPr>
            </a:p>
          </p:txBody>
        </p:sp>
        <p:sp>
          <p:nvSpPr>
            <p:cNvPr id="62" name="TextBox 46"/>
            <p:cNvSpPr txBox="1">
              <a:spLocks noChangeArrowheads="1"/>
            </p:cNvSpPr>
            <p:nvPr/>
          </p:nvSpPr>
          <p:spPr bwMode="auto">
            <a:xfrm>
              <a:off x="3176861" y="4723449"/>
              <a:ext cx="690456" cy="208788"/>
            </a:xfrm>
            <a:prstGeom prst="rect">
              <a:avLst/>
            </a:prstGeom>
            <a:noFill/>
            <a:ln w="9525">
              <a:noFill/>
              <a:miter lim="800000"/>
              <a:headEnd/>
              <a:tailEnd/>
            </a:ln>
          </p:spPr>
          <p:txBody>
            <a:bodyPr>
              <a:spAutoFit/>
            </a:bodyPr>
            <a:lstStyle/>
            <a:p>
              <a:pPr algn="ctr" fontAlgn="t">
                <a:defRPr/>
              </a:pPr>
              <a:r>
                <a:rPr lang="en-US" altLang="zh-CN" sz="1200" dirty="0">
                  <a:solidFill>
                    <a:srgbClr val="000000"/>
                  </a:solidFill>
                  <a:latin typeface="+mn-lt"/>
                  <a:ea typeface="+mn-ea"/>
                </a:rPr>
                <a:t>AZ</a:t>
              </a:r>
              <a:endParaRPr lang="zh-CN" altLang="en-US" sz="1200" dirty="0">
                <a:solidFill>
                  <a:srgbClr val="000000"/>
                </a:solidFill>
                <a:latin typeface="+mn-lt"/>
                <a:ea typeface="+mn-ea"/>
              </a:endParaRPr>
            </a:p>
          </p:txBody>
        </p:sp>
        <p:sp>
          <p:nvSpPr>
            <p:cNvPr id="63" name="矩形 62"/>
            <p:cNvSpPr/>
            <p:nvPr/>
          </p:nvSpPr>
          <p:spPr bwMode="auto">
            <a:xfrm>
              <a:off x="1295636" y="3042256"/>
              <a:ext cx="3780420" cy="2727004"/>
            </a:xfrm>
            <a:prstGeom prst="rect">
              <a:avLst/>
            </a:prstGeom>
            <a:noFill/>
            <a:ln w="9525">
              <a:solidFill>
                <a:schemeClr val="tx1"/>
              </a:solidFill>
              <a:prstDash val="dash"/>
              <a:miter lim="800000"/>
              <a:headEnd/>
              <a:tailEnd/>
            </a:ln>
            <a:effectLst/>
          </p:spPr>
          <p:txBody>
            <a:bodyPr wrap="none" anchor="ctr"/>
            <a:lstStyle/>
            <a:p>
              <a:pPr algn="ctr" fontAlgn="auto">
                <a:spcBef>
                  <a:spcPts val="0"/>
                </a:spcBef>
                <a:spcAft>
                  <a:spcPts val="0"/>
                </a:spcAft>
                <a:defRPr/>
              </a:pPr>
              <a:endParaRPr lang="zh-CN" altLang="en-US" sz="1050" kern="0" dirty="0" err="1">
                <a:solidFill>
                  <a:sysClr val="windowText" lastClr="000000"/>
                </a:solidFill>
                <a:latin typeface="+mn-lt"/>
                <a:ea typeface="+mn-ea"/>
              </a:endParaRPr>
            </a:p>
          </p:txBody>
        </p:sp>
        <p:cxnSp>
          <p:nvCxnSpPr>
            <p:cNvPr id="65" name="肘形连接符 64"/>
            <p:cNvCxnSpPr>
              <a:stCxn id="41" idx="2"/>
              <a:endCxn id="45" idx="0"/>
            </p:cNvCxnSpPr>
            <p:nvPr/>
          </p:nvCxnSpPr>
          <p:spPr bwMode="auto">
            <a:xfrm flipH="1">
              <a:off x="2106410" y="3603452"/>
              <a:ext cx="1259228" cy="581538"/>
            </a:xfrm>
            <a:prstGeom prst="straightConnector1">
              <a:avLst/>
            </a:prstGeom>
            <a:noFill/>
            <a:ln w="15875">
              <a:solidFill>
                <a:schemeClr val="accent6"/>
              </a:solidFill>
            </a:ln>
            <a:effectLst/>
            <a:extLst/>
          </p:spPr>
        </p:cxnSp>
        <p:cxnSp>
          <p:nvCxnSpPr>
            <p:cNvPr id="66" name="肘形连接符 65"/>
            <p:cNvCxnSpPr>
              <a:stCxn id="41" idx="2"/>
              <a:endCxn id="61" idx="0"/>
            </p:cNvCxnSpPr>
            <p:nvPr/>
          </p:nvCxnSpPr>
          <p:spPr bwMode="auto">
            <a:xfrm>
              <a:off x="3365638" y="3603452"/>
              <a:ext cx="108012" cy="581538"/>
            </a:xfrm>
            <a:prstGeom prst="straightConnector1">
              <a:avLst/>
            </a:prstGeom>
            <a:noFill/>
            <a:ln w="15875">
              <a:solidFill>
                <a:schemeClr val="accent6"/>
              </a:solidFill>
            </a:ln>
            <a:effectLst/>
            <a:extLst/>
          </p:spPr>
        </p:cxnSp>
        <p:cxnSp>
          <p:nvCxnSpPr>
            <p:cNvPr id="24593" name="肘形连接符 66"/>
            <p:cNvCxnSpPr>
              <a:cxnSpLocks noChangeShapeType="1"/>
              <a:stCxn id="37" idx="2"/>
              <a:endCxn id="41" idx="0"/>
            </p:cNvCxnSpPr>
            <p:nvPr/>
          </p:nvCxnSpPr>
          <p:spPr bwMode="auto">
            <a:xfrm flipH="1">
              <a:off x="3365638" y="2481060"/>
              <a:ext cx="1119770" cy="777777"/>
            </a:xfrm>
            <a:prstGeom prst="straightConnector1">
              <a:avLst/>
            </a:prstGeom>
            <a:noFill/>
            <a:ln w="15875">
              <a:solidFill>
                <a:srgbClr val="92D050"/>
              </a:solidFill>
              <a:round/>
              <a:headEnd/>
              <a:tailEnd/>
            </a:ln>
            <a:extLst>
              <a:ext uri="{909E8E84-426E-40DD-AFC4-6F175D3DCCD1}">
                <a14:hiddenFill xmlns:a14="http://schemas.microsoft.com/office/drawing/2010/main">
                  <a:noFill/>
                </a14:hiddenFill>
              </a:ext>
            </a:extLst>
          </p:spPr>
        </p:cxnSp>
        <p:sp>
          <p:nvSpPr>
            <p:cNvPr id="68" name="矩形 67"/>
            <p:cNvSpPr/>
            <p:nvPr/>
          </p:nvSpPr>
          <p:spPr bwMode="auto">
            <a:xfrm>
              <a:off x="6731784" y="3464648"/>
              <a:ext cx="901012" cy="288376"/>
            </a:xfrm>
            <a:prstGeom prst="rect">
              <a:avLst/>
            </a:prstGeom>
            <a:solidFill>
              <a:schemeClr val="accent2">
                <a:lumMod val="75000"/>
              </a:schemeClr>
            </a:solidFill>
            <a:ln>
              <a:noFill/>
            </a:ln>
            <a:effectLst/>
            <a:extLst/>
          </p:spPr>
          <p:txBody>
            <a:bodyPr anchor="ctr" anchorCtr="1"/>
            <a:lstStyle/>
            <a:p>
              <a:pPr algn="ctr" fontAlgn="t">
                <a:buClr>
                  <a:srgbClr val="CC9900"/>
                </a:buClr>
                <a:defRPr/>
              </a:pPr>
              <a:r>
                <a:rPr lang="en-US" altLang="zh-CN" sz="1800" dirty="0">
                  <a:latin typeface="+mn-lt"/>
                  <a:ea typeface="+mn-ea"/>
                </a:rPr>
                <a:t>FIM</a:t>
              </a:r>
              <a:endParaRPr lang="zh-CN" altLang="en-US" sz="1800" dirty="0">
                <a:latin typeface="+mn-lt"/>
                <a:ea typeface="+mn-ea"/>
              </a:endParaRPr>
            </a:p>
          </p:txBody>
        </p:sp>
        <p:sp>
          <p:nvSpPr>
            <p:cNvPr id="70" name="矩形 69"/>
            <p:cNvSpPr/>
            <p:nvPr/>
          </p:nvSpPr>
          <p:spPr bwMode="auto">
            <a:xfrm>
              <a:off x="1403648" y="3249264"/>
              <a:ext cx="1368607" cy="345812"/>
            </a:xfrm>
            <a:prstGeom prst="rect">
              <a:avLst/>
            </a:prstGeom>
            <a:solidFill>
              <a:srgbClr val="FFC1C1"/>
            </a:solidFill>
            <a:ln>
              <a:noFill/>
            </a:ln>
            <a:effectLst/>
            <a:extLst/>
          </p:spPr>
          <p:txBody>
            <a:bodyPr lIns="36000" tIns="36000" rIns="36000" bIns="36000" anchor="ctr" anchorCtr="1"/>
            <a:lstStyle/>
            <a:p>
              <a:pPr algn="ctr" fontAlgn="t">
                <a:buClr>
                  <a:srgbClr val="CC9900"/>
                </a:buClr>
                <a:defRPr/>
              </a:pPr>
              <a:r>
                <a:rPr lang="en-US" altLang="zh-CN" sz="1800" dirty="0">
                  <a:latin typeface="+mn-lt"/>
                  <a:ea typeface="+mn-ea"/>
                </a:rPr>
                <a:t>OpenStack OM</a:t>
              </a:r>
              <a:endParaRPr lang="zh-CN" altLang="en-US" sz="1800" dirty="0">
                <a:latin typeface="+mn-lt"/>
                <a:ea typeface="+mn-ea"/>
              </a:endParaRPr>
            </a:p>
          </p:txBody>
        </p:sp>
        <p:cxnSp>
          <p:nvCxnSpPr>
            <p:cNvPr id="24596" name="肘形连接符 70"/>
            <p:cNvCxnSpPr>
              <a:cxnSpLocks noChangeShapeType="1"/>
              <a:stCxn id="37" idx="2"/>
              <a:endCxn id="69" idx="0"/>
            </p:cNvCxnSpPr>
            <p:nvPr/>
          </p:nvCxnSpPr>
          <p:spPr bwMode="auto">
            <a:xfrm>
              <a:off x="4485409" y="2481060"/>
              <a:ext cx="2696882" cy="561196"/>
            </a:xfrm>
            <a:prstGeom prst="straightConnector1">
              <a:avLst/>
            </a:prstGeom>
            <a:noFill/>
            <a:ln w="15875">
              <a:solidFill>
                <a:srgbClr val="92D050"/>
              </a:solidFill>
              <a:round/>
              <a:headEnd/>
              <a:tailEnd/>
            </a:ln>
            <a:extLst>
              <a:ext uri="{909E8E84-426E-40DD-AFC4-6F175D3DCCD1}">
                <a14:hiddenFill xmlns:a14="http://schemas.microsoft.com/office/drawing/2010/main">
                  <a:noFill/>
                </a14:hiddenFill>
              </a:ext>
            </a:extLst>
          </p:spPr>
        </p:cxnSp>
        <p:sp>
          <p:nvSpPr>
            <p:cNvPr id="73" name="矩形 72"/>
            <p:cNvSpPr/>
            <p:nvPr/>
          </p:nvSpPr>
          <p:spPr bwMode="auto">
            <a:xfrm>
              <a:off x="5435640" y="3464648"/>
              <a:ext cx="901012" cy="288376"/>
            </a:xfrm>
            <a:prstGeom prst="rect">
              <a:avLst/>
            </a:prstGeom>
            <a:solidFill>
              <a:schemeClr val="accent2">
                <a:lumMod val="75000"/>
              </a:schemeClr>
            </a:solidFill>
            <a:ln>
              <a:noFill/>
            </a:ln>
            <a:effectLst/>
            <a:extLst/>
          </p:spPr>
          <p:txBody>
            <a:bodyPr anchor="ctr" anchorCtr="1"/>
            <a:lstStyle/>
            <a:p>
              <a:pPr algn="ctr" fontAlgn="t">
                <a:buClr>
                  <a:srgbClr val="CC9900"/>
                </a:buClr>
                <a:defRPr/>
              </a:pPr>
              <a:r>
                <a:rPr lang="en-US" altLang="zh-CN" sz="1800" dirty="0">
                  <a:latin typeface="+mn-lt"/>
                  <a:ea typeface="+mn-ea"/>
                </a:rPr>
                <a:t>BC&amp;DR</a:t>
              </a:r>
              <a:endParaRPr lang="zh-CN" altLang="en-US" sz="1800" dirty="0">
                <a:latin typeface="+mn-lt"/>
                <a:ea typeface="+mn-ea"/>
              </a:endParaRPr>
            </a:p>
          </p:txBody>
        </p:sp>
        <p:cxnSp>
          <p:nvCxnSpPr>
            <p:cNvPr id="24598" name="肘形连接符 74"/>
            <p:cNvCxnSpPr>
              <a:cxnSpLocks noChangeShapeType="1"/>
              <a:stCxn id="37" idx="2"/>
              <a:endCxn id="74" idx="0"/>
            </p:cNvCxnSpPr>
            <p:nvPr/>
          </p:nvCxnSpPr>
          <p:spPr bwMode="auto">
            <a:xfrm>
              <a:off x="4485409" y="2481060"/>
              <a:ext cx="1365190" cy="551624"/>
            </a:xfrm>
            <a:prstGeom prst="straightConnector1">
              <a:avLst/>
            </a:prstGeom>
            <a:noFill/>
            <a:ln w="15875">
              <a:solidFill>
                <a:srgbClr val="92D050"/>
              </a:solidFill>
              <a:round/>
              <a:headEnd/>
              <a:tailEnd/>
            </a:ln>
            <a:extLst>
              <a:ext uri="{909E8E84-426E-40DD-AFC4-6F175D3DCCD1}">
                <a14:hiddenFill xmlns:a14="http://schemas.microsoft.com/office/drawing/2010/main">
                  <a:noFill/>
                </a14:hiddenFill>
              </a:ext>
            </a:extLst>
          </p:spPr>
        </p:cxnSp>
        <p:sp>
          <p:nvSpPr>
            <p:cNvPr id="76" name="矩形 75"/>
            <p:cNvSpPr/>
            <p:nvPr/>
          </p:nvSpPr>
          <p:spPr bwMode="auto">
            <a:xfrm>
              <a:off x="4176412" y="4184989"/>
              <a:ext cx="827180" cy="345812"/>
            </a:xfrm>
            <a:prstGeom prst="rect">
              <a:avLst/>
            </a:prstGeom>
            <a:solidFill>
              <a:srgbClr val="92D050"/>
            </a:solidFill>
            <a:ln>
              <a:noFill/>
            </a:ln>
            <a:effectLst/>
            <a:extLst/>
          </p:spPr>
          <p:txBody>
            <a:bodyPr anchor="ctr" anchorCtr="1"/>
            <a:lstStyle/>
            <a:p>
              <a:pPr algn="ctr" fontAlgn="t">
                <a:buClr>
                  <a:srgbClr val="CC9900"/>
                </a:buClr>
                <a:defRPr/>
              </a:pPr>
              <a:r>
                <a:rPr lang="en-US" altLang="zh-CN" sz="1800">
                  <a:latin typeface="+mn-lt"/>
                  <a:ea typeface="+mn-ea"/>
                </a:rPr>
                <a:t>AC</a:t>
              </a:r>
              <a:endParaRPr lang="zh-CN" altLang="en-US" sz="1800" dirty="0">
                <a:latin typeface="+mn-lt"/>
                <a:ea typeface="+mn-ea"/>
              </a:endParaRPr>
            </a:p>
          </p:txBody>
        </p:sp>
        <p:cxnSp>
          <p:nvCxnSpPr>
            <p:cNvPr id="77" name="肘形连接符 101"/>
            <p:cNvCxnSpPr>
              <a:stCxn id="41" idx="2"/>
              <a:endCxn id="76" idx="0"/>
            </p:cNvCxnSpPr>
            <p:nvPr/>
          </p:nvCxnSpPr>
          <p:spPr bwMode="auto">
            <a:xfrm>
              <a:off x="3365638" y="3603452"/>
              <a:ext cx="1225047" cy="581538"/>
            </a:xfrm>
            <a:prstGeom prst="straightConnector1">
              <a:avLst/>
            </a:prstGeom>
            <a:noFill/>
            <a:ln w="15875">
              <a:solidFill>
                <a:schemeClr val="accent6"/>
              </a:solidFill>
            </a:ln>
            <a:effectLst/>
            <a:extLst/>
          </p:spPr>
        </p:cxnSp>
        <p:sp>
          <p:nvSpPr>
            <p:cNvPr id="78" name="矩形 77"/>
            <p:cNvSpPr/>
            <p:nvPr/>
          </p:nvSpPr>
          <p:spPr bwMode="auto">
            <a:xfrm>
              <a:off x="1368100" y="2135249"/>
              <a:ext cx="1080119" cy="345810"/>
            </a:xfrm>
            <a:prstGeom prst="rect">
              <a:avLst/>
            </a:prstGeom>
            <a:solidFill>
              <a:schemeClr val="bg1">
                <a:lumMod val="75000"/>
              </a:schemeClr>
            </a:solidFill>
            <a:ln>
              <a:noFill/>
            </a:ln>
            <a:effectLst/>
            <a:extLst/>
          </p:spPr>
          <p:txBody>
            <a:bodyPr anchor="ctr" anchorCtr="1"/>
            <a:lstStyle/>
            <a:p>
              <a:pPr algn="ctr" fontAlgn="t">
                <a:buClr>
                  <a:srgbClr val="CC9900"/>
                </a:buClr>
                <a:defRPr/>
              </a:pPr>
              <a:r>
                <a:rPr lang="en-US" altLang="zh-CN" sz="1800" dirty="0" err="1">
                  <a:latin typeface="+mn-lt"/>
                  <a:ea typeface="+mn-ea"/>
                </a:rPr>
                <a:t>KeyStone</a:t>
              </a:r>
              <a:endParaRPr lang="zh-CN" altLang="en-US" sz="1800" dirty="0">
                <a:latin typeface="+mn-lt"/>
                <a:ea typeface="+mn-ea"/>
              </a:endParaRPr>
            </a:p>
          </p:txBody>
        </p:sp>
        <p:cxnSp>
          <p:nvCxnSpPr>
            <p:cNvPr id="24602" name="肘形连接符 48"/>
            <p:cNvCxnSpPr>
              <a:cxnSpLocks noChangeShapeType="1"/>
              <a:stCxn id="37" idx="1"/>
              <a:endCxn id="78" idx="3"/>
            </p:cNvCxnSpPr>
            <p:nvPr/>
          </p:nvCxnSpPr>
          <p:spPr bwMode="auto">
            <a:xfrm flipH="1" flipV="1">
              <a:off x="2448219" y="2308153"/>
              <a:ext cx="1266066" cy="2"/>
            </a:xfrm>
            <a:prstGeom prst="straightConnector1">
              <a:avLst/>
            </a:prstGeom>
            <a:noFill/>
            <a:ln w="15875">
              <a:solidFill>
                <a:srgbClr val="92D050"/>
              </a:solidFill>
              <a:round/>
              <a:headEnd/>
              <a:tailEnd/>
            </a:ln>
            <a:extLst>
              <a:ext uri="{909E8E84-426E-40DD-AFC4-6F175D3DCCD1}">
                <a14:hiddenFill xmlns:a14="http://schemas.microsoft.com/office/drawing/2010/main">
                  <a:noFill/>
                </a14:hiddenFill>
              </a:ext>
            </a:extLst>
          </p:spPr>
        </p:cxnSp>
        <p:cxnSp>
          <p:nvCxnSpPr>
            <p:cNvPr id="24603" name="肘形连接符 48"/>
            <p:cNvCxnSpPr>
              <a:cxnSpLocks noChangeShapeType="1"/>
              <a:stCxn id="41" idx="0"/>
              <a:endCxn id="78" idx="2"/>
            </p:cNvCxnSpPr>
            <p:nvPr/>
          </p:nvCxnSpPr>
          <p:spPr bwMode="auto">
            <a:xfrm flipH="1" flipV="1">
              <a:off x="1908160" y="2481059"/>
              <a:ext cx="1457478" cy="777779"/>
            </a:xfrm>
            <a:prstGeom prst="straightConnector1">
              <a:avLst/>
            </a:prstGeom>
            <a:noFill/>
            <a:ln w="15875">
              <a:solidFill>
                <a:srgbClr val="92D050"/>
              </a:solidFill>
              <a:round/>
              <a:headEnd/>
              <a:tailEnd/>
            </a:ln>
            <a:extLst>
              <a:ext uri="{909E8E84-426E-40DD-AFC4-6F175D3DCCD1}">
                <a14:hiddenFill xmlns:a14="http://schemas.microsoft.com/office/drawing/2010/main">
                  <a:noFill/>
                </a14:hiddenFill>
              </a:ext>
            </a:extLst>
          </p:spPr>
        </p:cxnSp>
        <p:grpSp>
          <p:nvGrpSpPr>
            <p:cNvPr id="24604" name="组合 99"/>
            <p:cNvGrpSpPr>
              <a:grpSpLocks/>
            </p:cNvGrpSpPr>
            <p:nvPr/>
          </p:nvGrpSpPr>
          <p:grpSpPr bwMode="auto">
            <a:xfrm>
              <a:off x="1475656" y="5229200"/>
              <a:ext cx="972959" cy="432047"/>
              <a:chOff x="644619" y="4094570"/>
              <a:chExt cx="900000" cy="540000"/>
            </a:xfrm>
          </p:grpSpPr>
          <p:sp>
            <p:nvSpPr>
              <p:cNvPr id="105" name="Freeform 6"/>
              <p:cNvSpPr>
                <a:spLocks/>
              </p:cNvSpPr>
              <p:nvPr/>
            </p:nvSpPr>
            <p:spPr bwMode="auto">
              <a:xfrm>
                <a:off x="645040" y="4095074"/>
                <a:ext cx="899213" cy="539897"/>
              </a:xfrm>
              <a:custGeom>
                <a:avLst/>
                <a:gdLst>
                  <a:gd name="T0" fmla="*/ 331 w 374"/>
                  <a:gd name="T1" fmla="*/ 89 h 184"/>
                  <a:gd name="T2" fmla="*/ 294 w 374"/>
                  <a:gd name="T3" fmla="*/ 46 h 184"/>
                  <a:gd name="T4" fmla="*/ 220 w 374"/>
                  <a:gd name="T5" fmla="*/ 10 h 184"/>
                  <a:gd name="T6" fmla="*/ 119 w 374"/>
                  <a:gd name="T7" fmla="*/ 33 h 184"/>
                  <a:gd name="T8" fmla="*/ 17 w 374"/>
                  <a:gd name="T9" fmla="*/ 64 h 184"/>
                  <a:gd name="T10" fmla="*/ 32 w 374"/>
                  <a:gd name="T11" fmla="*/ 85 h 184"/>
                  <a:gd name="T12" fmla="*/ 3 w 374"/>
                  <a:gd name="T13" fmla="*/ 111 h 184"/>
                  <a:gd name="T14" fmla="*/ 46 w 374"/>
                  <a:gd name="T15" fmla="*/ 138 h 184"/>
                  <a:gd name="T16" fmla="*/ 97 w 374"/>
                  <a:gd name="T17" fmla="*/ 157 h 184"/>
                  <a:gd name="T18" fmla="*/ 158 w 374"/>
                  <a:gd name="T19" fmla="*/ 182 h 184"/>
                  <a:gd name="T20" fmla="*/ 224 w 374"/>
                  <a:gd name="T21" fmla="*/ 168 h 184"/>
                  <a:gd name="T22" fmla="*/ 289 w 374"/>
                  <a:gd name="T23" fmla="*/ 171 h 184"/>
                  <a:gd name="T24" fmla="*/ 309 w 374"/>
                  <a:gd name="T25" fmla="*/ 145 h 184"/>
                  <a:gd name="T26" fmla="*/ 370 w 374"/>
                  <a:gd name="T27" fmla="*/ 120 h 184"/>
                  <a:gd name="T28" fmla="*/ 331 w 374"/>
                  <a:gd name="T29" fmla="*/ 89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74" h="184">
                    <a:moveTo>
                      <a:pt x="331" y="89"/>
                    </a:moveTo>
                    <a:cubicBezTo>
                      <a:pt x="350" y="59"/>
                      <a:pt x="294" y="46"/>
                      <a:pt x="294" y="46"/>
                    </a:cubicBezTo>
                    <a:cubicBezTo>
                      <a:pt x="290" y="35"/>
                      <a:pt x="285" y="19"/>
                      <a:pt x="220" y="10"/>
                    </a:cubicBezTo>
                    <a:cubicBezTo>
                      <a:pt x="156" y="0"/>
                      <a:pt x="119" y="33"/>
                      <a:pt x="119" y="33"/>
                    </a:cubicBezTo>
                    <a:cubicBezTo>
                      <a:pt x="48" y="22"/>
                      <a:pt x="21" y="50"/>
                      <a:pt x="17" y="64"/>
                    </a:cubicBezTo>
                    <a:cubicBezTo>
                      <a:pt x="14" y="78"/>
                      <a:pt x="32" y="85"/>
                      <a:pt x="32" y="85"/>
                    </a:cubicBezTo>
                    <a:cubicBezTo>
                      <a:pt x="32" y="85"/>
                      <a:pt x="0" y="90"/>
                      <a:pt x="3" y="111"/>
                    </a:cubicBezTo>
                    <a:cubicBezTo>
                      <a:pt x="6" y="132"/>
                      <a:pt x="46" y="138"/>
                      <a:pt x="46" y="138"/>
                    </a:cubicBezTo>
                    <a:cubicBezTo>
                      <a:pt x="55" y="162"/>
                      <a:pt x="97" y="157"/>
                      <a:pt x="97" y="157"/>
                    </a:cubicBezTo>
                    <a:cubicBezTo>
                      <a:pt x="101" y="163"/>
                      <a:pt x="113" y="179"/>
                      <a:pt x="158" y="182"/>
                    </a:cubicBezTo>
                    <a:cubicBezTo>
                      <a:pt x="197" y="184"/>
                      <a:pt x="224" y="168"/>
                      <a:pt x="224" y="168"/>
                    </a:cubicBezTo>
                    <a:cubicBezTo>
                      <a:pt x="235" y="171"/>
                      <a:pt x="259" y="180"/>
                      <a:pt x="289" y="171"/>
                    </a:cubicBezTo>
                    <a:cubicBezTo>
                      <a:pt x="319" y="163"/>
                      <a:pt x="309" y="145"/>
                      <a:pt x="309" y="145"/>
                    </a:cubicBezTo>
                    <a:cubicBezTo>
                      <a:pt x="320" y="146"/>
                      <a:pt x="365" y="146"/>
                      <a:pt x="370" y="120"/>
                    </a:cubicBezTo>
                    <a:cubicBezTo>
                      <a:pt x="374" y="94"/>
                      <a:pt x="331" y="89"/>
                      <a:pt x="331" y="89"/>
                    </a:cubicBezTo>
                    <a:close/>
                  </a:path>
                </a:pathLst>
              </a:custGeom>
              <a:solidFill>
                <a:srgbClr val="0099FF"/>
              </a:solidFill>
              <a:ln>
                <a:noFill/>
              </a:ln>
            </p:spPr>
            <p:txBody>
              <a:bodyPr lIns="121920" tIns="60960" rIns="121920" bIns="60960"/>
              <a:lstStyle/>
              <a:p>
                <a:pPr defTabSz="914072" fontAlgn="t">
                  <a:defRPr/>
                </a:pPr>
                <a:endParaRPr lang="zh-CN" altLang="en-US" sz="1600" dirty="0">
                  <a:latin typeface="+mn-lt"/>
                  <a:ea typeface="+mn-ea"/>
                </a:endParaRPr>
              </a:p>
            </p:txBody>
          </p:sp>
          <p:sp>
            <p:nvSpPr>
              <p:cNvPr id="106" name="Rectangle 46"/>
              <p:cNvSpPr>
                <a:spLocks noChangeArrowheads="1"/>
              </p:cNvSpPr>
              <p:nvPr/>
            </p:nvSpPr>
            <p:spPr bwMode="auto">
              <a:xfrm>
                <a:off x="685511" y="4249116"/>
                <a:ext cx="763888" cy="231813"/>
              </a:xfrm>
              <a:prstGeom prst="rect">
                <a:avLst/>
              </a:prstGeom>
              <a:noFill/>
            </p:spPr>
            <p:txBody>
              <a:bodyPr lIns="0" tIns="0" rIns="0" bIns="0" anchor="ctr">
                <a:spAutoFit/>
              </a:bodyPr>
              <a:lstStyle/>
              <a:p>
                <a:pPr algn="ctr" defTabSz="914072" fontAlgn="t">
                  <a:buClr>
                    <a:srgbClr val="F5F5F5"/>
                  </a:buClr>
                  <a:defRPr/>
                </a:pPr>
                <a:r>
                  <a:rPr lang="zh-CN" altLang="en-US" sz="1600" dirty="0">
                    <a:latin typeface="+mn-lt"/>
                    <a:ea typeface="+mn-ea"/>
                    <a:cs typeface="Arial" pitchFamily="34" charset="0"/>
                    <a:sym typeface="Arial Bold" charset="0"/>
                  </a:rPr>
                  <a:t>计算池</a:t>
                </a:r>
                <a:endParaRPr lang="en-US" altLang="zh-CN" sz="1600" dirty="0">
                  <a:latin typeface="+mn-lt"/>
                  <a:ea typeface="+mn-ea"/>
                  <a:cs typeface="Arial" pitchFamily="34" charset="0"/>
                  <a:sym typeface="Arial Bold" charset="0"/>
                </a:endParaRPr>
              </a:p>
            </p:txBody>
          </p:sp>
        </p:grpSp>
        <p:grpSp>
          <p:nvGrpSpPr>
            <p:cNvPr id="24605" name="组合 105"/>
            <p:cNvGrpSpPr>
              <a:grpSpLocks/>
            </p:cNvGrpSpPr>
            <p:nvPr/>
          </p:nvGrpSpPr>
          <p:grpSpPr bwMode="auto">
            <a:xfrm>
              <a:off x="5400200" y="4509120"/>
              <a:ext cx="972000" cy="432000"/>
              <a:chOff x="1592975" y="4094570"/>
              <a:chExt cx="900000" cy="332895"/>
            </a:xfrm>
          </p:grpSpPr>
          <p:sp>
            <p:nvSpPr>
              <p:cNvPr id="108" name="Freeform 6"/>
              <p:cNvSpPr>
                <a:spLocks/>
              </p:cNvSpPr>
              <p:nvPr/>
            </p:nvSpPr>
            <p:spPr bwMode="auto">
              <a:xfrm>
                <a:off x="1592875" y="4094680"/>
                <a:ext cx="900100" cy="332868"/>
              </a:xfrm>
              <a:custGeom>
                <a:avLst/>
                <a:gdLst>
                  <a:gd name="T0" fmla="*/ 331 w 374"/>
                  <a:gd name="T1" fmla="*/ 89 h 184"/>
                  <a:gd name="T2" fmla="*/ 294 w 374"/>
                  <a:gd name="T3" fmla="*/ 46 h 184"/>
                  <a:gd name="T4" fmla="*/ 220 w 374"/>
                  <a:gd name="T5" fmla="*/ 10 h 184"/>
                  <a:gd name="T6" fmla="*/ 119 w 374"/>
                  <a:gd name="T7" fmla="*/ 33 h 184"/>
                  <a:gd name="T8" fmla="*/ 17 w 374"/>
                  <a:gd name="T9" fmla="*/ 64 h 184"/>
                  <a:gd name="T10" fmla="*/ 32 w 374"/>
                  <a:gd name="T11" fmla="*/ 85 h 184"/>
                  <a:gd name="T12" fmla="*/ 3 w 374"/>
                  <a:gd name="T13" fmla="*/ 111 h 184"/>
                  <a:gd name="T14" fmla="*/ 46 w 374"/>
                  <a:gd name="T15" fmla="*/ 138 h 184"/>
                  <a:gd name="T16" fmla="*/ 97 w 374"/>
                  <a:gd name="T17" fmla="*/ 157 h 184"/>
                  <a:gd name="T18" fmla="*/ 158 w 374"/>
                  <a:gd name="T19" fmla="*/ 182 h 184"/>
                  <a:gd name="T20" fmla="*/ 224 w 374"/>
                  <a:gd name="T21" fmla="*/ 168 h 184"/>
                  <a:gd name="T22" fmla="*/ 289 w 374"/>
                  <a:gd name="T23" fmla="*/ 171 h 184"/>
                  <a:gd name="T24" fmla="*/ 309 w 374"/>
                  <a:gd name="T25" fmla="*/ 145 h 184"/>
                  <a:gd name="T26" fmla="*/ 370 w 374"/>
                  <a:gd name="T27" fmla="*/ 120 h 184"/>
                  <a:gd name="T28" fmla="*/ 331 w 374"/>
                  <a:gd name="T29" fmla="*/ 89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74" h="184">
                    <a:moveTo>
                      <a:pt x="331" y="89"/>
                    </a:moveTo>
                    <a:cubicBezTo>
                      <a:pt x="350" y="59"/>
                      <a:pt x="294" y="46"/>
                      <a:pt x="294" y="46"/>
                    </a:cubicBezTo>
                    <a:cubicBezTo>
                      <a:pt x="290" y="35"/>
                      <a:pt x="285" y="19"/>
                      <a:pt x="220" y="10"/>
                    </a:cubicBezTo>
                    <a:cubicBezTo>
                      <a:pt x="156" y="0"/>
                      <a:pt x="119" y="33"/>
                      <a:pt x="119" y="33"/>
                    </a:cubicBezTo>
                    <a:cubicBezTo>
                      <a:pt x="48" y="22"/>
                      <a:pt x="21" y="50"/>
                      <a:pt x="17" y="64"/>
                    </a:cubicBezTo>
                    <a:cubicBezTo>
                      <a:pt x="14" y="78"/>
                      <a:pt x="32" y="85"/>
                      <a:pt x="32" y="85"/>
                    </a:cubicBezTo>
                    <a:cubicBezTo>
                      <a:pt x="32" y="85"/>
                      <a:pt x="0" y="90"/>
                      <a:pt x="3" y="111"/>
                    </a:cubicBezTo>
                    <a:cubicBezTo>
                      <a:pt x="6" y="132"/>
                      <a:pt x="46" y="138"/>
                      <a:pt x="46" y="138"/>
                    </a:cubicBezTo>
                    <a:cubicBezTo>
                      <a:pt x="55" y="162"/>
                      <a:pt x="97" y="157"/>
                      <a:pt x="97" y="157"/>
                    </a:cubicBezTo>
                    <a:cubicBezTo>
                      <a:pt x="101" y="163"/>
                      <a:pt x="113" y="179"/>
                      <a:pt x="158" y="182"/>
                    </a:cubicBezTo>
                    <a:cubicBezTo>
                      <a:pt x="197" y="184"/>
                      <a:pt x="224" y="168"/>
                      <a:pt x="224" y="168"/>
                    </a:cubicBezTo>
                    <a:cubicBezTo>
                      <a:pt x="235" y="171"/>
                      <a:pt x="259" y="180"/>
                      <a:pt x="289" y="171"/>
                    </a:cubicBezTo>
                    <a:cubicBezTo>
                      <a:pt x="319" y="163"/>
                      <a:pt x="309" y="145"/>
                      <a:pt x="309" y="145"/>
                    </a:cubicBezTo>
                    <a:cubicBezTo>
                      <a:pt x="320" y="146"/>
                      <a:pt x="365" y="146"/>
                      <a:pt x="370" y="120"/>
                    </a:cubicBezTo>
                    <a:cubicBezTo>
                      <a:pt x="374" y="94"/>
                      <a:pt x="331" y="89"/>
                      <a:pt x="331" y="89"/>
                    </a:cubicBezTo>
                    <a:close/>
                  </a:path>
                </a:pathLst>
              </a:custGeom>
              <a:solidFill>
                <a:srgbClr val="0099FF"/>
              </a:solidFill>
              <a:ln>
                <a:noFill/>
              </a:ln>
            </p:spPr>
            <p:txBody>
              <a:bodyPr lIns="121920" tIns="60960" rIns="121920" bIns="60960"/>
              <a:lstStyle/>
              <a:p>
                <a:pPr defTabSz="914072" fontAlgn="t">
                  <a:defRPr/>
                </a:pPr>
                <a:endParaRPr lang="zh-CN" altLang="en-US" sz="3200" dirty="0">
                  <a:latin typeface="+mn-lt"/>
                  <a:ea typeface="+mn-ea"/>
                </a:endParaRPr>
              </a:p>
            </p:txBody>
          </p:sp>
          <p:sp>
            <p:nvSpPr>
              <p:cNvPr id="109" name="Rectangle 46"/>
              <p:cNvSpPr>
                <a:spLocks noChangeArrowheads="1"/>
              </p:cNvSpPr>
              <p:nvPr/>
            </p:nvSpPr>
            <p:spPr bwMode="auto">
              <a:xfrm>
                <a:off x="1735930" y="4204406"/>
                <a:ext cx="613992" cy="156752"/>
              </a:xfrm>
              <a:prstGeom prst="rect">
                <a:avLst/>
              </a:prstGeom>
              <a:noFill/>
            </p:spPr>
            <p:txBody>
              <a:bodyPr lIns="0" tIns="0" rIns="0" bIns="0" anchor="ctr">
                <a:spAutoFit/>
              </a:bodyPr>
              <a:lstStyle/>
              <a:p>
                <a:pPr indent="-56907" algn="ctr" defTabSz="914072" fontAlgn="t">
                  <a:lnSpc>
                    <a:spcPct val="110000"/>
                  </a:lnSpc>
                  <a:buClr>
                    <a:srgbClr val="F5F5F5"/>
                  </a:buClr>
                  <a:defRPr/>
                </a:pPr>
                <a:r>
                  <a:rPr lang="zh-CN" altLang="en-US" sz="1600" dirty="0">
                    <a:latin typeface="+mn-lt"/>
                    <a:ea typeface="+mn-ea"/>
                    <a:cs typeface="Arial" pitchFamily="34" charset="0"/>
                    <a:sym typeface="Arial Bold" charset="0"/>
                  </a:rPr>
                  <a:t>存储池</a:t>
                </a:r>
                <a:endParaRPr lang="en-US" altLang="zh-CN" sz="1600" dirty="0">
                  <a:latin typeface="+mn-lt"/>
                  <a:ea typeface="+mn-ea"/>
                  <a:cs typeface="Arial" pitchFamily="34" charset="0"/>
                  <a:sym typeface="Arial Bold" charset="0"/>
                </a:endParaRPr>
              </a:p>
            </p:txBody>
          </p:sp>
        </p:grpSp>
        <p:grpSp>
          <p:nvGrpSpPr>
            <p:cNvPr id="24606" name="组合 106"/>
            <p:cNvGrpSpPr>
              <a:grpSpLocks/>
            </p:cNvGrpSpPr>
            <p:nvPr/>
          </p:nvGrpSpPr>
          <p:grpSpPr bwMode="auto">
            <a:xfrm>
              <a:off x="4031940" y="5193196"/>
              <a:ext cx="972000" cy="432000"/>
              <a:chOff x="2541331" y="4094570"/>
              <a:chExt cx="900000" cy="540000"/>
            </a:xfrm>
          </p:grpSpPr>
          <p:sp>
            <p:nvSpPr>
              <p:cNvPr id="111" name="Freeform 6"/>
              <p:cNvSpPr>
                <a:spLocks/>
              </p:cNvSpPr>
              <p:nvPr/>
            </p:nvSpPr>
            <p:spPr bwMode="auto">
              <a:xfrm>
                <a:off x="2540909" y="4095207"/>
                <a:ext cx="900100" cy="539956"/>
              </a:xfrm>
              <a:custGeom>
                <a:avLst/>
                <a:gdLst>
                  <a:gd name="T0" fmla="*/ 331 w 374"/>
                  <a:gd name="T1" fmla="*/ 89 h 184"/>
                  <a:gd name="T2" fmla="*/ 294 w 374"/>
                  <a:gd name="T3" fmla="*/ 46 h 184"/>
                  <a:gd name="T4" fmla="*/ 220 w 374"/>
                  <a:gd name="T5" fmla="*/ 10 h 184"/>
                  <a:gd name="T6" fmla="*/ 119 w 374"/>
                  <a:gd name="T7" fmla="*/ 33 h 184"/>
                  <a:gd name="T8" fmla="*/ 17 w 374"/>
                  <a:gd name="T9" fmla="*/ 64 h 184"/>
                  <a:gd name="T10" fmla="*/ 32 w 374"/>
                  <a:gd name="T11" fmla="*/ 85 h 184"/>
                  <a:gd name="T12" fmla="*/ 3 w 374"/>
                  <a:gd name="T13" fmla="*/ 111 h 184"/>
                  <a:gd name="T14" fmla="*/ 46 w 374"/>
                  <a:gd name="T15" fmla="*/ 138 h 184"/>
                  <a:gd name="T16" fmla="*/ 97 w 374"/>
                  <a:gd name="T17" fmla="*/ 157 h 184"/>
                  <a:gd name="T18" fmla="*/ 158 w 374"/>
                  <a:gd name="T19" fmla="*/ 182 h 184"/>
                  <a:gd name="T20" fmla="*/ 224 w 374"/>
                  <a:gd name="T21" fmla="*/ 168 h 184"/>
                  <a:gd name="T22" fmla="*/ 289 w 374"/>
                  <a:gd name="T23" fmla="*/ 171 h 184"/>
                  <a:gd name="T24" fmla="*/ 309 w 374"/>
                  <a:gd name="T25" fmla="*/ 145 h 184"/>
                  <a:gd name="T26" fmla="*/ 370 w 374"/>
                  <a:gd name="T27" fmla="*/ 120 h 184"/>
                  <a:gd name="T28" fmla="*/ 331 w 374"/>
                  <a:gd name="T29" fmla="*/ 89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74" h="184">
                    <a:moveTo>
                      <a:pt x="331" y="89"/>
                    </a:moveTo>
                    <a:cubicBezTo>
                      <a:pt x="350" y="59"/>
                      <a:pt x="294" y="46"/>
                      <a:pt x="294" y="46"/>
                    </a:cubicBezTo>
                    <a:cubicBezTo>
                      <a:pt x="290" y="35"/>
                      <a:pt x="285" y="19"/>
                      <a:pt x="220" y="10"/>
                    </a:cubicBezTo>
                    <a:cubicBezTo>
                      <a:pt x="156" y="0"/>
                      <a:pt x="119" y="33"/>
                      <a:pt x="119" y="33"/>
                    </a:cubicBezTo>
                    <a:cubicBezTo>
                      <a:pt x="48" y="22"/>
                      <a:pt x="21" y="50"/>
                      <a:pt x="17" y="64"/>
                    </a:cubicBezTo>
                    <a:cubicBezTo>
                      <a:pt x="14" y="78"/>
                      <a:pt x="32" y="85"/>
                      <a:pt x="32" y="85"/>
                    </a:cubicBezTo>
                    <a:cubicBezTo>
                      <a:pt x="32" y="85"/>
                      <a:pt x="0" y="90"/>
                      <a:pt x="3" y="111"/>
                    </a:cubicBezTo>
                    <a:cubicBezTo>
                      <a:pt x="6" y="132"/>
                      <a:pt x="46" y="138"/>
                      <a:pt x="46" y="138"/>
                    </a:cubicBezTo>
                    <a:cubicBezTo>
                      <a:pt x="55" y="162"/>
                      <a:pt x="97" y="157"/>
                      <a:pt x="97" y="157"/>
                    </a:cubicBezTo>
                    <a:cubicBezTo>
                      <a:pt x="101" y="163"/>
                      <a:pt x="113" y="179"/>
                      <a:pt x="158" y="182"/>
                    </a:cubicBezTo>
                    <a:cubicBezTo>
                      <a:pt x="197" y="184"/>
                      <a:pt x="224" y="168"/>
                      <a:pt x="224" y="168"/>
                    </a:cubicBezTo>
                    <a:cubicBezTo>
                      <a:pt x="235" y="171"/>
                      <a:pt x="259" y="180"/>
                      <a:pt x="289" y="171"/>
                    </a:cubicBezTo>
                    <a:cubicBezTo>
                      <a:pt x="319" y="163"/>
                      <a:pt x="309" y="145"/>
                      <a:pt x="309" y="145"/>
                    </a:cubicBezTo>
                    <a:cubicBezTo>
                      <a:pt x="320" y="146"/>
                      <a:pt x="365" y="146"/>
                      <a:pt x="370" y="120"/>
                    </a:cubicBezTo>
                    <a:cubicBezTo>
                      <a:pt x="374" y="94"/>
                      <a:pt x="331" y="89"/>
                      <a:pt x="331" y="89"/>
                    </a:cubicBezTo>
                    <a:close/>
                  </a:path>
                </a:pathLst>
              </a:custGeom>
              <a:solidFill>
                <a:srgbClr val="0099FF"/>
              </a:solidFill>
              <a:ln>
                <a:noFill/>
              </a:ln>
            </p:spPr>
            <p:txBody>
              <a:bodyPr lIns="121920" tIns="60960" rIns="121920" bIns="60960"/>
              <a:lstStyle/>
              <a:p>
                <a:pPr defTabSz="914072" fontAlgn="t">
                  <a:defRPr/>
                </a:pPr>
                <a:endParaRPr lang="zh-CN" altLang="en-US" sz="3200" dirty="0">
                  <a:latin typeface="+mn-lt"/>
                  <a:ea typeface="+mn-ea"/>
                </a:endParaRPr>
              </a:p>
            </p:txBody>
          </p:sp>
          <p:sp>
            <p:nvSpPr>
              <p:cNvPr id="112" name="Rectangle 46"/>
              <p:cNvSpPr>
                <a:spLocks noChangeArrowheads="1"/>
              </p:cNvSpPr>
              <p:nvPr/>
            </p:nvSpPr>
            <p:spPr bwMode="auto">
              <a:xfrm>
                <a:off x="2610537" y="4237300"/>
                <a:ext cx="760844" cy="255769"/>
              </a:xfrm>
              <a:prstGeom prst="rect">
                <a:avLst/>
              </a:prstGeom>
              <a:noFill/>
            </p:spPr>
            <p:txBody>
              <a:bodyPr lIns="0" tIns="0" rIns="0" bIns="0" anchor="ctr">
                <a:spAutoFit/>
              </a:bodyPr>
              <a:lstStyle/>
              <a:p>
                <a:pPr indent="-56907" algn="ctr" defTabSz="914072" fontAlgn="t">
                  <a:lnSpc>
                    <a:spcPct val="110000"/>
                  </a:lnSpc>
                  <a:buClr>
                    <a:srgbClr val="F5F5F5"/>
                  </a:buClr>
                  <a:defRPr/>
                </a:pPr>
                <a:r>
                  <a:rPr lang="zh-CN" altLang="en-US" sz="1600" dirty="0">
                    <a:latin typeface="+mn-lt"/>
                    <a:ea typeface="+mn-ea"/>
                    <a:cs typeface="Arial" pitchFamily="34" charset="0"/>
                    <a:sym typeface="Arial Bold" charset="0"/>
                  </a:rPr>
                  <a:t>网络池</a:t>
                </a:r>
                <a:endParaRPr lang="en-US" altLang="zh-CN" sz="1600" dirty="0">
                  <a:latin typeface="+mn-lt"/>
                  <a:ea typeface="+mn-ea"/>
                  <a:cs typeface="Arial" pitchFamily="34" charset="0"/>
                  <a:sym typeface="Arial Bold" charset="0"/>
                </a:endParaRPr>
              </a:p>
            </p:txBody>
          </p:sp>
        </p:grpSp>
        <p:grpSp>
          <p:nvGrpSpPr>
            <p:cNvPr id="24607" name="组合 105"/>
            <p:cNvGrpSpPr>
              <a:grpSpLocks/>
            </p:cNvGrpSpPr>
            <p:nvPr/>
          </p:nvGrpSpPr>
          <p:grpSpPr bwMode="auto">
            <a:xfrm>
              <a:off x="2735796" y="5193196"/>
              <a:ext cx="972000" cy="432000"/>
              <a:chOff x="1592975" y="4094570"/>
              <a:chExt cx="900000" cy="332895"/>
            </a:xfrm>
          </p:grpSpPr>
          <p:sp>
            <p:nvSpPr>
              <p:cNvPr id="124" name="Freeform 6"/>
              <p:cNvSpPr>
                <a:spLocks/>
              </p:cNvSpPr>
              <p:nvPr/>
            </p:nvSpPr>
            <p:spPr bwMode="auto">
              <a:xfrm>
                <a:off x="1592553" y="4094963"/>
                <a:ext cx="900100" cy="332868"/>
              </a:xfrm>
              <a:custGeom>
                <a:avLst/>
                <a:gdLst>
                  <a:gd name="T0" fmla="*/ 331 w 374"/>
                  <a:gd name="T1" fmla="*/ 89 h 184"/>
                  <a:gd name="T2" fmla="*/ 294 w 374"/>
                  <a:gd name="T3" fmla="*/ 46 h 184"/>
                  <a:gd name="T4" fmla="*/ 220 w 374"/>
                  <a:gd name="T5" fmla="*/ 10 h 184"/>
                  <a:gd name="T6" fmla="*/ 119 w 374"/>
                  <a:gd name="T7" fmla="*/ 33 h 184"/>
                  <a:gd name="T8" fmla="*/ 17 w 374"/>
                  <a:gd name="T9" fmla="*/ 64 h 184"/>
                  <a:gd name="T10" fmla="*/ 32 w 374"/>
                  <a:gd name="T11" fmla="*/ 85 h 184"/>
                  <a:gd name="T12" fmla="*/ 3 w 374"/>
                  <a:gd name="T13" fmla="*/ 111 h 184"/>
                  <a:gd name="T14" fmla="*/ 46 w 374"/>
                  <a:gd name="T15" fmla="*/ 138 h 184"/>
                  <a:gd name="T16" fmla="*/ 97 w 374"/>
                  <a:gd name="T17" fmla="*/ 157 h 184"/>
                  <a:gd name="T18" fmla="*/ 158 w 374"/>
                  <a:gd name="T19" fmla="*/ 182 h 184"/>
                  <a:gd name="T20" fmla="*/ 224 w 374"/>
                  <a:gd name="T21" fmla="*/ 168 h 184"/>
                  <a:gd name="T22" fmla="*/ 289 w 374"/>
                  <a:gd name="T23" fmla="*/ 171 h 184"/>
                  <a:gd name="T24" fmla="*/ 309 w 374"/>
                  <a:gd name="T25" fmla="*/ 145 h 184"/>
                  <a:gd name="T26" fmla="*/ 370 w 374"/>
                  <a:gd name="T27" fmla="*/ 120 h 184"/>
                  <a:gd name="T28" fmla="*/ 331 w 374"/>
                  <a:gd name="T29" fmla="*/ 89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74" h="184">
                    <a:moveTo>
                      <a:pt x="331" y="89"/>
                    </a:moveTo>
                    <a:cubicBezTo>
                      <a:pt x="350" y="59"/>
                      <a:pt x="294" y="46"/>
                      <a:pt x="294" y="46"/>
                    </a:cubicBezTo>
                    <a:cubicBezTo>
                      <a:pt x="290" y="35"/>
                      <a:pt x="285" y="19"/>
                      <a:pt x="220" y="10"/>
                    </a:cubicBezTo>
                    <a:cubicBezTo>
                      <a:pt x="156" y="0"/>
                      <a:pt x="119" y="33"/>
                      <a:pt x="119" y="33"/>
                    </a:cubicBezTo>
                    <a:cubicBezTo>
                      <a:pt x="48" y="22"/>
                      <a:pt x="21" y="50"/>
                      <a:pt x="17" y="64"/>
                    </a:cubicBezTo>
                    <a:cubicBezTo>
                      <a:pt x="14" y="78"/>
                      <a:pt x="32" y="85"/>
                      <a:pt x="32" y="85"/>
                    </a:cubicBezTo>
                    <a:cubicBezTo>
                      <a:pt x="32" y="85"/>
                      <a:pt x="0" y="90"/>
                      <a:pt x="3" y="111"/>
                    </a:cubicBezTo>
                    <a:cubicBezTo>
                      <a:pt x="6" y="132"/>
                      <a:pt x="46" y="138"/>
                      <a:pt x="46" y="138"/>
                    </a:cubicBezTo>
                    <a:cubicBezTo>
                      <a:pt x="55" y="162"/>
                      <a:pt x="97" y="157"/>
                      <a:pt x="97" y="157"/>
                    </a:cubicBezTo>
                    <a:cubicBezTo>
                      <a:pt x="101" y="163"/>
                      <a:pt x="113" y="179"/>
                      <a:pt x="158" y="182"/>
                    </a:cubicBezTo>
                    <a:cubicBezTo>
                      <a:pt x="197" y="184"/>
                      <a:pt x="224" y="168"/>
                      <a:pt x="224" y="168"/>
                    </a:cubicBezTo>
                    <a:cubicBezTo>
                      <a:pt x="235" y="171"/>
                      <a:pt x="259" y="180"/>
                      <a:pt x="289" y="171"/>
                    </a:cubicBezTo>
                    <a:cubicBezTo>
                      <a:pt x="319" y="163"/>
                      <a:pt x="309" y="145"/>
                      <a:pt x="309" y="145"/>
                    </a:cubicBezTo>
                    <a:cubicBezTo>
                      <a:pt x="320" y="146"/>
                      <a:pt x="365" y="146"/>
                      <a:pt x="370" y="120"/>
                    </a:cubicBezTo>
                    <a:cubicBezTo>
                      <a:pt x="374" y="94"/>
                      <a:pt x="331" y="89"/>
                      <a:pt x="331" y="89"/>
                    </a:cubicBezTo>
                    <a:close/>
                  </a:path>
                </a:pathLst>
              </a:custGeom>
              <a:solidFill>
                <a:srgbClr val="0099FF"/>
              </a:solidFill>
              <a:ln>
                <a:noFill/>
              </a:ln>
            </p:spPr>
            <p:txBody>
              <a:bodyPr lIns="121920" tIns="60960" rIns="121920" bIns="60960"/>
              <a:lstStyle/>
              <a:p>
                <a:pPr defTabSz="914072" fontAlgn="t">
                  <a:defRPr/>
                </a:pPr>
                <a:endParaRPr lang="zh-CN" altLang="en-US" sz="3200" dirty="0">
                  <a:latin typeface="+mn-lt"/>
                  <a:ea typeface="+mn-ea"/>
                </a:endParaRPr>
              </a:p>
            </p:txBody>
          </p:sp>
          <p:sp>
            <p:nvSpPr>
              <p:cNvPr id="125" name="Rectangle 46"/>
              <p:cNvSpPr>
                <a:spLocks noChangeArrowheads="1"/>
              </p:cNvSpPr>
              <p:nvPr/>
            </p:nvSpPr>
            <p:spPr bwMode="auto">
              <a:xfrm>
                <a:off x="1735607" y="4204689"/>
                <a:ext cx="613993" cy="156752"/>
              </a:xfrm>
              <a:prstGeom prst="rect">
                <a:avLst/>
              </a:prstGeom>
              <a:noFill/>
            </p:spPr>
            <p:txBody>
              <a:bodyPr lIns="0" tIns="0" rIns="0" bIns="0" anchor="ctr">
                <a:spAutoFit/>
              </a:bodyPr>
              <a:lstStyle/>
              <a:p>
                <a:pPr indent="-56907" algn="ctr" defTabSz="914072" fontAlgn="t">
                  <a:lnSpc>
                    <a:spcPct val="110000"/>
                  </a:lnSpc>
                  <a:buClr>
                    <a:srgbClr val="F5F5F5"/>
                  </a:buClr>
                  <a:defRPr/>
                </a:pPr>
                <a:r>
                  <a:rPr lang="zh-CN" altLang="en-US" sz="1600" dirty="0">
                    <a:latin typeface="+mn-lt"/>
                    <a:ea typeface="+mn-ea"/>
                    <a:cs typeface="Arial" pitchFamily="34" charset="0"/>
                    <a:sym typeface="Arial Bold" charset="0"/>
                  </a:rPr>
                  <a:t>存储池</a:t>
                </a:r>
                <a:endParaRPr lang="en-US" altLang="zh-CN" sz="1600" dirty="0">
                  <a:latin typeface="+mn-lt"/>
                  <a:ea typeface="+mn-ea"/>
                  <a:cs typeface="Arial" pitchFamily="34" charset="0"/>
                  <a:sym typeface="Arial Bold" charset="0"/>
                </a:endParaRPr>
              </a:p>
            </p:txBody>
          </p:sp>
        </p:grpSp>
        <p:cxnSp>
          <p:nvCxnSpPr>
            <p:cNvPr id="129" name="直接连接符 128"/>
            <p:cNvCxnSpPr>
              <a:stCxn id="76" idx="2"/>
              <a:endCxn id="111" idx="2"/>
            </p:cNvCxnSpPr>
            <p:nvPr/>
          </p:nvCxnSpPr>
          <p:spPr bwMode="auto">
            <a:xfrm>
              <a:off x="4590686" y="4530801"/>
              <a:ext cx="13672" cy="685640"/>
            </a:xfrm>
            <a:prstGeom prst="line">
              <a:avLst/>
            </a:prstGeom>
            <a:solidFill>
              <a:schemeClr val="accent1"/>
            </a:solidFill>
            <a:ln w="15875" cap="flat" cmpd="sng" algn="ctr">
              <a:solidFill>
                <a:schemeClr val="accent6"/>
              </a:solidFill>
              <a:prstDash val="solid"/>
              <a:round/>
              <a:headEnd type="none" w="med" len="med"/>
              <a:tailEnd type="none" w="med" len="med"/>
            </a:ln>
            <a:effectLst/>
          </p:spPr>
        </p:cxnSp>
        <p:cxnSp>
          <p:nvCxnSpPr>
            <p:cNvPr id="133" name="直接连接符 132"/>
            <p:cNvCxnSpPr>
              <a:stCxn id="62" idx="2"/>
              <a:endCxn id="124" idx="2"/>
            </p:cNvCxnSpPr>
            <p:nvPr/>
          </p:nvCxnSpPr>
          <p:spPr bwMode="auto">
            <a:xfrm flipH="1">
              <a:off x="3307168" y="4932237"/>
              <a:ext cx="214921" cy="284946"/>
            </a:xfrm>
            <a:prstGeom prst="line">
              <a:avLst/>
            </a:prstGeom>
            <a:solidFill>
              <a:schemeClr val="accent1"/>
            </a:solidFill>
            <a:ln w="15875" cap="flat" cmpd="sng" algn="ctr">
              <a:solidFill>
                <a:schemeClr val="accent6"/>
              </a:solidFill>
              <a:prstDash val="solid"/>
              <a:round/>
              <a:headEnd type="none" w="med" len="med"/>
              <a:tailEnd type="none" w="med" len="med"/>
            </a:ln>
            <a:effectLst/>
          </p:spPr>
        </p:cxnSp>
        <p:cxnSp>
          <p:nvCxnSpPr>
            <p:cNvPr id="136" name="直接连接符 135"/>
            <p:cNvCxnSpPr>
              <a:stCxn id="59" idx="2"/>
              <a:endCxn id="124" idx="2"/>
            </p:cNvCxnSpPr>
            <p:nvPr/>
          </p:nvCxnSpPr>
          <p:spPr bwMode="auto">
            <a:xfrm>
              <a:off x="2152797" y="4932237"/>
              <a:ext cx="1154371" cy="284946"/>
            </a:xfrm>
            <a:prstGeom prst="line">
              <a:avLst/>
            </a:prstGeom>
            <a:solidFill>
              <a:schemeClr val="accent1"/>
            </a:solidFill>
            <a:ln w="15875" cap="flat" cmpd="sng" algn="ctr">
              <a:solidFill>
                <a:schemeClr val="accent6"/>
              </a:solidFill>
              <a:prstDash val="solid"/>
              <a:round/>
              <a:headEnd type="none" w="med" len="med"/>
              <a:tailEnd type="none" w="med" len="med"/>
            </a:ln>
            <a:effectLst/>
          </p:spPr>
        </p:cxnSp>
        <p:cxnSp>
          <p:nvCxnSpPr>
            <p:cNvPr id="142" name="直接连接符 141"/>
            <p:cNvCxnSpPr>
              <a:stCxn id="59" idx="2"/>
              <a:endCxn id="105" idx="2"/>
            </p:cNvCxnSpPr>
            <p:nvPr/>
          </p:nvCxnSpPr>
          <p:spPr bwMode="auto">
            <a:xfrm flipH="1">
              <a:off x="2047940" y="4932237"/>
              <a:ext cx="104858" cy="320842"/>
            </a:xfrm>
            <a:prstGeom prst="line">
              <a:avLst/>
            </a:prstGeom>
            <a:solidFill>
              <a:schemeClr val="accent1"/>
            </a:solidFill>
            <a:ln w="15875" cap="flat" cmpd="sng" algn="ctr">
              <a:solidFill>
                <a:schemeClr val="accent6"/>
              </a:solidFill>
              <a:prstDash val="solid"/>
              <a:round/>
              <a:headEnd type="none" w="med" len="med"/>
              <a:tailEnd type="none" w="med" len="med"/>
            </a:ln>
            <a:effectLst/>
          </p:spPr>
        </p:cxnSp>
        <p:cxnSp>
          <p:nvCxnSpPr>
            <p:cNvPr id="146" name="直接连接符 145"/>
            <p:cNvCxnSpPr>
              <a:stCxn id="62" idx="2"/>
              <a:endCxn id="105" idx="2"/>
            </p:cNvCxnSpPr>
            <p:nvPr/>
          </p:nvCxnSpPr>
          <p:spPr bwMode="auto">
            <a:xfrm flipH="1">
              <a:off x="2047940" y="4932237"/>
              <a:ext cx="1474150" cy="320842"/>
            </a:xfrm>
            <a:prstGeom prst="line">
              <a:avLst/>
            </a:prstGeom>
            <a:solidFill>
              <a:schemeClr val="accent1"/>
            </a:solidFill>
            <a:ln w="15875" cap="flat" cmpd="sng" algn="ctr">
              <a:solidFill>
                <a:schemeClr val="accent6"/>
              </a:solidFill>
              <a:prstDash val="solid"/>
              <a:round/>
              <a:headEnd type="none" w="med" len="med"/>
              <a:tailEnd type="none" w="med" len="med"/>
            </a:ln>
            <a:effectLst/>
          </p:spPr>
        </p:cxnSp>
      </p:grpSp>
    </p:spTree>
    <p:extLst>
      <p:ext uri="{BB962C8B-B14F-4D97-AF65-F5344CB8AC3E}">
        <p14:creationId xmlns:p14="http://schemas.microsoft.com/office/powerpoint/2010/main" val="6154694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标题 1"/>
          <p:cNvSpPr>
            <a:spLocks noGrp="1"/>
          </p:cNvSpPr>
          <p:nvPr>
            <p:ph type="title"/>
          </p:nvPr>
        </p:nvSpPr>
        <p:spPr/>
        <p:txBody>
          <a:bodyPr/>
          <a:lstStyle/>
          <a:p>
            <a:r>
              <a:rPr lang="zh-CN" altLang="en-US" dirty="0" smtClean="0"/>
              <a:t>网络服务 </a:t>
            </a:r>
            <a:r>
              <a:rPr lang="en-US" altLang="zh-CN" dirty="0" smtClean="0"/>
              <a:t>- </a:t>
            </a:r>
            <a:r>
              <a:rPr lang="zh-CN" altLang="en-US" dirty="0" smtClean="0"/>
              <a:t>弹性</a:t>
            </a:r>
            <a:r>
              <a:rPr lang="en-US" altLang="zh-CN" dirty="0" smtClean="0"/>
              <a:t>IP</a:t>
            </a:r>
            <a:r>
              <a:rPr lang="zh-CN" altLang="en-US" dirty="0" smtClean="0"/>
              <a:t>（</a:t>
            </a:r>
            <a:r>
              <a:rPr lang="en-US" altLang="zh-CN" dirty="0" smtClean="0"/>
              <a:t>3</a:t>
            </a:r>
            <a:r>
              <a:rPr lang="zh-CN" altLang="en-US" dirty="0" smtClean="0"/>
              <a:t>）</a:t>
            </a:r>
          </a:p>
        </p:txBody>
      </p:sp>
      <p:sp>
        <p:nvSpPr>
          <p:cNvPr id="88067" name="内容占位符 2"/>
          <p:cNvSpPr>
            <a:spLocks noGrp="1"/>
          </p:cNvSpPr>
          <p:nvPr>
            <p:ph type="body" sz="quarter" idx="10"/>
          </p:nvPr>
        </p:nvSpPr>
        <p:spPr/>
        <p:txBody>
          <a:bodyPr/>
          <a:lstStyle/>
          <a:p>
            <a:r>
              <a:rPr lang="zh-CN" altLang="en-US" sz="2000" dirty="0" smtClean="0"/>
              <a:t>特性配置</a:t>
            </a:r>
            <a:endParaRPr lang="en-US" altLang="zh-CN" sz="2000" dirty="0" smtClean="0"/>
          </a:p>
          <a:p>
            <a:pPr marL="298800" indent="0">
              <a:buNone/>
            </a:pPr>
            <a:r>
              <a:rPr lang="zh-CN" altLang="zh-CN" sz="1800" dirty="0" smtClean="0"/>
              <a:t>申请弹性</a:t>
            </a:r>
            <a:r>
              <a:rPr lang="en-US" altLang="zh-CN" sz="1800" dirty="0" smtClean="0"/>
              <a:t>IP</a:t>
            </a:r>
            <a:r>
              <a:rPr lang="zh-CN" altLang="zh-CN" sz="1800" dirty="0" smtClean="0"/>
              <a:t>时，配置外部网络以“</a:t>
            </a:r>
            <a:r>
              <a:rPr lang="en-US" altLang="zh-CN" sz="1800" dirty="0" smtClean="0"/>
              <a:t>extnet5</a:t>
            </a:r>
            <a:r>
              <a:rPr lang="zh-CN" altLang="zh-CN" sz="1800" dirty="0" smtClean="0"/>
              <a:t>”为例</a:t>
            </a:r>
            <a:r>
              <a:rPr lang="zh-CN" altLang="en-US" sz="1800" dirty="0" smtClean="0"/>
              <a:t>。</a:t>
            </a:r>
            <a:endParaRPr lang="en-US" altLang="zh-CN" sz="2000" dirty="0" smtClean="0"/>
          </a:p>
          <a:p>
            <a:pPr lvl="1"/>
            <a:r>
              <a:rPr lang="zh-CN" altLang="en-US" sz="1600" dirty="0" smtClean="0"/>
              <a:t>在“</a:t>
            </a:r>
            <a:r>
              <a:rPr lang="en-US" altLang="zh-CN" sz="1600" dirty="0" smtClean="0"/>
              <a:t>extnet5</a:t>
            </a:r>
            <a:r>
              <a:rPr lang="zh-CN" altLang="en-US" sz="1600" dirty="0" smtClean="0"/>
              <a:t>”所在行，单击“配置外部网络”。</a:t>
            </a:r>
          </a:p>
          <a:p>
            <a:pPr lvl="1"/>
            <a:r>
              <a:rPr lang="zh-CN" altLang="en-US" sz="1600" dirty="0" smtClean="0"/>
              <a:t>配置“网络出口类型”为“</a:t>
            </a:r>
            <a:r>
              <a:rPr lang="en-US" altLang="zh-CN" sz="1600" dirty="0" smtClean="0"/>
              <a:t>Intranet</a:t>
            </a:r>
            <a:r>
              <a:rPr lang="zh-CN" altLang="en-US" sz="1600" dirty="0" smtClean="0"/>
              <a:t>”，并配置</a:t>
            </a:r>
            <a:r>
              <a:rPr lang="en-US" altLang="zh-CN" sz="1600" dirty="0" smtClean="0"/>
              <a:t>Intranet</a:t>
            </a:r>
            <a:r>
              <a:rPr lang="zh-CN" altLang="en-US" sz="1600" dirty="0" smtClean="0"/>
              <a:t>和自身关联，即配置“关联的外部网络”为“</a:t>
            </a:r>
            <a:r>
              <a:rPr lang="en-US" altLang="zh-CN" sz="1600" dirty="0" smtClean="0"/>
              <a:t>extnet5</a:t>
            </a:r>
            <a:r>
              <a:rPr lang="zh-CN" altLang="en-US" sz="1600" dirty="0" smtClean="0"/>
              <a:t>”。</a:t>
            </a:r>
            <a:endParaRPr lang="en-US" altLang="zh-CN" sz="1600" dirty="0" smtClean="0"/>
          </a:p>
          <a:p>
            <a:pPr lvl="1"/>
            <a:endParaRPr lang="en-US" altLang="zh-CN" sz="1800" dirty="0" smtClean="0"/>
          </a:p>
          <a:p>
            <a:pPr lvl="1"/>
            <a:endParaRPr lang="en-US" altLang="zh-CN" sz="1800" dirty="0" smtClean="0"/>
          </a:p>
        </p:txBody>
      </p:sp>
      <p:pic>
        <p:nvPicPr>
          <p:cNvPr id="88068" name="d0e118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1760" y="3501008"/>
            <a:ext cx="4655627" cy="267956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097430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标题 1"/>
          <p:cNvSpPr>
            <a:spLocks noGrp="1"/>
          </p:cNvSpPr>
          <p:nvPr>
            <p:ph type="title"/>
          </p:nvPr>
        </p:nvSpPr>
        <p:spPr/>
        <p:txBody>
          <a:bodyPr/>
          <a:lstStyle/>
          <a:p>
            <a:r>
              <a:rPr lang="zh-CN" altLang="en-US" dirty="0" smtClean="0"/>
              <a:t>网络服务 </a:t>
            </a:r>
            <a:r>
              <a:rPr lang="en-US" altLang="zh-CN" dirty="0" smtClean="0"/>
              <a:t>- </a:t>
            </a:r>
            <a:r>
              <a:rPr lang="zh-CN" altLang="en-US" dirty="0" smtClean="0"/>
              <a:t>弹性</a:t>
            </a:r>
            <a:r>
              <a:rPr lang="en-US" altLang="zh-CN" dirty="0" smtClean="0"/>
              <a:t>IP</a:t>
            </a:r>
            <a:r>
              <a:rPr lang="zh-CN" altLang="en-US" dirty="0" smtClean="0"/>
              <a:t>（</a:t>
            </a:r>
            <a:r>
              <a:rPr lang="en-US" altLang="zh-CN" dirty="0" smtClean="0"/>
              <a:t>4</a:t>
            </a:r>
            <a:r>
              <a:rPr lang="zh-CN" altLang="en-US" dirty="0" smtClean="0"/>
              <a:t>）</a:t>
            </a:r>
          </a:p>
        </p:txBody>
      </p:sp>
      <p:sp>
        <p:nvSpPr>
          <p:cNvPr id="89091" name="内容占位符 2"/>
          <p:cNvSpPr>
            <a:spLocks noGrp="1"/>
          </p:cNvSpPr>
          <p:nvPr>
            <p:ph type="body" sz="quarter" idx="10"/>
          </p:nvPr>
        </p:nvSpPr>
        <p:spPr/>
        <p:txBody>
          <a:bodyPr/>
          <a:lstStyle/>
          <a:p>
            <a:r>
              <a:rPr lang="zh-CN" altLang="en-US" smtClean="0"/>
              <a:t>特性约束</a:t>
            </a:r>
            <a:endParaRPr lang="en-US" altLang="zh-CN" smtClean="0"/>
          </a:p>
        </p:txBody>
      </p:sp>
      <p:graphicFrame>
        <p:nvGraphicFramePr>
          <p:cNvPr id="4" name="表格 3"/>
          <p:cNvGraphicFramePr>
            <a:graphicFrameLocks noGrp="1"/>
          </p:cNvGraphicFramePr>
          <p:nvPr>
            <p:extLst>
              <p:ext uri="{D42A27DB-BD31-4B8C-83A1-F6EECF244321}">
                <p14:modId xmlns:p14="http://schemas.microsoft.com/office/powerpoint/2010/main" val="3048911069"/>
              </p:ext>
            </p:extLst>
          </p:nvPr>
        </p:nvGraphicFramePr>
        <p:xfrm>
          <a:off x="772344" y="2060848"/>
          <a:ext cx="7848000" cy="3420000"/>
        </p:xfrm>
        <a:graphic>
          <a:graphicData uri="http://schemas.openxmlformats.org/drawingml/2006/table">
            <a:tbl>
              <a:tblPr/>
              <a:tblGrid>
                <a:gridCol w="828000"/>
                <a:gridCol w="4320000"/>
                <a:gridCol w="2700000"/>
              </a:tblGrid>
              <a:tr h="540000">
                <a:tc>
                  <a:txBody>
                    <a:bodyPr/>
                    <a:lstStyle>
                      <a:lvl1pPr eaLnBrk="0" hangingPunct="0">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defRPr>
                      </a:lvl1pPr>
                      <a:lvl2pPr marL="742950" indent="-285750" eaLnBrk="0" hangingPunct="0">
                        <a:lnSpc>
                          <a:spcPct val="140000"/>
                        </a:lnSpc>
                        <a:spcBef>
                          <a:spcPct val="30000"/>
                        </a:spcBef>
                        <a:buClr>
                          <a:schemeClr val="tx1"/>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defRPr>
                      </a:lvl2pPr>
                      <a:lvl3pPr marL="1143000" indent="-228600" eaLnBrk="0" hangingPunct="0">
                        <a:lnSpc>
                          <a:spcPct val="140000"/>
                        </a:lnSpc>
                        <a:spcBef>
                          <a:spcPct val="30000"/>
                        </a:spcBef>
                        <a:buSzPct val="50000"/>
                        <a:buFont typeface="Wingdings" panose="05000000000000000000" pitchFamily="2" charset="2"/>
                        <a:defRPr sz="1600">
                          <a:solidFill>
                            <a:schemeClr val="tx1"/>
                          </a:solidFill>
                          <a:latin typeface="FrutigerNext LT Light" panose="020B0403040504020204" pitchFamily="34" charset="0"/>
                          <a:ea typeface="华文细黑" panose="02010600040101010101" pitchFamily="2" charset="-122"/>
                        </a:defRPr>
                      </a:lvl3pPr>
                      <a:lvl4pPr marL="1600200" indent="-228600" eaLnBrk="0" hangingPunct="0">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defRPr>
                      </a:lvl4pPr>
                      <a:lvl5pPr marL="2057400" indent="-228600" eaLnBrk="0" hangingPunct="0">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9pPr>
                    </a:lstStyle>
                    <a:p>
                      <a:pPr marL="0" marR="0" lvl="0" indent="0" algn="ctr" defTabSz="914400" rtl="0" eaLnBrk="1" fontAlgn="ctr" latinLnBrk="0" hangingPunct="1">
                        <a:lnSpc>
                          <a:spcPct val="150000"/>
                        </a:lnSpc>
                        <a:spcBef>
                          <a:spcPct val="0"/>
                        </a:spcBef>
                        <a:spcAft>
                          <a:spcPct val="0"/>
                        </a:spcAft>
                        <a:buClrTx/>
                        <a:buSzTx/>
                        <a:buFontTx/>
                        <a:buNone/>
                        <a:tabLst/>
                      </a:pPr>
                      <a:r>
                        <a:rPr kumimoji="0" lang="zh-CN" altLang="en-US" sz="1800" b="1" u="none" strike="noStrike" cap="none" normalizeH="0" baseline="0" dirty="0" smtClean="0">
                          <a:ln>
                            <a:noFill/>
                          </a:ln>
                          <a:effectLst/>
                        </a:rPr>
                        <a:t>序号</a:t>
                      </a:r>
                      <a:endParaRPr kumimoji="0" lang="zh-CN" altLang="en-US" sz="1800" b="1" i="0" u="none" strike="noStrike" cap="none" normalizeH="0" baseline="0" dirty="0" smtClean="0">
                        <a:ln>
                          <a:noFill/>
                        </a:ln>
                        <a:solidFill>
                          <a:srgbClr val="000000"/>
                        </a:solidFill>
                        <a:effectLst/>
                        <a:latin typeface="华文细黑" panose="02010600040101010101" pitchFamily="2" charset="-122"/>
                        <a:ea typeface="华文细黑" panose="02010600040101010101" pitchFamily="2" charset="-122"/>
                      </a:endParaRPr>
                    </a:p>
                  </a:txBody>
                  <a:tcPr marL="72000" marR="72000" marT="0" marB="0" horzOverflow="overflow">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solidFill>
                      <a:schemeClr val="bg1">
                        <a:lumMod val="85000"/>
                      </a:schemeClr>
                    </a:solidFill>
                  </a:tcPr>
                </a:tc>
                <a:tc>
                  <a:txBody>
                    <a:bodyPr/>
                    <a:lstStyle>
                      <a:lvl1pPr eaLnBrk="0" hangingPunct="0">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defRPr>
                      </a:lvl1pPr>
                      <a:lvl2pPr marL="742950" indent="-285750" eaLnBrk="0" hangingPunct="0">
                        <a:lnSpc>
                          <a:spcPct val="140000"/>
                        </a:lnSpc>
                        <a:spcBef>
                          <a:spcPct val="30000"/>
                        </a:spcBef>
                        <a:buClr>
                          <a:schemeClr val="tx1"/>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defRPr>
                      </a:lvl2pPr>
                      <a:lvl3pPr marL="1143000" indent="-228600" eaLnBrk="0" hangingPunct="0">
                        <a:lnSpc>
                          <a:spcPct val="140000"/>
                        </a:lnSpc>
                        <a:spcBef>
                          <a:spcPct val="30000"/>
                        </a:spcBef>
                        <a:buSzPct val="50000"/>
                        <a:buFont typeface="Wingdings" panose="05000000000000000000" pitchFamily="2" charset="2"/>
                        <a:defRPr sz="1600">
                          <a:solidFill>
                            <a:schemeClr val="tx1"/>
                          </a:solidFill>
                          <a:latin typeface="FrutigerNext LT Light" panose="020B0403040504020204" pitchFamily="34" charset="0"/>
                          <a:ea typeface="华文细黑" panose="02010600040101010101" pitchFamily="2" charset="-122"/>
                        </a:defRPr>
                      </a:lvl3pPr>
                      <a:lvl4pPr marL="1600200" indent="-228600" eaLnBrk="0" hangingPunct="0">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defRPr>
                      </a:lvl4pPr>
                      <a:lvl5pPr marL="2057400" indent="-228600" eaLnBrk="0" hangingPunct="0">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9pPr>
                    </a:lstStyle>
                    <a:p>
                      <a:pPr marL="0" marR="0" lvl="0" indent="0" algn="ctr" defTabSz="914400" rtl="0" eaLnBrk="1" fontAlgn="ctr" latinLnBrk="0" hangingPunct="1">
                        <a:lnSpc>
                          <a:spcPct val="150000"/>
                        </a:lnSpc>
                        <a:spcBef>
                          <a:spcPct val="0"/>
                        </a:spcBef>
                        <a:spcAft>
                          <a:spcPct val="0"/>
                        </a:spcAft>
                        <a:buClrTx/>
                        <a:buSzTx/>
                        <a:buFontTx/>
                        <a:buNone/>
                        <a:tabLst/>
                      </a:pPr>
                      <a:r>
                        <a:rPr kumimoji="0" lang="zh-CN" altLang="en-US" sz="1800" b="1" u="none" strike="noStrike" cap="none" normalizeH="0" baseline="0" dirty="0" smtClean="0">
                          <a:ln>
                            <a:noFill/>
                          </a:ln>
                          <a:effectLst/>
                        </a:rPr>
                        <a:t>约束</a:t>
                      </a:r>
                      <a:endParaRPr kumimoji="0" lang="zh-CN" altLang="en-US" sz="1800" b="1" i="0" u="none" strike="noStrike" cap="none" normalizeH="0" baseline="0" dirty="0" smtClean="0">
                        <a:ln>
                          <a:noFill/>
                        </a:ln>
                        <a:solidFill>
                          <a:srgbClr val="000000"/>
                        </a:solidFill>
                        <a:effectLst/>
                        <a:latin typeface="华文细黑" panose="02010600040101010101" pitchFamily="2" charset="-122"/>
                        <a:ea typeface="华文细黑" panose="02010600040101010101" pitchFamily="2" charset="-122"/>
                      </a:endParaRPr>
                    </a:p>
                  </a:txBody>
                  <a:tcPr marL="72000" marR="72000" marT="0" marB="0" horzOverflow="overflow">
                    <a:lnT w="28575" cap="flat" cmpd="sng" algn="ctr">
                      <a:solidFill>
                        <a:schemeClr val="tx1"/>
                      </a:solidFill>
                      <a:prstDash val="solid"/>
                      <a:round/>
                      <a:headEnd type="none" w="med" len="med"/>
                      <a:tailEnd type="none" w="med" len="med"/>
                    </a:lnT>
                    <a:solidFill>
                      <a:schemeClr val="bg1">
                        <a:lumMod val="85000"/>
                      </a:schemeClr>
                    </a:solidFill>
                  </a:tcPr>
                </a:tc>
                <a:tc>
                  <a:txBody>
                    <a:bodyPr/>
                    <a:lstStyle>
                      <a:lvl1pPr eaLnBrk="0" hangingPunct="0">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defRPr>
                      </a:lvl1pPr>
                      <a:lvl2pPr marL="742950" indent="-285750" eaLnBrk="0" hangingPunct="0">
                        <a:lnSpc>
                          <a:spcPct val="140000"/>
                        </a:lnSpc>
                        <a:spcBef>
                          <a:spcPct val="30000"/>
                        </a:spcBef>
                        <a:buClr>
                          <a:schemeClr val="tx1"/>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defRPr>
                      </a:lvl2pPr>
                      <a:lvl3pPr marL="1143000" indent="-228600" eaLnBrk="0" hangingPunct="0">
                        <a:lnSpc>
                          <a:spcPct val="140000"/>
                        </a:lnSpc>
                        <a:spcBef>
                          <a:spcPct val="30000"/>
                        </a:spcBef>
                        <a:buSzPct val="50000"/>
                        <a:buFont typeface="Wingdings" panose="05000000000000000000" pitchFamily="2" charset="2"/>
                        <a:defRPr sz="1600">
                          <a:solidFill>
                            <a:schemeClr val="tx1"/>
                          </a:solidFill>
                          <a:latin typeface="FrutigerNext LT Light" panose="020B0403040504020204" pitchFamily="34" charset="0"/>
                          <a:ea typeface="华文细黑" panose="02010600040101010101" pitchFamily="2" charset="-122"/>
                        </a:defRPr>
                      </a:lvl3pPr>
                      <a:lvl4pPr marL="1600200" indent="-228600" eaLnBrk="0" hangingPunct="0">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defRPr>
                      </a:lvl4pPr>
                      <a:lvl5pPr marL="2057400" indent="-228600" eaLnBrk="0" hangingPunct="0">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9pPr>
                    </a:lstStyle>
                    <a:p>
                      <a:pPr marL="0" marR="0" lvl="0" indent="0" algn="ctr" defTabSz="914400" rtl="0" eaLnBrk="1" fontAlgn="ctr" latinLnBrk="0" hangingPunct="1">
                        <a:lnSpc>
                          <a:spcPct val="150000"/>
                        </a:lnSpc>
                        <a:spcBef>
                          <a:spcPct val="0"/>
                        </a:spcBef>
                        <a:spcAft>
                          <a:spcPct val="0"/>
                        </a:spcAft>
                        <a:buClrTx/>
                        <a:buSzTx/>
                        <a:buFontTx/>
                        <a:buNone/>
                        <a:tabLst/>
                      </a:pPr>
                      <a:r>
                        <a:rPr kumimoji="0" lang="zh-CN" altLang="en-US" sz="1800" b="1" u="none" strike="noStrike" cap="none" normalizeH="0" baseline="0" dirty="0" smtClean="0">
                          <a:ln>
                            <a:noFill/>
                          </a:ln>
                          <a:effectLst/>
                        </a:rPr>
                        <a:t>备注</a:t>
                      </a:r>
                      <a:endParaRPr kumimoji="0" lang="zh-CN" altLang="en-US" sz="1800" b="1" i="0" u="none" strike="noStrike" cap="none" normalizeH="0" baseline="0" dirty="0" smtClean="0">
                        <a:ln>
                          <a:noFill/>
                        </a:ln>
                        <a:solidFill>
                          <a:srgbClr val="000000"/>
                        </a:solidFill>
                        <a:effectLst/>
                        <a:latin typeface="华文细黑" panose="02010600040101010101" pitchFamily="2" charset="-122"/>
                        <a:ea typeface="华文细黑" panose="02010600040101010101" pitchFamily="2" charset="-122"/>
                      </a:endParaRPr>
                    </a:p>
                  </a:txBody>
                  <a:tcPr marL="72000" marR="72000" marT="0" marB="0" horzOverflow="overflow">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solidFill>
                      <a:schemeClr val="bg1">
                        <a:lumMod val="85000"/>
                      </a:schemeClr>
                    </a:solidFill>
                  </a:tcPr>
                </a:tc>
              </a:tr>
              <a:tr h="2340000">
                <a:tc>
                  <a:txBody>
                    <a:bodyPr/>
                    <a:lstStyle>
                      <a:lvl1pPr eaLnBrk="0" hangingPunct="0">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defRPr>
                      </a:lvl1pPr>
                      <a:lvl2pPr marL="742950" indent="-285750" eaLnBrk="0" hangingPunct="0">
                        <a:lnSpc>
                          <a:spcPct val="140000"/>
                        </a:lnSpc>
                        <a:spcBef>
                          <a:spcPct val="30000"/>
                        </a:spcBef>
                        <a:buClr>
                          <a:schemeClr val="tx1"/>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defRPr>
                      </a:lvl2pPr>
                      <a:lvl3pPr marL="1143000" indent="-228600" eaLnBrk="0" hangingPunct="0">
                        <a:lnSpc>
                          <a:spcPct val="140000"/>
                        </a:lnSpc>
                        <a:spcBef>
                          <a:spcPct val="30000"/>
                        </a:spcBef>
                        <a:buSzPct val="50000"/>
                        <a:buFont typeface="Wingdings" panose="05000000000000000000" pitchFamily="2" charset="2"/>
                        <a:defRPr sz="1600">
                          <a:solidFill>
                            <a:schemeClr val="tx1"/>
                          </a:solidFill>
                          <a:latin typeface="FrutigerNext LT Light" panose="020B0403040504020204" pitchFamily="34" charset="0"/>
                          <a:ea typeface="华文细黑" panose="02010600040101010101" pitchFamily="2" charset="-122"/>
                        </a:defRPr>
                      </a:lvl3pPr>
                      <a:lvl4pPr marL="1600200" indent="-228600" eaLnBrk="0" hangingPunct="0">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defRPr>
                      </a:lvl4pPr>
                      <a:lvl5pPr marL="2057400" indent="-228600" eaLnBrk="0" hangingPunct="0">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9pPr>
                    </a:lstStyle>
                    <a:p>
                      <a:pPr marL="0" marR="0" lvl="0" indent="0" algn="ctr" defTabSz="914400" rtl="0" eaLnBrk="1" fontAlgn="ctr" latinLnBrk="0" hangingPunct="1">
                        <a:lnSpc>
                          <a:spcPct val="150000"/>
                        </a:lnSpc>
                        <a:spcBef>
                          <a:spcPct val="0"/>
                        </a:spcBef>
                        <a:spcAft>
                          <a:spcPct val="0"/>
                        </a:spcAft>
                        <a:buClrTx/>
                        <a:buSzTx/>
                        <a:buFontTx/>
                        <a:buNone/>
                        <a:tabLst/>
                      </a:pPr>
                      <a:r>
                        <a:rPr kumimoji="0" lang="en-US" altLang="zh-CN" sz="1600" u="none" strike="noStrike" cap="none" normalizeH="0" baseline="0" dirty="0" smtClean="0">
                          <a:ln>
                            <a:noFill/>
                          </a:ln>
                          <a:effectLst/>
                        </a:rPr>
                        <a:t>1</a:t>
                      </a:r>
                      <a:endParaRPr kumimoji="0" lang="en-US" altLang="zh-CN" sz="1600" b="0" i="0" u="none" strike="noStrike" cap="none" normalizeH="0" baseline="0" dirty="0" smtClean="0">
                        <a:ln>
                          <a:noFill/>
                        </a:ln>
                        <a:solidFill>
                          <a:schemeClr val="tx1"/>
                        </a:solidFill>
                        <a:effectLst/>
                        <a:latin typeface="华文细黑" panose="02010600040101010101" pitchFamily="2" charset="-122"/>
                        <a:ea typeface="华文细黑" panose="02010600040101010101" pitchFamily="2" charset="-122"/>
                      </a:endParaRPr>
                    </a:p>
                  </a:txBody>
                  <a:tcPr marL="72000" marR="72000" marT="0" marB="0" anchor="ctr" horzOverflow="overflow">
                    <a:lnL w="28575" cap="flat" cmpd="sng" algn="ctr">
                      <a:solidFill>
                        <a:schemeClr val="tx1"/>
                      </a:solidFill>
                      <a:prstDash val="solid"/>
                      <a:round/>
                      <a:headEnd type="none" w="med" len="med"/>
                      <a:tailEnd type="none" w="med" len="med"/>
                    </a:lnL>
                  </a:tcPr>
                </a:tc>
                <a:tc>
                  <a:txBody>
                    <a:bodyPr/>
                    <a:lstStyle>
                      <a:lvl1pPr marL="342900" indent="-342900" eaLnBrk="0" hangingPunct="0">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defRPr>
                      </a:lvl1pPr>
                      <a:lvl2pPr eaLnBrk="0" hangingPunct="0">
                        <a:lnSpc>
                          <a:spcPct val="140000"/>
                        </a:lnSpc>
                        <a:spcBef>
                          <a:spcPct val="30000"/>
                        </a:spcBef>
                        <a:buClr>
                          <a:schemeClr val="tx1"/>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defRPr>
                      </a:lvl2pPr>
                      <a:lvl3pPr marL="1143000" indent="-228600" eaLnBrk="0" hangingPunct="0">
                        <a:lnSpc>
                          <a:spcPct val="140000"/>
                        </a:lnSpc>
                        <a:spcBef>
                          <a:spcPct val="30000"/>
                        </a:spcBef>
                        <a:buSzPct val="50000"/>
                        <a:buFont typeface="Wingdings" panose="05000000000000000000" pitchFamily="2" charset="2"/>
                        <a:defRPr sz="1600">
                          <a:solidFill>
                            <a:schemeClr val="tx1"/>
                          </a:solidFill>
                          <a:latin typeface="FrutigerNext LT Light" panose="020B0403040504020204" pitchFamily="34" charset="0"/>
                          <a:ea typeface="华文细黑" panose="02010600040101010101" pitchFamily="2" charset="-122"/>
                        </a:defRPr>
                      </a:lvl3pPr>
                      <a:lvl4pPr marL="1600200" indent="-228600" eaLnBrk="0" hangingPunct="0">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defRPr>
                      </a:lvl4pPr>
                      <a:lvl5pPr marL="2057400" indent="-228600" eaLnBrk="0" hangingPunct="0">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9pPr>
                    </a:lstStyle>
                    <a:p>
                      <a:pPr marL="0" marR="0" lvl="1" indent="0" algn="l" defTabSz="914400" rtl="0" eaLnBrk="1" fontAlgn="ctr" latinLnBrk="0" hangingPunct="1">
                        <a:lnSpc>
                          <a:spcPct val="150000"/>
                        </a:lnSpc>
                        <a:spcBef>
                          <a:spcPct val="0"/>
                        </a:spcBef>
                        <a:spcAft>
                          <a:spcPct val="0"/>
                        </a:spcAft>
                        <a:buClrTx/>
                        <a:buSzTx/>
                        <a:buFontTx/>
                        <a:buNone/>
                        <a:tabLst/>
                      </a:pPr>
                      <a:r>
                        <a:rPr kumimoji="0" lang="zh-CN" altLang="en-US" sz="1600" u="none" strike="noStrike" cap="none" normalizeH="0" baseline="0" dirty="0" smtClean="0">
                          <a:ln>
                            <a:noFill/>
                          </a:ln>
                          <a:effectLst/>
                        </a:rPr>
                        <a:t>当云资源池接入的</a:t>
                      </a:r>
                      <a:r>
                        <a:rPr kumimoji="0" lang="en-US" altLang="zh-CN" sz="1600" u="none" strike="noStrike" cap="none" normalizeH="0" baseline="0" dirty="0" err="1" smtClean="0">
                          <a:ln>
                            <a:noFill/>
                          </a:ln>
                          <a:effectLst/>
                        </a:rPr>
                        <a:t>FusionSphere</a:t>
                      </a:r>
                      <a:r>
                        <a:rPr kumimoji="0" lang="en-US" altLang="zh-CN" sz="1600" u="none" strike="noStrike" cap="none" normalizeH="0" baseline="0" dirty="0" smtClean="0">
                          <a:ln>
                            <a:noFill/>
                          </a:ln>
                          <a:effectLst/>
                        </a:rPr>
                        <a:t> </a:t>
                      </a:r>
                      <a:r>
                        <a:rPr kumimoji="0" lang="en-US" altLang="zh-CN" sz="1600" u="none" strike="noStrike" cap="none" normalizeH="0" baseline="0" dirty="0" err="1" smtClean="0">
                          <a:ln>
                            <a:noFill/>
                          </a:ln>
                          <a:effectLst/>
                        </a:rPr>
                        <a:t>OpenStack</a:t>
                      </a:r>
                      <a:r>
                        <a:rPr kumimoji="0" lang="zh-CN" altLang="en-US" sz="1600" u="none" strike="noStrike" cap="none" normalizeH="0" baseline="0" dirty="0" smtClean="0">
                          <a:ln>
                            <a:noFill/>
                          </a:ln>
                          <a:effectLst/>
                        </a:rPr>
                        <a:t>版本是</a:t>
                      </a:r>
                      <a:r>
                        <a:rPr kumimoji="0" lang="en-US" altLang="zh-CN" sz="1600" u="none" strike="noStrike" cap="none" normalizeH="0" baseline="0" dirty="0" smtClean="0">
                          <a:ln>
                            <a:noFill/>
                          </a:ln>
                          <a:effectLst/>
                        </a:rPr>
                        <a:t>6.0</a:t>
                      </a:r>
                      <a:r>
                        <a:rPr kumimoji="0" lang="zh-CN" altLang="en-US" sz="1600" u="none" strike="noStrike" cap="none" normalizeH="0" baseline="0" dirty="0" smtClean="0">
                          <a:ln>
                            <a:noFill/>
                          </a:ln>
                          <a:effectLst/>
                        </a:rPr>
                        <a:t>时，使用弹性</a:t>
                      </a:r>
                      <a:r>
                        <a:rPr kumimoji="0" lang="en-US" altLang="zh-CN" sz="1600" u="none" strike="noStrike" cap="none" normalizeH="0" baseline="0" dirty="0" smtClean="0">
                          <a:ln>
                            <a:noFill/>
                          </a:ln>
                          <a:effectLst/>
                        </a:rPr>
                        <a:t>IP</a:t>
                      </a:r>
                      <a:r>
                        <a:rPr kumimoji="0" lang="zh-CN" altLang="en-US" sz="1600" u="none" strike="noStrike" cap="none" normalizeH="0" baseline="0" dirty="0" smtClean="0">
                          <a:ln>
                            <a:noFill/>
                          </a:ln>
                          <a:effectLst/>
                        </a:rPr>
                        <a:t>业务前，需配置外部网络的“网络出口类型”为“</a:t>
                      </a:r>
                      <a:r>
                        <a:rPr kumimoji="0" lang="en-US" altLang="zh-CN" sz="1600" u="none" strike="noStrike" cap="none" normalizeH="0" baseline="0" dirty="0" smtClean="0">
                          <a:ln>
                            <a:noFill/>
                          </a:ln>
                          <a:effectLst/>
                        </a:rPr>
                        <a:t>Intranet”</a:t>
                      </a:r>
                      <a:r>
                        <a:rPr kumimoji="0" lang="zh-CN" altLang="en-US" sz="1600" u="none" strike="noStrike" cap="none" normalizeH="0" baseline="0" dirty="0" smtClean="0">
                          <a:ln>
                            <a:noFill/>
                          </a:ln>
                          <a:effectLst/>
                        </a:rPr>
                        <a:t>，并配置“关联的外部网络”，既可以配置</a:t>
                      </a:r>
                      <a:r>
                        <a:rPr kumimoji="0" lang="en-US" altLang="zh-CN" sz="1600" u="none" strike="noStrike" cap="none" normalizeH="0" baseline="0" dirty="0" smtClean="0">
                          <a:ln>
                            <a:noFill/>
                          </a:ln>
                          <a:effectLst/>
                        </a:rPr>
                        <a:t>Intranet</a:t>
                      </a:r>
                      <a:r>
                        <a:rPr kumimoji="0" lang="zh-CN" altLang="en-US" sz="1600" u="none" strike="noStrike" cap="none" normalizeH="0" baseline="0" dirty="0" smtClean="0">
                          <a:ln>
                            <a:noFill/>
                          </a:ln>
                          <a:effectLst/>
                        </a:rPr>
                        <a:t>和自身关联，也可以配置</a:t>
                      </a:r>
                      <a:r>
                        <a:rPr kumimoji="0" lang="en-US" altLang="zh-CN" sz="1600" u="none" strike="noStrike" cap="none" normalizeH="0" baseline="0" dirty="0" smtClean="0">
                          <a:ln>
                            <a:noFill/>
                          </a:ln>
                          <a:effectLst/>
                        </a:rPr>
                        <a:t>Intranet</a:t>
                      </a:r>
                      <a:r>
                        <a:rPr kumimoji="0" lang="zh-CN" altLang="en-US" sz="1600" u="none" strike="noStrike" cap="none" normalizeH="0" baseline="0" dirty="0" smtClean="0">
                          <a:ln>
                            <a:noFill/>
                          </a:ln>
                          <a:effectLst/>
                        </a:rPr>
                        <a:t>和“网络出口类型”为“</a:t>
                      </a:r>
                      <a:r>
                        <a:rPr kumimoji="0" lang="en-US" altLang="zh-CN" sz="1600" u="none" strike="noStrike" cap="none" normalizeH="0" baseline="0" dirty="0" smtClean="0">
                          <a:ln>
                            <a:noFill/>
                          </a:ln>
                          <a:effectLst/>
                        </a:rPr>
                        <a:t>Internet”</a:t>
                      </a:r>
                      <a:r>
                        <a:rPr kumimoji="0" lang="zh-CN" altLang="en-US" sz="1600" u="none" strike="noStrike" cap="none" normalizeH="0" baseline="0" dirty="0" smtClean="0">
                          <a:ln>
                            <a:noFill/>
                          </a:ln>
                          <a:effectLst/>
                        </a:rPr>
                        <a:t>的外部网络关联</a:t>
                      </a:r>
                      <a:endParaRPr kumimoji="0" lang="zh-CN" altLang="en-US" sz="1600" b="0" i="0" u="none" strike="noStrike" cap="none" normalizeH="0" baseline="0" dirty="0" smtClean="0">
                        <a:ln>
                          <a:noFill/>
                        </a:ln>
                        <a:solidFill>
                          <a:schemeClr val="tx1"/>
                        </a:solidFill>
                        <a:effectLst/>
                        <a:latin typeface="华文细黑" panose="02010600040101010101" pitchFamily="2" charset="-122"/>
                        <a:ea typeface="华文细黑" panose="02010600040101010101" pitchFamily="2" charset="-122"/>
                      </a:endParaRPr>
                    </a:p>
                  </a:txBody>
                  <a:tcPr marL="72000" marR="72000" marT="0" marB="0" horzOverflow="overflow"/>
                </a:tc>
                <a:tc>
                  <a:txBody>
                    <a:bodyPr/>
                    <a:lstStyle>
                      <a:lvl1pPr eaLnBrk="0" hangingPunct="0">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defRPr>
                      </a:lvl1pPr>
                      <a:lvl2pPr marL="742950" indent="-285750" eaLnBrk="0" hangingPunct="0">
                        <a:lnSpc>
                          <a:spcPct val="140000"/>
                        </a:lnSpc>
                        <a:spcBef>
                          <a:spcPct val="30000"/>
                        </a:spcBef>
                        <a:buClr>
                          <a:schemeClr val="tx1"/>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defRPr>
                      </a:lvl2pPr>
                      <a:lvl3pPr marL="1143000" indent="-228600" eaLnBrk="0" hangingPunct="0">
                        <a:lnSpc>
                          <a:spcPct val="140000"/>
                        </a:lnSpc>
                        <a:spcBef>
                          <a:spcPct val="30000"/>
                        </a:spcBef>
                        <a:buSzPct val="50000"/>
                        <a:buFont typeface="Wingdings" panose="05000000000000000000" pitchFamily="2" charset="2"/>
                        <a:defRPr sz="1600">
                          <a:solidFill>
                            <a:schemeClr val="tx1"/>
                          </a:solidFill>
                          <a:latin typeface="FrutigerNext LT Light" panose="020B0403040504020204" pitchFamily="34" charset="0"/>
                          <a:ea typeface="华文细黑" panose="02010600040101010101" pitchFamily="2" charset="-122"/>
                        </a:defRPr>
                      </a:lvl3pPr>
                      <a:lvl4pPr marL="1600200" indent="-228600" eaLnBrk="0" hangingPunct="0">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defRPr>
                      </a:lvl4pPr>
                      <a:lvl5pPr marL="2057400" indent="-228600" eaLnBrk="0" hangingPunct="0">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9pPr>
                    </a:lstStyle>
                    <a:p>
                      <a:pPr marL="0" marR="0" lvl="0" indent="0" algn="l" defTabSz="914400" rtl="0" eaLnBrk="1" fontAlgn="ctr" latinLnBrk="0" hangingPunct="1">
                        <a:lnSpc>
                          <a:spcPct val="150000"/>
                        </a:lnSpc>
                        <a:spcBef>
                          <a:spcPct val="0"/>
                        </a:spcBef>
                        <a:spcAft>
                          <a:spcPct val="0"/>
                        </a:spcAft>
                        <a:buClrTx/>
                        <a:buSzTx/>
                        <a:buFontTx/>
                        <a:buNone/>
                        <a:tabLst/>
                      </a:pPr>
                      <a:endParaRPr kumimoji="0" lang="en-US" altLang="zh-CN" sz="1600" b="0" i="0" u="none" strike="noStrike" cap="none" normalizeH="0" baseline="0" dirty="0" smtClean="0">
                        <a:ln>
                          <a:noFill/>
                        </a:ln>
                        <a:solidFill>
                          <a:srgbClr val="000000"/>
                        </a:solidFill>
                        <a:effectLst/>
                        <a:latin typeface="华文细黑" panose="02010600040101010101" pitchFamily="2" charset="-122"/>
                        <a:ea typeface="华文细黑" panose="02010600040101010101" pitchFamily="2" charset="-122"/>
                      </a:endParaRPr>
                    </a:p>
                  </a:txBody>
                  <a:tcPr marL="72000" marR="72000" marT="0" marB="0" horzOverflow="overflow">
                    <a:lnR w="28575" cap="flat" cmpd="sng" algn="ctr">
                      <a:solidFill>
                        <a:schemeClr val="tx1"/>
                      </a:solidFill>
                      <a:prstDash val="solid"/>
                      <a:round/>
                      <a:headEnd type="none" w="med" len="med"/>
                      <a:tailEnd type="none" w="med" len="med"/>
                    </a:lnR>
                  </a:tcPr>
                </a:tc>
              </a:tr>
              <a:tr h="540000">
                <a:tc>
                  <a:txBody>
                    <a:bodyPr/>
                    <a:lstStyle>
                      <a:lvl1pPr eaLnBrk="0" hangingPunct="0">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defRPr>
                      </a:lvl1pPr>
                      <a:lvl2pPr marL="742950" indent="-285750" eaLnBrk="0" hangingPunct="0">
                        <a:lnSpc>
                          <a:spcPct val="140000"/>
                        </a:lnSpc>
                        <a:spcBef>
                          <a:spcPct val="30000"/>
                        </a:spcBef>
                        <a:buClr>
                          <a:schemeClr val="tx1"/>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defRPr>
                      </a:lvl2pPr>
                      <a:lvl3pPr marL="1143000" indent="-228600" eaLnBrk="0" hangingPunct="0">
                        <a:lnSpc>
                          <a:spcPct val="140000"/>
                        </a:lnSpc>
                        <a:spcBef>
                          <a:spcPct val="30000"/>
                        </a:spcBef>
                        <a:buSzPct val="50000"/>
                        <a:buFont typeface="Wingdings" panose="05000000000000000000" pitchFamily="2" charset="2"/>
                        <a:defRPr sz="1600">
                          <a:solidFill>
                            <a:schemeClr val="tx1"/>
                          </a:solidFill>
                          <a:latin typeface="FrutigerNext LT Light" panose="020B0403040504020204" pitchFamily="34" charset="0"/>
                          <a:ea typeface="华文细黑" panose="02010600040101010101" pitchFamily="2" charset="-122"/>
                        </a:defRPr>
                      </a:lvl3pPr>
                      <a:lvl4pPr marL="1600200" indent="-228600" eaLnBrk="0" hangingPunct="0">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defRPr>
                      </a:lvl4pPr>
                      <a:lvl5pPr marL="2057400" indent="-228600" eaLnBrk="0" hangingPunct="0">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9pPr>
                    </a:lstStyle>
                    <a:p>
                      <a:pPr marL="0" marR="0" lvl="0" indent="0" algn="ctr" defTabSz="914400" rtl="0" eaLnBrk="1" fontAlgn="ctr" latinLnBrk="0" hangingPunct="1">
                        <a:lnSpc>
                          <a:spcPct val="150000"/>
                        </a:lnSpc>
                        <a:spcBef>
                          <a:spcPct val="0"/>
                        </a:spcBef>
                        <a:spcAft>
                          <a:spcPct val="0"/>
                        </a:spcAft>
                        <a:buClrTx/>
                        <a:buSzTx/>
                        <a:buFontTx/>
                        <a:buNone/>
                        <a:tabLst/>
                      </a:pPr>
                      <a:r>
                        <a:rPr kumimoji="0" lang="en-US" altLang="zh-CN" sz="1600" u="none" strike="noStrike" cap="none" normalizeH="0" baseline="0" smtClean="0">
                          <a:ln>
                            <a:noFill/>
                          </a:ln>
                          <a:effectLst/>
                        </a:rPr>
                        <a:t>2</a:t>
                      </a:r>
                      <a:endParaRPr kumimoji="0" lang="en-US" altLang="zh-CN" sz="1600" b="0" i="0" u="none" strike="noStrike" cap="none" normalizeH="0" baseline="0" smtClean="0">
                        <a:ln>
                          <a:noFill/>
                        </a:ln>
                        <a:solidFill>
                          <a:schemeClr val="tx1"/>
                        </a:solidFill>
                        <a:effectLst/>
                        <a:latin typeface="华文细黑" panose="02010600040101010101" pitchFamily="2" charset="-122"/>
                        <a:ea typeface="华文细黑" panose="02010600040101010101" pitchFamily="2" charset="-122"/>
                      </a:endParaRPr>
                    </a:p>
                  </a:txBody>
                  <a:tcPr marL="72000" marR="72000" marT="0" marB="0" horzOverflow="overflow">
                    <a:lnL w="28575"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tcPr>
                </a:tc>
                <a:tc>
                  <a:txBody>
                    <a:bodyPr/>
                    <a:lstStyle>
                      <a:lvl1pPr marL="342900" indent="-342900" eaLnBrk="0" hangingPunct="0">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defRPr>
                      </a:lvl1pPr>
                      <a:lvl2pPr eaLnBrk="0" hangingPunct="0">
                        <a:lnSpc>
                          <a:spcPct val="140000"/>
                        </a:lnSpc>
                        <a:spcBef>
                          <a:spcPct val="30000"/>
                        </a:spcBef>
                        <a:buClr>
                          <a:schemeClr val="tx1"/>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defRPr>
                      </a:lvl2pPr>
                      <a:lvl3pPr marL="1143000" indent="-228600" eaLnBrk="0" hangingPunct="0">
                        <a:lnSpc>
                          <a:spcPct val="140000"/>
                        </a:lnSpc>
                        <a:spcBef>
                          <a:spcPct val="30000"/>
                        </a:spcBef>
                        <a:buSzPct val="50000"/>
                        <a:buFont typeface="Wingdings" panose="05000000000000000000" pitchFamily="2" charset="2"/>
                        <a:defRPr sz="1600">
                          <a:solidFill>
                            <a:schemeClr val="tx1"/>
                          </a:solidFill>
                          <a:latin typeface="FrutigerNext LT Light" panose="020B0403040504020204" pitchFamily="34" charset="0"/>
                          <a:ea typeface="华文细黑" panose="02010600040101010101" pitchFamily="2" charset="-122"/>
                        </a:defRPr>
                      </a:lvl3pPr>
                      <a:lvl4pPr marL="1600200" indent="-228600" eaLnBrk="0" hangingPunct="0">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defRPr>
                      </a:lvl4pPr>
                      <a:lvl5pPr marL="2057400" indent="-228600" eaLnBrk="0" hangingPunct="0">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9pPr>
                    </a:lstStyle>
                    <a:p>
                      <a:pPr marL="0" marR="0" lvl="1" indent="0" algn="l" defTabSz="914400" rtl="0" eaLnBrk="1" fontAlgn="ctr" latinLnBrk="0" hangingPunct="1">
                        <a:lnSpc>
                          <a:spcPct val="150000"/>
                        </a:lnSpc>
                        <a:spcBef>
                          <a:spcPct val="0"/>
                        </a:spcBef>
                        <a:spcAft>
                          <a:spcPct val="0"/>
                        </a:spcAft>
                        <a:buClrTx/>
                        <a:buSzTx/>
                        <a:buFontTx/>
                        <a:buNone/>
                        <a:tabLst/>
                      </a:pPr>
                      <a:r>
                        <a:rPr kumimoji="0" lang="zh-CN" altLang="en-US" sz="1600" u="none" strike="noStrike" cap="none" normalizeH="0" baseline="0" dirty="0" smtClean="0">
                          <a:ln>
                            <a:noFill/>
                          </a:ln>
                          <a:effectLst/>
                        </a:rPr>
                        <a:t>特性交付依赖</a:t>
                      </a:r>
                      <a:r>
                        <a:rPr kumimoji="0" lang="en-US" altLang="zh-CN" sz="1600" u="none" strike="noStrike" cap="none" normalizeH="0" baseline="0" dirty="0" smtClean="0">
                          <a:ln>
                            <a:noFill/>
                          </a:ln>
                          <a:effectLst/>
                        </a:rPr>
                        <a:t>SDN</a:t>
                      </a:r>
                      <a:r>
                        <a:rPr kumimoji="0" lang="zh-CN" altLang="en-US" sz="1600" u="none" strike="noStrike" cap="none" normalizeH="0" baseline="0" dirty="0" smtClean="0">
                          <a:ln>
                            <a:noFill/>
                          </a:ln>
                          <a:effectLst/>
                        </a:rPr>
                        <a:t>控制器</a:t>
                      </a:r>
                      <a:endParaRPr kumimoji="0" lang="en-US" altLang="zh-CN" sz="1600" b="0" i="0" u="none" strike="noStrike" cap="none" normalizeH="0" baseline="0" dirty="0" smtClean="0">
                        <a:ln>
                          <a:noFill/>
                        </a:ln>
                        <a:solidFill>
                          <a:srgbClr val="000000"/>
                        </a:solidFill>
                        <a:effectLst/>
                        <a:latin typeface="华文细黑" panose="02010600040101010101" pitchFamily="2" charset="-122"/>
                        <a:ea typeface="华文细黑" panose="02010600040101010101" pitchFamily="2" charset="-122"/>
                      </a:endParaRPr>
                    </a:p>
                  </a:txBody>
                  <a:tcPr marL="72000" marR="72000" marT="0" marB="0" horzOverflow="overflow">
                    <a:lnB w="28575" cap="flat" cmpd="sng" algn="ctr">
                      <a:solidFill>
                        <a:schemeClr val="tx1"/>
                      </a:solidFill>
                      <a:prstDash val="solid"/>
                      <a:round/>
                      <a:headEnd type="none" w="med" len="med"/>
                      <a:tailEnd type="none" w="med" len="med"/>
                    </a:lnB>
                  </a:tcPr>
                </a:tc>
                <a:tc>
                  <a:txBody>
                    <a:bodyPr/>
                    <a:lstStyle>
                      <a:lvl1pPr eaLnBrk="0" hangingPunct="0">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defRPr>
                      </a:lvl1pPr>
                      <a:lvl2pPr marL="742950" indent="-285750" eaLnBrk="0" hangingPunct="0">
                        <a:lnSpc>
                          <a:spcPct val="140000"/>
                        </a:lnSpc>
                        <a:spcBef>
                          <a:spcPct val="30000"/>
                        </a:spcBef>
                        <a:buClr>
                          <a:schemeClr val="tx1"/>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defRPr>
                      </a:lvl2pPr>
                      <a:lvl3pPr marL="1143000" indent="-228600" eaLnBrk="0" hangingPunct="0">
                        <a:lnSpc>
                          <a:spcPct val="140000"/>
                        </a:lnSpc>
                        <a:spcBef>
                          <a:spcPct val="30000"/>
                        </a:spcBef>
                        <a:buSzPct val="50000"/>
                        <a:buFont typeface="Wingdings" panose="05000000000000000000" pitchFamily="2" charset="2"/>
                        <a:defRPr sz="1600">
                          <a:solidFill>
                            <a:schemeClr val="tx1"/>
                          </a:solidFill>
                          <a:latin typeface="FrutigerNext LT Light" panose="020B0403040504020204" pitchFamily="34" charset="0"/>
                          <a:ea typeface="华文细黑" panose="02010600040101010101" pitchFamily="2" charset="-122"/>
                        </a:defRPr>
                      </a:lvl3pPr>
                      <a:lvl4pPr marL="1600200" indent="-228600" eaLnBrk="0" hangingPunct="0">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defRPr>
                      </a:lvl4pPr>
                      <a:lvl5pPr marL="2057400" indent="-228600" eaLnBrk="0" hangingPunct="0">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9pPr>
                    </a:lstStyle>
                    <a:p>
                      <a:pPr marL="0" marR="0" lvl="0" indent="0" algn="l" defTabSz="914400" rtl="0" eaLnBrk="1" fontAlgn="ctr" latinLnBrk="0" hangingPunct="1">
                        <a:lnSpc>
                          <a:spcPct val="150000"/>
                        </a:lnSpc>
                        <a:spcBef>
                          <a:spcPct val="0"/>
                        </a:spcBef>
                        <a:spcAft>
                          <a:spcPct val="0"/>
                        </a:spcAft>
                        <a:buClrTx/>
                        <a:buSzTx/>
                        <a:buFontTx/>
                        <a:buNone/>
                        <a:tabLst/>
                      </a:pPr>
                      <a:r>
                        <a:rPr kumimoji="0" lang="en-US" altLang="zh-CN" sz="1600" u="none" strike="noStrike" cap="none" normalizeH="0" baseline="0" dirty="0" smtClean="0">
                          <a:ln>
                            <a:noFill/>
                          </a:ln>
                          <a:effectLst/>
                        </a:rPr>
                        <a:t>3.0 Update-2</a:t>
                      </a:r>
                      <a:r>
                        <a:rPr kumimoji="0" lang="zh-CN" altLang="en-US" sz="1600" u="none" strike="noStrike" cap="none" normalizeH="0" baseline="0" dirty="0" smtClean="0">
                          <a:ln>
                            <a:noFill/>
                          </a:ln>
                          <a:effectLst/>
                        </a:rPr>
                        <a:t>商用交付</a:t>
                      </a:r>
                      <a:endParaRPr kumimoji="0" lang="en-US" altLang="zh-CN" sz="1600" b="0" i="0" u="none" strike="noStrike" cap="none" normalizeH="0" baseline="0" dirty="0" smtClean="0">
                        <a:ln>
                          <a:noFill/>
                        </a:ln>
                        <a:solidFill>
                          <a:srgbClr val="000000"/>
                        </a:solidFill>
                        <a:effectLst/>
                        <a:latin typeface="华文细黑" panose="02010600040101010101" pitchFamily="2" charset="-122"/>
                        <a:ea typeface="华文细黑" panose="02010600040101010101" pitchFamily="2" charset="-122"/>
                      </a:endParaRPr>
                    </a:p>
                  </a:txBody>
                  <a:tcPr marL="72000" marR="72000" marT="0" marB="0" horzOverflow="overflow">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88096749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标题 1"/>
          <p:cNvSpPr>
            <a:spLocks noGrp="1"/>
          </p:cNvSpPr>
          <p:nvPr>
            <p:ph type="title"/>
          </p:nvPr>
        </p:nvSpPr>
        <p:spPr/>
        <p:txBody>
          <a:bodyPr/>
          <a:lstStyle/>
          <a:p>
            <a:r>
              <a:rPr lang="zh-CN" altLang="en-US" dirty="0" smtClean="0"/>
              <a:t>网络服务 </a:t>
            </a:r>
            <a:r>
              <a:rPr lang="en-US" altLang="zh-CN" dirty="0" smtClean="0"/>
              <a:t>– SNAT</a:t>
            </a:r>
            <a:r>
              <a:rPr lang="zh-CN" altLang="en-US" dirty="0" smtClean="0"/>
              <a:t>（</a:t>
            </a:r>
            <a:r>
              <a:rPr lang="en-US" altLang="zh-CN" dirty="0" smtClean="0"/>
              <a:t>1</a:t>
            </a:r>
            <a:r>
              <a:rPr lang="zh-CN" altLang="en-US" dirty="0" smtClean="0"/>
              <a:t>）</a:t>
            </a:r>
          </a:p>
        </p:txBody>
      </p:sp>
      <p:sp>
        <p:nvSpPr>
          <p:cNvPr id="90115" name="内容占位符 2"/>
          <p:cNvSpPr>
            <a:spLocks noGrp="1"/>
          </p:cNvSpPr>
          <p:nvPr>
            <p:ph type="body" sz="quarter" idx="10"/>
          </p:nvPr>
        </p:nvSpPr>
        <p:spPr/>
        <p:txBody>
          <a:bodyPr/>
          <a:lstStyle/>
          <a:p>
            <a:r>
              <a:rPr lang="zh-CN" altLang="en-US" dirty="0" smtClean="0"/>
              <a:t>功能介绍</a:t>
            </a:r>
            <a:endParaRPr lang="en-US" altLang="zh-CN" dirty="0" smtClean="0"/>
          </a:p>
          <a:p>
            <a:pPr lvl="1"/>
            <a:r>
              <a:rPr lang="zh-CN" altLang="en-US" dirty="0"/>
              <a:t>原地址转换：内部地址要访问公网上的服务时（如</a:t>
            </a:r>
            <a:r>
              <a:rPr lang="en-US" altLang="zh-CN" dirty="0"/>
              <a:t>web</a:t>
            </a:r>
            <a:r>
              <a:rPr lang="zh-CN" altLang="en-US" dirty="0"/>
              <a:t>访问），内部地址会主动发起连接，由路由器或者防火墙上的网关对内部地址做个地址转换，将内部地址的私有</a:t>
            </a:r>
            <a:r>
              <a:rPr lang="en-US" altLang="zh-CN" dirty="0"/>
              <a:t>IP</a:t>
            </a:r>
            <a:r>
              <a:rPr lang="zh-CN" altLang="en-US" dirty="0"/>
              <a:t>地址转换为公网的公有</a:t>
            </a:r>
            <a:r>
              <a:rPr lang="en-US" altLang="zh-CN" dirty="0"/>
              <a:t>IP</a:t>
            </a:r>
            <a:r>
              <a:rPr lang="zh-CN" altLang="en-US" dirty="0"/>
              <a:t>，网关的这个地址转换称为</a:t>
            </a:r>
            <a:r>
              <a:rPr lang="en-US" altLang="zh-CN" dirty="0"/>
              <a:t>SNAT</a:t>
            </a:r>
            <a:r>
              <a:rPr lang="zh-CN" altLang="en-US" dirty="0"/>
              <a:t>，主要用于内部共享</a:t>
            </a:r>
            <a:r>
              <a:rPr lang="en-US" altLang="zh-CN" dirty="0"/>
              <a:t>IP</a:t>
            </a:r>
            <a:r>
              <a:rPr lang="zh-CN" altLang="en-US" dirty="0"/>
              <a:t>访问外部。</a:t>
            </a:r>
            <a:endParaRPr lang="en-US" altLang="zh-CN" dirty="0"/>
          </a:p>
        </p:txBody>
      </p:sp>
      <p:pic>
        <p:nvPicPr>
          <p:cNvPr id="9011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7704" y="4376738"/>
            <a:ext cx="5976996" cy="184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9959872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标题 1"/>
          <p:cNvSpPr>
            <a:spLocks noGrp="1"/>
          </p:cNvSpPr>
          <p:nvPr>
            <p:ph type="title"/>
          </p:nvPr>
        </p:nvSpPr>
        <p:spPr/>
        <p:txBody>
          <a:bodyPr/>
          <a:lstStyle/>
          <a:p>
            <a:r>
              <a:rPr lang="zh-CN" altLang="en-US" dirty="0" smtClean="0"/>
              <a:t>网络服务</a:t>
            </a:r>
            <a:r>
              <a:rPr lang="en-US" altLang="zh-CN" dirty="0" smtClean="0"/>
              <a:t> – SNAT</a:t>
            </a:r>
            <a:r>
              <a:rPr lang="zh-CN" altLang="en-US" dirty="0" smtClean="0"/>
              <a:t>（</a:t>
            </a:r>
            <a:r>
              <a:rPr lang="en-US" altLang="zh-CN" dirty="0" smtClean="0"/>
              <a:t>2</a:t>
            </a:r>
            <a:r>
              <a:rPr lang="zh-CN" altLang="en-US" dirty="0" smtClean="0"/>
              <a:t>）</a:t>
            </a:r>
          </a:p>
        </p:txBody>
      </p:sp>
      <p:sp>
        <p:nvSpPr>
          <p:cNvPr id="91139" name="内容占位符 2"/>
          <p:cNvSpPr>
            <a:spLocks noGrp="1"/>
          </p:cNvSpPr>
          <p:nvPr>
            <p:ph type="body" sz="quarter" idx="10"/>
          </p:nvPr>
        </p:nvSpPr>
        <p:spPr/>
        <p:txBody>
          <a:bodyPr/>
          <a:lstStyle/>
          <a:p>
            <a:r>
              <a:rPr lang="zh-CN" altLang="en-US" dirty="0" smtClean="0"/>
              <a:t>应用场景</a:t>
            </a:r>
            <a:endParaRPr lang="en-US" altLang="zh-CN" dirty="0" smtClean="0"/>
          </a:p>
          <a:p>
            <a:pPr lvl="1"/>
            <a:r>
              <a:rPr lang="zh-CN" altLang="en-US" dirty="0"/>
              <a:t>当</a:t>
            </a:r>
            <a:r>
              <a:rPr lang="en-US" altLang="zh-CN" dirty="0"/>
              <a:t>VPC</a:t>
            </a:r>
            <a:r>
              <a:rPr lang="zh-CN" altLang="en-US" dirty="0"/>
              <a:t>中的一个或者多个路由网络需要提供外网访问能力时，可通过配置</a:t>
            </a:r>
            <a:r>
              <a:rPr lang="en-US" altLang="zh-CN" dirty="0"/>
              <a:t>SNAT</a:t>
            </a:r>
            <a:r>
              <a:rPr lang="zh-CN" altLang="en-US" dirty="0"/>
              <a:t>功能实现。</a:t>
            </a:r>
            <a:endParaRPr lang="en-US" altLang="zh-CN" dirty="0"/>
          </a:p>
          <a:p>
            <a:r>
              <a:rPr lang="zh-CN" altLang="en-US" dirty="0" smtClean="0"/>
              <a:t>前提条件</a:t>
            </a:r>
            <a:endParaRPr lang="en-US" altLang="zh-CN" dirty="0" smtClean="0"/>
          </a:p>
          <a:p>
            <a:pPr lvl="1"/>
            <a:r>
              <a:rPr lang="zh-CN" altLang="zh-CN" dirty="0" smtClean="0"/>
              <a:t>在</a:t>
            </a:r>
            <a:r>
              <a:rPr lang="en-US" altLang="zh-CN" dirty="0" err="1" smtClean="0"/>
              <a:t>ServiceCenter</a:t>
            </a:r>
            <a:r>
              <a:rPr lang="zh-CN" altLang="zh-CN" dirty="0" smtClean="0"/>
              <a:t>中已接入云资源池</a:t>
            </a:r>
            <a:r>
              <a:rPr lang="zh-CN" altLang="en-US" dirty="0" smtClean="0"/>
              <a:t>，且云资源池高级配置中已设置支持</a:t>
            </a:r>
            <a:r>
              <a:rPr lang="en-US" altLang="zh-CN" dirty="0" smtClean="0"/>
              <a:t>SNAT</a:t>
            </a:r>
            <a:r>
              <a:rPr lang="zh-CN" altLang="en-US" dirty="0" smtClean="0"/>
              <a:t>。</a:t>
            </a:r>
            <a:endParaRPr lang="zh-CN" altLang="zh-CN" dirty="0" smtClean="0"/>
          </a:p>
          <a:p>
            <a:pPr lvl="1"/>
            <a:r>
              <a:rPr lang="zh-CN" altLang="en-US" dirty="0" smtClean="0"/>
              <a:t>在</a:t>
            </a:r>
            <a:r>
              <a:rPr lang="en-US" altLang="zh-CN" dirty="0" smtClean="0"/>
              <a:t>VDC</a:t>
            </a:r>
            <a:r>
              <a:rPr lang="zh-CN" altLang="en-US" dirty="0" smtClean="0"/>
              <a:t>中已创建</a:t>
            </a:r>
            <a:r>
              <a:rPr lang="en-US" altLang="zh-CN" dirty="0" smtClean="0"/>
              <a:t>VPC</a:t>
            </a:r>
            <a:r>
              <a:rPr lang="zh-CN" altLang="en-US" dirty="0" smtClean="0"/>
              <a:t>。</a:t>
            </a:r>
            <a:endParaRPr lang="en-US" altLang="zh-CN" dirty="0" smtClean="0"/>
          </a:p>
          <a:p>
            <a:pPr lvl="1"/>
            <a:r>
              <a:rPr lang="en-US" altLang="zh-CN" dirty="0" smtClean="0"/>
              <a:t>VPC</a:t>
            </a:r>
            <a:r>
              <a:rPr lang="zh-CN" altLang="en-US" dirty="0" smtClean="0"/>
              <a:t>中已申请路由器，且路由器关联</a:t>
            </a:r>
            <a:r>
              <a:rPr lang="en-US" altLang="zh-CN" dirty="0" smtClean="0"/>
              <a:t>Intranet</a:t>
            </a:r>
            <a:r>
              <a:rPr lang="zh-CN" altLang="en-US" dirty="0" smtClean="0"/>
              <a:t>网络已关联</a:t>
            </a:r>
            <a:r>
              <a:rPr lang="en-US" altLang="zh-CN" dirty="0" smtClean="0"/>
              <a:t>Internet</a:t>
            </a:r>
            <a:r>
              <a:rPr lang="zh-CN" altLang="en-US" dirty="0" smtClean="0"/>
              <a:t>网络。</a:t>
            </a:r>
            <a:r>
              <a:rPr lang="en-US" altLang="zh-CN" dirty="0" smtClean="0"/>
              <a:t>	</a:t>
            </a:r>
          </a:p>
          <a:p>
            <a:pPr lvl="1"/>
            <a:endParaRPr lang="en-US" altLang="zh-CN" dirty="0" smtClean="0"/>
          </a:p>
          <a:p>
            <a:pPr lvl="1"/>
            <a:endParaRPr lang="en-US" altLang="zh-CN" dirty="0" smtClean="0"/>
          </a:p>
          <a:p>
            <a:pPr lvl="1"/>
            <a:endParaRPr lang="en-US" altLang="zh-CN" dirty="0" smtClean="0"/>
          </a:p>
        </p:txBody>
      </p:sp>
    </p:spTree>
    <p:extLst>
      <p:ext uri="{BB962C8B-B14F-4D97-AF65-F5344CB8AC3E}">
        <p14:creationId xmlns:p14="http://schemas.microsoft.com/office/powerpoint/2010/main" val="289040314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标题 1"/>
          <p:cNvSpPr>
            <a:spLocks noGrp="1"/>
          </p:cNvSpPr>
          <p:nvPr>
            <p:ph type="title"/>
          </p:nvPr>
        </p:nvSpPr>
        <p:spPr/>
        <p:txBody>
          <a:bodyPr/>
          <a:lstStyle/>
          <a:p>
            <a:r>
              <a:rPr lang="zh-CN" altLang="en-US" dirty="0" smtClean="0"/>
              <a:t>网络服务 </a:t>
            </a:r>
            <a:r>
              <a:rPr lang="en-US" altLang="zh-CN" dirty="0" smtClean="0"/>
              <a:t>– SNAT</a:t>
            </a:r>
            <a:r>
              <a:rPr lang="zh-CN" altLang="en-US" dirty="0" smtClean="0"/>
              <a:t>（</a:t>
            </a:r>
            <a:r>
              <a:rPr lang="en-US" altLang="zh-CN" dirty="0" smtClean="0"/>
              <a:t>3</a:t>
            </a:r>
            <a:r>
              <a:rPr lang="zh-CN" altLang="en-US" dirty="0" smtClean="0"/>
              <a:t>）</a:t>
            </a:r>
          </a:p>
        </p:txBody>
      </p:sp>
      <p:sp>
        <p:nvSpPr>
          <p:cNvPr id="92163" name="内容占位符 2"/>
          <p:cNvSpPr>
            <a:spLocks noGrp="1"/>
          </p:cNvSpPr>
          <p:nvPr>
            <p:ph type="body" sz="quarter" idx="10"/>
          </p:nvPr>
        </p:nvSpPr>
        <p:spPr/>
        <p:txBody>
          <a:bodyPr/>
          <a:lstStyle/>
          <a:p>
            <a:r>
              <a:rPr lang="zh-CN" altLang="en-US" sz="1600" dirty="0" smtClean="0"/>
              <a:t>特性配置</a:t>
            </a:r>
            <a:endParaRPr lang="en-US" altLang="zh-CN" sz="1600" dirty="0" smtClean="0"/>
          </a:p>
          <a:p>
            <a:pPr lvl="1"/>
            <a:r>
              <a:rPr lang="zh-CN" altLang="en-US" sz="1400" dirty="0" smtClean="0"/>
              <a:t>按照子网开启</a:t>
            </a:r>
            <a:r>
              <a:rPr lang="en-US" altLang="zh-CN" sz="1400" dirty="0" smtClean="0"/>
              <a:t>SNAT</a:t>
            </a:r>
            <a:r>
              <a:rPr lang="zh-CN" altLang="en-US" sz="1400" dirty="0" smtClean="0"/>
              <a:t>，可以控制访问外网的网络范围，减少安全风险。当</a:t>
            </a:r>
            <a:r>
              <a:rPr lang="en-US" altLang="zh-CN" sz="1400" dirty="0" smtClean="0"/>
              <a:t>VDC</a:t>
            </a:r>
            <a:r>
              <a:rPr lang="zh-CN" altLang="en-US" sz="1400" dirty="0" smtClean="0"/>
              <a:t>管理员配置</a:t>
            </a:r>
            <a:r>
              <a:rPr lang="en-US" altLang="zh-CN" sz="1400" dirty="0" smtClean="0"/>
              <a:t>SNAT</a:t>
            </a:r>
            <a:r>
              <a:rPr lang="zh-CN" altLang="en-US" sz="1400" dirty="0" smtClean="0"/>
              <a:t>时，系统会先申请一个</a:t>
            </a:r>
            <a:r>
              <a:rPr lang="en-US" altLang="zh-CN" sz="1400" dirty="0" smtClean="0"/>
              <a:t>EIP</a:t>
            </a:r>
            <a:r>
              <a:rPr lang="zh-CN" altLang="en-US" sz="1400" dirty="0" smtClean="0"/>
              <a:t>地址，</a:t>
            </a:r>
            <a:r>
              <a:rPr lang="en-US" altLang="zh-CN" sz="1400" dirty="0" smtClean="0"/>
              <a:t>EIP</a:t>
            </a:r>
            <a:r>
              <a:rPr lang="zh-CN" altLang="en-US" sz="1400" dirty="0" smtClean="0"/>
              <a:t>申请成功后，再根据打开或者关闭</a:t>
            </a:r>
            <a:r>
              <a:rPr lang="en-US" altLang="zh-CN" sz="1400" dirty="0" smtClean="0"/>
              <a:t>SNAT</a:t>
            </a:r>
            <a:r>
              <a:rPr lang="zh-CN" altLang="en-US" sz="1400" dirty="0" smtClean="0"/>
              <a:t>的路由网络列表创建</a:t>
            </a:r>
            <a:r>
              <a:rPr lang="en-US" altLang="zh-CN" sz="1400" dirty="0" smtClean="0"/>
              <a:t>SNAT</a:t>
            </a:r>
            <a:r>
              <a:rPr lang="zh-CN" altLang="en-US" sz="1400" dirty="0" smtClean="0"/>
              <a:t>对象，实现转发功能。</a:t>
            </a:r>
            <a:endParaRPr lang="en-US" altLang="zh-CN" sz="1400" dirty="0" smtClean="0"/>
          </a:p>
        </p:txBody>
      </p:sp>
      <p:sp>
        <p:nvSpPr>
          <p:cNvPr id="33" name="TextBox 32"/>
          <p:cNvSpPr txBox="1"/>
          <p:nvPr/>
        </p:nvSpPr>
        <p:spPr bwMode="auto">
          <a:xfrm>
            <a:off x="755650" y="5141158"/>
            <a:ext cx="7848600" cy="1090042"/>
          </a:xfrm>
          <a:prstGeom prst="rect">
            <a:avLst/>
          </a:prstGeom>
          <a:solidFill>
            <a:schemeClr val="bg1">
              <a:lumMod val="85000"/>
            </a:schemeClr>
          </a:solidFill>
          <a:ln w="9525">
            <a:noFill/>
            <a:miter lim="800000"/>
            <a:headEnd/>
            <a:tailEnd/>
          </a:ln>
        </p:spPr>
        <p:txBody>
          <a:bodyPr wrap="square" lIns="99980" tIns="0" rIns="99980" bIns="0">
            <a:spAutoFit/>
          </a:bodyPr>
          <a:lstStyle/>
          <a:p>
            <a:pPr marL="171450" indent="-171450" defTabSz="1001649" eaLnBrk="0" fontAlgn="t" hangingPunct="0">
              <a:lnSpc>
                <a:spcPts val="1700"/>
              </a:lnSpc>
              <a:buSzPct val="50000"/>
              <a:buFont typeface="Wingdings" panose="05000000000000000000" pitchFamily="2" charset="2"/>
              <a:buChar char="n"/>
              <a:defRPr/>
            </a:pPr>
            <a:r>
              <a:rPr lang="en-US" altLang="zh-CN" sz="1200" dirty="0">
                <a:solidFill>
                  <a:srgbClr val="000000"/>
                </a:solidFill>
                <a:latin typeface="+mn-lt"/>
                <a:ea typeface="+mn-ea"/>
                <a:cs typeface="Arial" pitchFamily="34" charset="0"/>
              </a:rPr>
              <a:t>VPC</a:t>
            </a:r>
            <a:r>
              <a:rPr lang="zh-CN" altLang="en-US" sz="1200" dirty="0">
                <a:solidFill>
                  <a:srgbClr val="000000"/>
                </a:solidFill>
                <a:latin typeface="+mn-lt"/>
                <a:ea typeface="+mn-ea"/>
                <a:cs typeface="Arial" pitchFamily="34" charset="0"/>
              </a:rPr>
              <a:t>中申请路由器</a:t>
            </a:r>
            <a:r>
              <a:rPr lang="en-US" altLang="zh-CN" sz="1200" dirty="0">
                <a:solidFill>
                  <a:srgbClr val="000000"/>
                </a:solidFill>
                <a:latin typeface="+mn-lt"/>
                <a:ea typeface="+mn-ea"/>
                <a:cs typeface="Arial" pitchFamily="34" charset="0"/>
              </a:rPr>
              <a:t>vRouter</a:t>
            </a:r>
            <a:r>
              <a:rPr lang="zh-CN" altLang="en-US" sz="1200" dirty="0">
                <a:solidFill>
                  <a:srgbClr val="000000"/>
                </a:solidFill>
                <a:latin typeface="+mn-lt"/>
                <a:ea typeface="+mn-ea"/>
                <a:cs typeface="Arial" pitchFamily="34" charset="0"/>
              </a:rPr>
              <a:t>，</a:t>
            </a:r>
            <a:r>
              <a:rPr lang="en-US" altLang="zh-CN" sz="1200" dirty="0">
                <a:solidFill>
                  <a:srgbClr val="000000"/>
                </a:solidFill>
                <a:latin typeface="+mn-lt"/>
                <a:ea typeface="+mn-ea"/>
                <a:cs typeface="Arial" pitchFamily="34" charset="0"/>
              </a:rPr>
              <a:t>vRouter</a:t>
            </a:r>
            <a:r>
              <a:rPr lang="zh-CN" altLang="en-US" sz="1200" dirty="0">
                <a:solidFill>
                  <a:srgbClr val="000000"/>
                </a:solidFill>
                <a:latin typeface="+mn-lt"/>
                <a:ea typeface="+mn-ea"/>
                <a:cs typeface="Arial" pitchFamily="34" charset="0"/>
              </a:rPr>
              <a:t>关联外部网络，地址为：</a:t>
            </a:r>
            <a:r>
              <a:rPr lang="en-US" altLang="zh-CN" sz="1200" dirty="0" smtClean="0">
                <a:solidFill>
                  <a:srgbClr val="000000"/>
                </a:solidFill>
                <a:latin typeface="+mn-lt"/>
                <a:ea typeface="+mn-ea"/>
                <a:cs typeface="Arial" pitchFamily="34" charset="0"/>
              </a:rPr>
              <a:t>10.10.10.0/24</a:t>
            </a:r>
            <a:r>
              <a:rPr lang="zh-CN" altLang="en-US" sz="1200" dirty="0" smtClean="0">
                <a:solidFill>
                  <a:srgbClr val="000000"/>
                </a:solidFill>
                <a:latin typeface="+mn-lt"/>
                <a:ea typeface="+mn-ea"/>
                <a:cs typeface="Arial" pitchFamily="34" charset="0"/>
              </a:rPr>
              <a:t>。</a:t>
            </a:r>
            <a:endParaRPr lang="en-US" altLang="zh-CN" sz="1200" dirty="0">
              <a:solidFill>
                <a:srgbClr val="000000"/>
              </a:solidFill>
              <a:latin typeface="+mn-lt"/>
              <a:ea typeface="+mn-ea"/>
              <a:cs typeface="Arial" pitchFamily="34" charset="0"/>
            </a:endParaRPr>
          </a:p>
          <a:p>
            <a:pPr marL="171450" indent="-171450" defTabSz="1001649" eaLnBrk="0" fontAlgn="t" hangingPunct="0">
              <a:lnSpc>
                <a:spcPts val="1700"/>
              </a:lnSpc>
              <a:buSzPct val="50000"/>
              <a:buFont typeface="Wingdings" panose="05000000000000000000" pitchFamily="2" charset="2"/>
              <a:buChar char="n"/>
              <a:defRPr/>
            </a:pPr>
            <a:r>
              <a:rPr lang="en-US" altLang="zh-CN" sz="1200" dirty="0">
                <a:solidFill>
                  <a:srgbClr val="000000"/>
                </a:solidFill>
                <a:latin typeface="+mn-lt"/>
                <a:ea typeface="+mn-ea"/>
                <a:cs typeface="Arial" pitchFamily="34" charset="0"/>
              </a:rPr>
              <a:t>VPC</a:t>
            </a:r>
            <a:r>
              <a:rPr lang="zh-CN" altLang="en-US" sz="1200" dirty="0">
                <a:solidFill>
                  <a:srgbClr val="000000"/>
                </a:solidFill>
                <a:latin typeface="+mn-lt"/>
                <a:ea typeface="+mn-ea"/>
                <a:cs typeface="Arial" pitchFamily="34" charset="0"/>
              </a:rPr>
              <a:t>中创建内部网络</a:t>
            </a:r>
            <a:r>
              <a:rPr lang="en-US" altLang="zh-CN" sz="1200" dirty="0">
                <a:solidFill>
                  <a:srgbClr val="000000"/>
                </a:solidFill>
                <a:latin typeface="+mn-lt"/>
                <a:ea typeface="+mn-ea"/>
                <a:cs typeface="Arial" pitchFamily="34" charset="0"/>
              </a:rPr>
              <a:t>Private Net1</a:t>
            </a:r>
            <a:r>
              <a:rPr lang="zh-CN" altLang="en-US" sz="1200" dirty="0">
                <a:solidFill>
                  <a:srgbClr val="000000"/>
                </a:solidFill>
                <a:latin typeface="+mn-lt"/>
                <a:ea typeface="+mn-ea"/>
                <a:cs typeface="Arial" pitchFamily="34" charset="0"/>
              </a:rPr>
              <a:t>，</a:t>
            </a:r>
            <a:r>
              <a:rPr lang="en-US" altLang="zh-CN" sz="1200" dirty="0">
                <a:solidFill>
                  <a:srgbClr val="000000"/>
                </a:solidFill>
                <a:latin typeface="+mn-lt"/>
                <a:ea typeface="+mn-ea"/>
                <a:cs typeface="Arial" pitchFamily="34" charset="0"/>
              </a:rPr>
              <a:t>Private Net2</a:t>
            </a:r>
            <a:r>
              <a:rPr lang="zh-CN" altLang="en-US" sz="1200" dirty="0">
                <a:solidFill>
                  <a:srgbClr val="000000"/>
                </a:solidFill>
                <a:latin typeface="+mn-lt"/>
                <a:ea typeface="+mn-ea"/>
                <a:cs typeface="Arial" pitchFamily="34" charset="0"/>
              </a:rPr>
              <a:t>，地址为：</a:t>
            </a:r>
            <a:r>
              <a:rPr lang="en-US" altLang="zh-CN" sz="1200" dirty="0">
                <a:solidFill>
                  <a:srgbClr val="000000"/>
                </a:solidFill>
                <a:latin typeface="+mn-lt"/>
                <a:ea typeface="+mn-ea"/>
                <a:cs typeface="Arial" pitchFamily="34" charset="0"/>
              </a:rPr>
              <a:t>192.168.10.0/24</a:t>
            </a:r>
            <a:r>
              <a:rPr lang="zh-CN" altLang="en-US" sz="1200" dirty="0">
                <a:solidFill>
                  <a:srgbClr val="000000"/>
                </a:solidFill>
                <a:latin typeface="+mn-lt"/>
                <a:ea typeface="+mn-ea"/>
                <a:cs typeface="Arial" pitchFamily="34" charset="0"/>
              </a:rPr>
              <a:t>，</a:t>
            </a:r>
            <a:r>
              <a:rPr lang="en-US" altLang="zh-CN" sz="1200" dirty="0">
                <a:solidFill>
                  <a:srgbClr val="000000"/>
                </a:solidFill>
                <a:latin typeface="+mn-lt"/>
                <a:ea typeface="+mn-ea"/>
                <a:cs typeface="Arial" pitchFamily="34" charset="0"/>
              </a:rPr>
              <a:t>192.168.11.0/24</a:t>
            </a:r>
            <a:r>
              <a:rPr lang="zh-CN" altLang="en-US" sz="1200" dirty="0">
                <a:solidFill>
                  <a:srgbClr val="000000"/>
                </a:solidFill>
                <a:latin typeface="+mn-lt"/>
                <a:ea typeface="+mn-ea"/>
                <a:cs typeface="Arial" pitchFamily="34" charset="0"/>
              </a:rPr>
              <a:t>，并关联路由器</a:t>
            </a:r>
            <a:r>
              <a:rPr lang="en-US" altLang="zh-CN" sz="1200" dirty="0" err="1" smtClean="0">
                <a:solidFill>
                  <a:srgbClr val="000000"/>
                </a:solidFill>
                <a:latin typeface="+mn-lt"/>
                <a:ea typeface="+mn-ea"/>
                <a:cs typeface="Arial" pitchFamily="34" charset="0"/>
              </a:rPr>
              <a:t>vRouter</a:t>
            </a:r>
            <a:r>
              <a:rPr lang="zh-CN" altLang="en-US" sz="1200" dirty="0" smtClean="0">
                <a:solidFill>
                  <a:srgbClr val="000000"/>
                </a:solidFill>
                <a:latin typeface="+mn-lt"/>
                <a:ea typeface="+mn-ea"/>
                <a:cs typeface="Arial" pitchFamily="34" charset="0"/>
              </a:rPr>
              <a:t>。</a:t>
            </a:r>
            <a:endParaRPr lang="en-US" altLang="zh-CN" sz="1200" dirty="0">
              <a:solidFill>
                <a:srgbClr val="000000"/>
              </a:solidFill>
              <a:latin typeface="+mn-lt"/>
              <a:ea typeface="+mn-ea"/>
              <a:cs typeface="Arial" pitchFamily="34" charset="0"/>
            </a:endParaRPr>
          </a:p>
          <a:p>
            <a:pPr marL="171450" indent="-171450" defTabSz="1001649" eaLnBrk="0" fontAlgn="t" hangingPunct="0">
              <a:lnSpc>
                <a:spcPts val="1700"/>
              </a:lnSpc>
              <a:buSzPct val="50000"/>
              <a:buFont typeface="Wingdings" panose="05000000000000000000" pitchFamily="2" charset="2"/>
              <a:buChar char="n"/>
              <a:defRPr/>
            </a:pPr>
            <a:r>
              <a:rPr lang="en-US" altLang="zh-CN" sz="1200" dirty="0">
                <a:solidFill>
                  <a:srgbClr val="000000"/>
                </a:solidFill>
                <a:latin typeface="+mn-lt"/>
                <a:ea typeface="+mn-ea"/>
                <a:cs typeface="Arial" pitchFamily="34" charset="0"/>
              </a:rPr>
              <a:t>VPC</a:t>
            </a:r>
            <a:r>
              <a:rPr lang="zh-CN" altLang="en-US" sz="1200" dirty="0">
                <a:solidFill>
                  <a:srgbClr val="000000"/>
                </a:solidFill>
                <a:latin typeface="+mn-lt"/>
                <a:ea typeface="+mn-ea"/>
                <a:cs typeface="Arial" pitchFamily="34" charset="0"/>
              </a:rPr>
              <a:t>中配置子网</a:t>
            </a:r>
            <a:r>
              <a:rPr lang="en-US" altLang="zh-CN" sz="1200" dirty="0">
                <a:solidFill>
                  <a:srgbClr val="000000"/>
                </a:solidFill>
                <a:latin typeface="+mn-lt"/>
                <a:ea typeface="+mn-ea"/>
                <a:cs typeface="Arial" pitchFamily="34" charset="0"/>
              </a:rPr>
              <a:t>SNAT</a:t>
            </a:r>
            <a:r>
              <a:rPr lang="zh-CN" altLang="en-US" sz="1200" dirty="0">
                <a:solidFill>
                  <a:srgbClr val="000000"/>
                </a:solidFill>
                <a:latin typeface="+mn-lt"/>
                <a:ea typeface="+mn-ea"/>
                <a:cs typeface="Arial" pitchFamily="34" charset="0"/>
              </a:rPr>
              <a:t>，选择</a:t>
            </a:r>
            <a:r>
              <a:rPr lang="en-US" altLang="zh-CN" sz="1200" dirty="0">
                <a:solidFill>
                  <a:srgbClr val="000000"/>
                </a:solidFill>
                <a:latin typeface="+mn-lt"/>
                <a:ea typeface="+mn-ea"/>
                <a:cs typeface="Arial" pitchFamily="34" charset="0"/>
              </a:rPr>
              <a:t>Private Net1</a:t>
            </a:r>
            <a:r>
              <a:rPr lang="zh-CN" altLang="en-US" sz="1200" dirty="0">
                <a:solidFill>
                  <a:srgbClr val="000000"/>
                </a:solidFill>
                <a:latin typeface="+mn-lt"/>
                <a:ea typeface="+mn-ea"/>
                <a:cs typeface="Arial" pitchFamily="34" charset="0"/>
              </a:rPr>
              <a:t>，</a:t>
            </a:r>
            <a:r>
              <a:rPr lang="en-US" altLang="zh-CN" sz="1200" dirty="0">
                <a:solidFill>
                  <a:srgbClr val="000000"/>
                </a:solidFill>
                <a:latin typeface="+mn-lt"/>
                <a:ea typeface="+mn-ea"/>
                <a:cs typeface="Arial" pitchFamily="34" charset="0"/>
              </a:rPr>
              <a:t>Private Net2</a:t>
            </a:r>
            <a:r>
              <a:rPr lang="zh-CN" altLang="en-US" sz="1200" dirty="0">
                <a:solidFill>
                  <a:srgbClr val="000000"/>
                </a:solidFill>
                <a:latin typeface="+mn-lt"/>
                <a:ea typeface="+mn-ea"/>
                <a:cs typeface="Arial" pitchFamily="34" charset="0"/>
              </a:rPr>
              <a:t>网络，开启子网</a:t>
            </a:r>
            <a:r>
              <a:rPr lang="en-US" altLang="zh-CN" sz="1200" dirty="0">
                <a:solidFill>
                  <a:srgbClr val="000000"/>
                </a:solidFill>
                <a:latin typeface="+mn-lt"/>
                <a:ea typeface="+mn-ea"/>
                <a:cs typeface="Arial" pitchFamily="34" charset="0"/>
              </a:rPr>
              <a:t>SNAT</a:t>
            </a:r>
            <a:r>
              <a:rPr lang="zh-CN" altLang="en-US" sz="1200" dirty="0">
                <a:solidFill>
                  <a:srgbClr val="000000"/>
                </a:solidFill>
                <a:latin typeface="+mn-lt"/>
                <a:ea typeface="+mn-ea"/>
                <a:cs typeface="Arial" pitchFamily="34" charset="0"/>
              </a:rPr>
              <a:t>，系统会自动在</a:t>
            </a:r>
            <a:r>
              <a:rPr lang="en-US" altLang="zh-CN" sz="1200" dirty="0">
                <a:solidFill>
                  <a:srgbClr val="000000"/>
                </a:solidFill>
                <a:latin typeface="+mn-lt"/>
                <a:ea typeface="+mn-ea"/>
                <a:cs typeface="Arial" pitchFamily="34" charset="0"/>
              </a:rPr>
              <a:t>vRouter</a:t>
            </a:r>
            <a:r>
              <a:rPr lang="zh-CN" altLang="en-US" sz="1200" dirty="0">
                <a:solidFill>
                  <a:srgbClr val="000000"/>
                </a:solidFill>
                <a:latin typeface="+mn-lt"/>
                <a:ea typeface="+mn-ea"/>
                <a:cs typeface="Arial" pitchFamily="34" charset="0"/>
              </a:rPr>
              <a:t>关联的外部网络中申请弹性</a:t>
            </a:r>
            <a:r>
              <a:rPr lang="en-US" altLang="zh-CN" sz="1200" dirty="0">
                <a:solidFill>
                  <a:srgbClr val="000000"/>
                </a:solidFill>
                <a:latin typeface="+mn-lt"/>
                <a:ea typeface="+mn-ea"/>
                <a:cs typeface="Arial" pitchFamily="34" charset="0"/>
              </a:rPr>
              <a:t>IP</a:t>
            </a:r>
            <a:r>
              <a:rPr lang="zh-CN" altLang="en-US" sz="1200" dirty="0">
                <a:solidFill>
                  <a:srgbClr val="000000"/>
                </a:solidFill>
                <a:latin typeface="+mn-lt"/>
                <a:ea typeface="+mn-ea"/>
                <a:cs typeface="Arial" pitchFamily="34" charset="0"/>
              </a:rPr>
              <a:t>，比如：</a:t>
            </a:r>
            <a:r>
              <a:rPr lang="en-US" altLang="zh-CN" sz="1200" dirty="0">
                <a:solidFill>
                  <a:srgbClr val="000000"/>
                </a:solidFill>
                <a:latin typeface="+mn-lt"/>
                <a:ea typeface="+mn-ea"/>
                <a:cs typeface="Arial" pitchFamily="34" charset="0"/>
              </a:rPr>
              <a:t>10.10.10.15</a:t>
            </a:r>
            <a:r>
              <a:rPr lang="zh-CN" altLang="en-US" sz="1200" dirty="0">
                <a:solidFill>
                  <a:srgbClr val="000000"/>
                </a:solidFill>
                <a:latin typeface="+mn-lt"/>
                <a:ea typeface="+mn-ea"/>
                <a:cs typeface="Arial" pitchFamily="34" charset="0"/>
              </a:rPr>
              <a:t>，实现</a:t>
            </a:r>
            <a:r>
              <a:rPr lang="en-US" altLang="zh-CN" sz="1200" dirty="0">
                <a:solidFill>
                  <a:srgbClr val="000000"/>
                </a:solidFill>
                <a:latin typeface="+mn-lt"/>
                <a:ea typeface="+mn-ea"/>
                <a:cs typeface="Arial" pitchFamily="34" charset="0"/>
              </a:rPr>
              <a:t>SNAT</a:t>
            </a:r>
            <a:r>
              <a:rPr lang="zh-CN" altLang="en-US" sz="1200" dirty="0">
                <a:solidFill>
                  <a:srgbClr val="000000"/>
                </a:solidFill>
                <a:latin typeface="+mn-lt"/>
                <a:ea typeface="+mn-ea"/>
                <a:cs typeface="Arial" pitchFamily="34" charset="0"/>
              </a:rPr>
              <a:t>功能。</a:t>
            </a:r>
          </a:p>
        </p:txBody>
      </p:sp>
      <p:grpSp>
        <p:nvGrpSpPr>
          <p:cNvPr id="6" name="组合 5"/>
          <p:cNvGrpSpPr/>
          <p:nvPr/>
        </p:nvGrpSpPr>
        <p:grpSpPr>
          <a:xfrm>
            <a:off x="1367644" y="2744788"/>
            <a:ext cx="7056438" cy="2555875"/>
            <a:chOff x="1368425" y="2744788"/>
            <a:chExt cx="7056438" cy="2555875"/>
          </a:xfrm>
        </p:grpSpPr>
        <p:cxnSp>
          <p:nvCxnSpPr>
            <p:cNvPr id="92164" name="直接箭头连接符 9"/>
            <p:cNvCxnSpPr>
              <a:cxnSpLocks noChangeShapeType="1"/>
              <a:stCxn id="31" idx="3"/>
              <a:endCxn id="92179" idx="1"/>
            </p:cNvCxnSpPr>
            <p:nvPr/>
          </p:nvCxnSpPr>
          <p:spPr bwMode="auto">
            <a:xfrm flipV="1">
              <a:off x="3600450" y="3752057"/>
              <a:ext cx="305984" cy="487362"/>
            </a:xfrm>
            <a:prstGeom prst="straightConnector1">
              <a:avLst/>
            </a:prstGeom>
            <a:noFill/>
            <a:ln w="12700" algn="ctr">
              <a:solidFill>
                <a:srgbClr val="FF0000"/>
              </a:solidFill>
              <a:prstDash val="dash"/>
              <a:round/>
              <a:headEnd/>
              <a:tailEnd type="triangle" w="med" len="med"/>
            </a:ln>
            <a:extLst>
              <a:ext uri="{909E8E84-426E-40DD-AFC4-6F175D3DCCD1}">
                <a14:hiddenFill xmlns:a14="http://schemas.microsoft.com/office/drawing/2010/main">
                  <a:noFill/>
                </a14:hiddenFill>
              </a:ext>
            </a:extLst>
          </p:spPr>
        </p:cxnSp>
        <p:sp>
          <p:nvSpPr>
            <p:cNvPr id="11" name="圆角矩形 10"/>
            <p:cNvSpPr/>
            <p:nvPr/>
          </p:nvSpPr>
          <p:spPr bwMode="auto">
            <a:xfrm>
              <a:off x="3851921" y="3141801"/>
              <a:ext cx="3528392" cy="1800000"/>
            </a:xfrm>
            <a:prstGeom prst="roundRect">
              <a:avLst/>
            </a:prstGeom>
            <a:noFill/>
            <a:ln w="12700">
              <a:solidFill>
                <a:schemeClr val="bg1"/>
              </a:solidFill>
              <a:headEnd/>
              <a:tailEnd/>
            </a:ln>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lIns="16818" tIns="8410" rIns="16818" bIns="8410" anchor="ctr" anchorCtr="1"/>
            <a:lstStyle/>
            <a:p>
              <a:pPr defTabSz="587133" eaLnBrk="0" fontAlgn="t" hangingPunct="0">
                <a:buClr>
                  <a:srgbClr val="CC9900"/>
                </a:buClr>
                <a:buSzPct val="60000"/>
                <a:buFont typeface="Wingdings" pitchFamily="2" charset="2"/>
                <a:buChar char="n"/>
                <a:defRPr/>
              </a:pPr>
              <a:endParaRPr lang="zh-CN" altLang="en-US" sz="1300" b="1" dirty="0">
                <a:solidFill>
                  <a:prstClr val="white"/>
                </a:solidFill>
                <a:cs typeface="Arial" pitchFamily="34" charset="0"/>
              </a:endParaRPr>
            </a:p>
          </p:txBody>
        </p:sp>
        <p:sp>
          <p:nvSpPr>
            <p:cNvPr id="12" name="圆角矩形 11"/>
            <p:cNvSpPr/>
            <p:nvPr/>
          </p:nvSpPr>
          <p:spPr bwMode="auto">
            <a:xfrm>
              <a:off x="1403649" y="3141801"/>
              <a:ext cx="2268252" cy="1800000"/>
            </a:xfrm>
            <a:prstGeom prst="roundRect">
              <a:avLst>
                <a:gd name="adj" fmla="val 3704"/>
              </a:avLst>
            </a:prstGeom>
            <a:noFill/>
            <a:ln w="12700">
              <a:solidFill>
                <a:schemeClr val="bg1"/>
              </a:solidFill>
              <a:headEnd/>
              <a:tailEnd/>
            </a:ln>
            <a:scene3d>
              <a:camera prst="orthographicFront">
                <a:rot lat="0" lon="0" rev="0"/>
              </a:camera>
              <a:lightRig rig="threePt" dir="t">
                <a:rot lat="0" lon="0" rev="1200000"/>
              </a:lightRig>
            </a:scene3d>
            <a:sp3d/>
            <a:extLst/>
          </p:spPr>
          <p:style>
            <a:lnRef idx="0">
              <a:schemeClr val="accent1"/>
            </a:lnRef>
            <a:fillRef idx="3">
              <a:schemeClr val="accent1"/>
            </a:fillRef>
            <a:effectRef idx="3">
              <a:schemeClr val="accent1"/>
            </a:effectRef>
            <a:fontRef idx="minor">
              <a:schemeClr val="lt1"/>
            </a:fontRef>
          </p:style>
          <p:txBody>
            <a:bodyPr lIns="16818" tIns="8410" rIns="16818" bIns="8410" anchor="ctr" anchorCtr="1"/>
            <a:lstStyle/>
            <a:p>
              <a:pPr defTabSz="587133" eaLnBrk="0" fontAlgn="t" hangingPunct="0">
                <a:buClr>
                  <a:srgbClr val="CC9900"/>
                </a:buClr>
                <a:buSzPct val="60000"/>
                <a:buFont typeface="Wingdings" pitchFamily="2" charset="2"/>
                <a:buChar char="n"/>
                <a:defRPr/>
              </a:pPr>
              <a:endParaRPr lang="zh-CN" altLang="en-US" sz="1300" b="1" dirty="0">
                <a:solidFill>
                  <a:prstClr val="white"/>
                </a:solidFill>
                <a:cs typeface="Arial" pitchFamily="34" charset="0"/>
              </a:endParaRPr>
            </a:p>
          </p:txBody>
        </p:sp>
        <p:sp>
          <p:nvSpPr>
            <p:cNvPr id="13" name="圆角矩形 12"/>
            <p:cNvSpPr/>
            <p:nvPr/>
          </p:nvSpPr>
          <p:spPr>
            <a:xfrm>
              <a:off x="1368425" y="2744788"/>
              <a:ext cx="2303463" cy="360362"/>
            </a:xfrm>
            <a:prstGeom prst="roundRect">
              <a:avLst/>
            </a:prstGeom>
            <a:solidFill>
              <a:schemeClr val="tx2"/>
            </a:solidFill>
            <a:ln>
              <a:noFill/>
            </a:ln>
            <a:effectLst>
              <a:outerShdw blurRad="40000" dist="23000" dir="5400000" rotWithShape="0">
                <a:srgbClr val="000000">
                  <a:alpha val="35000"/>
                </a:srgbClr>
              </a:outerShdw>
            </a:effectLst>
          </p:spPr>
          <p:txBody>
            <a:bodyPr lIns="0" tIns="0" rIns="0" bIns="0" anchor="ctr"/>
            <a:lstStyle/>
            <a:p>
              <a:pPr algn="ctr" defTabSz="1066325" fontAlgn="t">
                <a:defRPr/>
              </a:pPr>
              <a:r>
                <a:rPr lang="en-US" altLang="zh-CN" sz="1800" b="1" dirty="0">
                  <a:solidFill>
                    <a:srgbClr val="FFFFFF"/>
                  </a:solidFill>
                  <a:latin typeface="+mn-lt"/>
                  <a:ea typeface="+mn-ea"/>
                  <a:cs typeface="Arial" pitchFamily="34" charset="0"/>
                </a:rPr>
                <a:t>ServiceCenter</a:t>
              </a:r>
              <a:endParaRPr lang="zh-CN" altLang="en-US" sz="1800" b="1" dirty="0">
                <a:solidFill>
                  <a:srgbClr val="FFFFFF"/>
                </a:solidFill>
                <a:latin typeface="+mn-lt"/>
                <a:ea typeface="+mn-ea"/>
                <a:cs typeface="Arial" pitchFamily="34" charset="0"/>
              </a:endParaRPr>
            </a:p>
          </p:txBody>
        </p:sp>
        <p:sp>
          <p:nvSpPr>
            <p:cNvPr id="14" name="TextBox 13"/>
            <p:cNvSpPr txBox="1"/>
            <p:nvPr/>
          </p:nvSpPr>
          <p:spPr bwMode="auto">
            <a:xfrm>
              <a:off x="1979613" y="3176588"/>
              <a:ext cx="1044575" cy="246062"/>
            </a:xfrm>
            <a:prstGeom prst="rect">
              <a:avLst/>
            </a:prstGeom>
            <a:noFill/>
            <a:ln w="9525">
              <a:noFill/>
              <a:miter lim="800000"/>
              <a:headEnd/>
              <a:tailEnd/>
            </a:ln>
          </p:spPr>
          <p:txBody>
            <a:bodyPr lIns="0" tIns="0" rIns="0" bIns="0" anchor="ctr">
              <a:spAutoFit/>
            </a:bodyPr>
            <a:lstStyle/>
            <a:p>
              <a:pPr algn="ctr" defTabSz="1001649" eaLnBrk="0" fontAlgn="t" hangingPunct="0">
                <a:defRPr/>
              </a:pPr>
              <a:r>
                <a:rPr lang="en-US" altLang="zh-CN" sz="1600" b="1" dirty="0">
                  <a:solidFill>
                    <a:srgbClr val="000000"/>
                  </a:solidFill>
                  <a:latin typeface="+mn-lt"/>
                  <a:ea typeface="+mn-ea"/>
                  <a:cs typeface="Arial" pitchFamily="34" charset="0"/>
                </a:rPr>
                <a:t>VDC</a:t>
              </a:r>
              <a:endParaRPr lang="zh-CN" altLang="en-US" sz="1600" b="1" dirty="0">
                <a:solidFill>
                  <a:srgbClr val="000000"/>
                </a:solidFill>
                <a:latin typeface="+mn-lt"/>
                <a:ea typeface="+mn-ea"/>
                <a:cs typeface="Arial" pitchFamily="34" charset="0"/>
              </a:endParaRPr>
            </a:p>
          </p:txBody>
        </p:sp>
        <p:sp>
          <p:nvSpPr>
            <p:cNvPr id="15" name="AutoShape 44"/>
            <p:cNvSpPr>
              <a:spLocks noChangeArrowheads="1"/>
            </p:cNvSpPr>
            <p:nvPr/>
          </p:nvSpPr>
          <p:spPr bwMode="auto">
            <a:xfrm>
              <a:off x="1547813" y="3465513"/>
              <a:ext cx="719137" cy="252412"/>
            </a:xfrm>
            <a:prstGeom prst="rect">
              <a:avLst/>
            </a:prstGeom>
            <a:solidFill>
              <a:schemeClr val="bg1">
                <a:lumMod val="65000"/>
              </a:schemeClr>
            </a:solidFill>
            <a:ln w="9525" algn="ctr">
              <a:noFill/>
              <a:miter lim="800000"/>
              <a:headEnd/>
              <a:tailEnd/>
            </a:ln>
            <a:effectLst/>
            <a:extLst/>
          </p:spPr>
          <p:txBody>
            <a:bodyPr lIns="0" tIns="0" rIns="0" bIns="0" anchor="ctr"/>
            <a:lstStyle/>
            <a:p>
              <a:pPr algn="ctr" defTabSz="656981" eaLnBrk="0" fontAlgn="t" hangingPunct="0">
                <a:buSzPct val="100000"/>
                <a:defRPr/>
              </a:pPr>
              <a:r>
                <a:rPr lang="zh-CN" altLang="en-US" sz="1200" dirty="0">
                  <a:solidFill>
                    <a:srgbClr val="FFFFFF"/>
                  </a:solidFill>
                  <a:latin typeface="+mn-lt"/>
                  <a:ea typeface="+mn-ea"/>
                  <a:cs typeface="Arial" pitchFamily="34" charset="0"/>
                </a:rPr>
                <a:t>计算</a:t>
              </a:r>
            </a:p>
          </p:txBody>
        </p:sp>
        <p:sp>
          <p:nvSpPr>
            <p:cNvPr id="16" name="AutoShape 44"/>
            <p:cNvSpPr>
              <a:spLocks noChangeArrowheads="1"/>
            </p:cNvSpPr>
            <p:nvPr/>
          </p:nvSpPr>
          <p:spPr bwMode="auto">
            <a:xfrm>
              <a:off x="1547813" y="3789363"/>
              <a:ext cx="719137" cy="252412"/>
            </a:xfrm>
            <a:prstGeom prst="rect">
              <a:avLst/>
            </a:prstGeom>
            <a:solidFill>
              <a:schemeClr val="bg1">
                <a:lumMod val="65000"/>
              </a:schemeClr>
            </a:solidFill>
            <a:ln w="9525" algn="ctr">
              <a:noFill/>
              <a:miter lim="800000"/>
              <a:headEnd/>
              <a:tailEnd/>
            </a:ln>
            <a:effectLst/>
            <a:extLst/>
          </p:spPr>
          <p:txBody>
            <a:bodyPr lIns="0" tIns="0" rIns="0" bIns="0" anchor="ctr"/>
            <a:lstStyle/>
            <a:p>
              <a:pPr algn="ctr" defTabSz="656981" eaLnBrk="0" fontAlgn="t" hangingPunct="0">
                <a:buSzPct val="100000"/>
                <a:defRPr/>
              </a:pPr>
              <a:r>
                <a:rPr lang="zh-CN" altLang="en-US" sz="1200" dirty="0">
                  <a:solidFill>
                    <a:srgbClr val="FFFFFF"/>
                  </a:solidFill>
                  <a:latin typeface="+mn-lt"/>
                  <a:ea typeface="+mn-ea"/>
                  <a:cs typeface="Arial" pitchFamily="34" charset="0"/>
                </a:rPr>
                <a:t>存储</a:t>
              </a:r>
            </a:p>
          </p:txBody>
        </p:sp>
        <p:sp>
          <p:nvSpPr>
            <p:cNvPr id="17" name="AutoShape 44"/>
            <p:cNvSpPr>
              <a:spLocks noChangeArrowheads="1"/>
            </p:cNvSpPr>
            <p:nvPr/>
          </p:nvSpPr>
          <p:spPr bwMode="auto">
            <a:xfrm>
              <a:off x="1547813" y="4113213"/>
              <a:ext cx="719137" cy="252412"/>
            </a:xfrm>
            <a:prstGeom prst="rect">
              <a:avLst/>
            </a:prstGeom>
            <a:solidFill>
              <a:srgbClr val="0070C0"/>
            </a:solidFill>
            <a:ln w="9525" algn="ctr">
              <a:noFill/>
              <a:miter lim="800000"/>
              <a:headEnd/>
              <a:tailEnd/>
            </a:ln>
            <a:effectLst/>
            <a:extLst/>
          </p:spPr>
          <p:txBody>
            <a:bodyPr lIns="0" tIns="0" rIns="0" bIns="0" anchor="ctr"/>
            <a:lstStyle/>
            <a:p>
              <a:pPr algn="ctr" defTabSz="656981" eaLnBrk="0" fontAlgn="t" hangingPunct="0">
                <a:buSzPct val="100000"/>
                <a:defRPr/>
              </a:pPr>
              <a:r>
                <a:rPr lang="zh-CN" altLang="en-US" sz="1200" dirty="0">
                  <a:solidFill>
                    <a:srgbClr val="FFFFFF"/>
                  </a:solidFill>
                  <a:latin typeface="+mn-lt"/>
                  <a:ea typeface="+mn-ea"/>
                  <a:cs typeface="Arial" pitchFamily="34" charset="0"/>
                </a:rPr>
                <a:t>网络</a:t>
              </a:r>
            </a:p>
          </p:txBody>
        </p:sp>
        <p:sp>
          <p:nvSpPr>
            <p:cNvPr id="18" name="AutoShape 44"/>
            <p:cNvSpPr>
              <a:spLocks noChangeArrowheads="1"/>
            </p:cNvSpPr>
            <p:nvPr/>
          </p:nvSpPr>
          <p:spPr bwMode="auto">
            <a:xfrm>
              <a:off x="1547813" y="4438650"/>
              <a:ext cx="719137" cy="250825"/>
            </a:xfrm>
            <a:prstGeom prst="rect">
              <a:avLst/>
            </a:prstGeom>
            <a:solidFill>
              <a:schemeClr val="bg1">
                <a:lumMod val="65000"/>
              </a:schemeClr>
            </a:solidFill>
            <a:ln w="9525" algn="ctr">
              <a:noFill/>
              <a:miter lim="800000"/>
              <a:headEnd/>
              <a:tailEnd/>
            </a:ln>
            <a:effectLst/>
            <a:extLst/>
          </p:spPr>
          <p:txBody>
            <a:bodyPr lIns="0" tIns="0" rIns="0" bIns="0"/>
            <a:lstStyle/>
            <a:p>
              <a:pPr algn="ctr" defTabSz="656981" eaLnBrk="0" fontAlgn="t" hangingPunct="0">
                <a:buSzPct val="100000"/>
                <a:defRPr/>
              </a:pPr>
              <a:r>
                <a:rPr lang="en-US" altLang="zh-CN" sz="1200" dirty="0">
                  <a:solidFill>
                    <a:srgbClr val="FFFFFF"/>
                  </a:solidFill>
                  <a:latin typeface="+mn-lt"/>
                  <a:ea typeface="+mn-ea"/>
                  <a:cs typeface="Arial" pitchFamily="34" charset="0"/>
                </a:rPr>
                <a:t>…</a:t>
              </a:r>
              <a:endParaRPr lang="zh-CN" altLang="en-US" sz="1200" dirty="0">
                <a:solidFill>
                  <a:srgbClr val="FFFFFF"/>
                </a:solidFill>
                <a:latin typeface="+mn-lt"/>
                <a:ea typeface="+mn-ea"/>
                <a:cs typeface="Arial" pitchFamily="34" charset="0"/>
              </a:endParaRPr>
            </a:p>
          </p:txBody>
        </p:sp>
        <p:sp>
          <p:nvSpPr>
            <p:cNvPr id="19" name="AutoShape 44"/>
            <p:cNvSpPr>
              <a:spLocks noChangeArrowheads="1"/>
            </p:cNvSpPr>
            <p:nvPr/>
          </p:nvSpPr>
          <p:spPr bwMode="auto">
            <a:xfrm>
              <a:off x="2303463" y="4113213"/>
              <a:ext cx="720725" cy="252412"/>
            </a:xfrm>
            <a:prstGeom prst="rect">
              <a:avLst/>
            </a:prstGeom>
            <a:solidFill>
              <a:srgbClr val="0070C0"/>
            </a:solidFill>
            <a:ln w="9525" algn="ctr">
              <a:noFill/>
              <a:miter lim="800000"/>
              <a:headEnd/>
              <a:tailEnd/>
            </a:ln>
            <a:effectLst/>
            <a:extLst/>
          </p:spPr>
          <p:txBody>
            <a:bodyPr lIns="0" tIns="0" rIns="0" bIns="0" anchor="ctr"/>
            <a:lstStyle/>
            <a:p>
              <a:pPr algn="ctr" defTabSz="656981" eaLnBrk="0" fontAlgn="t" hangingPunct="0">
                <a:buSzPct val="100000"/>
                <a:defRPr/>
              </a:pPr>
              <a:r>
                <a:rPr lang="en-US" altLang="zh-CN" sz="1200" dirty="0">
                  <a:solidFill>
                    <a:srgbClr val="FFFFFF"/>
                  </a:solidFill>
                  <a:latin typeface="+mn-lt"/>
                  <a:ea typeface="+mn-ea"/>
                  <a:cs typeface="Arial" pitchFamily="34" charset="0"/>
                </a:rPr>
                <a:t>VPC</a:t>
              </a:r>
              <a:endParaRPr lang="zh-CN" altLang="en-US" sz="1200" dirty="0">
                <a:solidFill>
                  <a:srgbClr val="FFFFFF"/>
                </a:solidFill>
                <a:latin typeface="+mn-lt"/>
                <a:ea typeface="+mn-ea"/>
                <a:cs typeface="Arial" pitchFamily="34" charset="0"/>
              </a:endParaRPr>
            </a:p>
          </p:txBody>
        </p:sp>
        <p:sp>
          <p:nvSpPr>
            <p:cNvPr id="20" name="圆角矩形 19"/>
            <p:cNvSpPr/>
            <p:nvPr/>
          </p:nvSpPr>
          <p:spPr>
            <a:xfrm>
              <a:off x="3851275" y="2744788"/>
              <a:ext cx="3492500" cy="360362"/>
            </a:xfrm>
            <a:prstGeom prst="roundRect">
              <a:avLst/>
            </a:prstGeom>
            <a:solidFill>
              <a:srgbClr val="00B0F0"/>
            </a:solidFill>
            <a:ln>
              <a:noFill/>
            </a:ln>
            <a:effectLst>
              <a:outerShdw blurRad="40000" dist="23000" dir="5400000" rotWithShape="0">
                <a:srgbClr val="000000">
                  <a:alpha val="35000"/>
                </a:srgbClr>
              </a:outerShdw>
            </a:effectLst>
          </p:spPr>
          <p:txBody>
            <a:bodyPr lIns="0" tIns="0" rIns="0" bIns="0" anchor="ctr"/>
            <a:lstStyle/>
            <a:p>
              <a:pPr algn="ctr" defTabSz="1066325" fontAlgn="t">
                <a:defRPr/>
              </a:pPr>
              <a:r>
                <a:rPr lang="en-US" altLang="zh-CN" sz="1800" b="1" dirty="0">
                  <a:solidFill>
                    <a:srgbClr val="FFFFFF"/>
                  </a:solidFill>
                  <a:latin typeface="+mn-lt"/>
                  <a:ea typeface="+mn-ea"/>
                  <a:cs typeface="Arial" pitchFamily="34" charset="0"/>
                </a:rPr>
                <a:t>OpenStack</a:t>
              </a:r>
              <a:endParaRPr lang="zh-CN" altLang="en-US" sz="1800" b="1" dirty="0">
                <a:solidFill>
                  <a:srgbClr val="FFFFFF"/>
                </a:solidFill>
                <a:latin typeface="+mn-lt"/>
                <a:ea typeface="+mn-ea"/>
                <a:cs typeface="Arial" pitchFamily="34" charset="0"/>
              </a:endParaRPr>
            </a:p>
          </p:txBody>
        </p:sp>
        <p:sp>
          <p:nvSpPr>
            <p:cNvPr id="92179" name="圆角矩形 17"/>
            <p:cNvSpPr>
              <a:spLocks noChangeArrowheads="1"/>
            </p:cNvSpPr>
            <p:nvPr/>
          </p:nvSpPr>
          <p:spPr bwMode="auto">
            <a:xfrm>
              <a:off x="3906434" y="3535363"/>
              <a:ext cx="1313266" cy="433387"/>
            </a:xfrm>
            <a:prstGeom prst="roundRect">
              <a:avLst>
                <a:gd name="adj" fmla="val 16667"/>
              </a:avLst>
            </a:prstGeom>
            <a:solidFill>
              <a:srgbClr val="3399FF"/>
            </a:solidFill>
            <a:ln w="9525" algn="ctr">
              <a:solidFill>
                <a:schemeClr val="tx1"/>
              </a:solidFill>
              <a:round/>
              <a:headEnd/>
              <a:tailEnd/>
            </a:ln>
          </p:spPr>
          <p:txBody>
            <a:bodyPr anchor="ctr"/>
            <a:lstStyle>
              <a:lvl1pPr defTabSz="673100" eaLnBrk="0" hangingPunct="0">
                <a:defRPr sz="1000">
                  <a:solidFill>
                    <a:schemeClr val="tx1"/>
                  </a:solidFill>
                  <a:latin typeface="FrutigerNext LT Regular" panose="020B0503040504020204" pitchFamily="34" charset="0"/>
                  <a:ea typeface="宋体" panose="02010600030101010101" pitchFamily="2" charset="-122"/>
                </a:defRPr>
              </a:lvl1pPr>
              <a:lvl2pPr marL="742950" indent="-285750" defTabSz="673100" eaLnBrk="0" hangingPunct="0">
                <a:defRPr sz="1000">
                  <a:solidFill>
                    <a:schemeClr val="tx1"/>
                  </a:solidFill>
                  <a:latin typeface="FrutigerNext LT Regular" panose="020B0503040504020204" pitchFamily="34" charset="0"/>
                  <a:ea typeface="宋体" panose="02010600030101010101" pitchFamily="2" charset="-122"/>
                </a:defRPr>
              </a:lvl2pPr>
              <a:lvl3pPr marL="1143000" indent="-228600" defTabSz="673100" eaLnBrk="0" hangingPunct="0">
                <a:defRPr sz="1000">
                  <a:solidFill>
                    <a:schemeClr val="tx1"/>
                  </a:solidFill>
                  <a:latin typeface="FrutigerNext LT Regular" panose="020B0503040504020204" pitchFamily="34" charset="0"/>
                  <a:ea typeface="宋体" panose="02010600030101010101" pitchFamily="2" charset="-122"/>
                </a:defRPr>
              </a:lvl3pPr>
              <a:lvl4pPr marL="1600200" indent="-228600" defTabSz="673100" eaLnBrk="0" hangingPunct="0">
                <a:defRPr sz="1000">
                  <a:solidFill>
                    <a:schemeClr val="tx1"/>
                  </a:solidFill>
                  <a:latin typeface="FrutigerNext LT Regular" panose="020B0503040504020204" pitchFamily="34" charset="0"/>
                  <a:ea typeface="宋体" panose="02010600030101010101" pitchFamily="2" charset="-122"/>
                </a:defRPr>
              </a:lvl4pPr>
              <a:lvl5pPr marL="2057400" indent="-228600" defTabSz="673100" eaLnBrk="0" hangingPunct="0">
                <a:defRPr sz="1000">
                  <a:solidFill>
                    <a:schemeClr val="tx1"/>
                  </a:solidFill>
                  <a:latin typeface="FrutigerNext LT Regular" panose="020B0503040504020204" pitchFamily="34" charset="0"/>
                  <a:ea typeface="宋体" panose="02010600030101010101" pitchFamily="2" charset="-122"/>
                </a:defRPr>
              </a:lvl5pPr>
              <a:lvl6pPr marL="2514600" indent="-228600" defTabSz="673100" eaLnBrk="0" fontAlgn="base"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6pPr>
              <a:lvl7pPr marL="2971800" indent="-228600" defTabSz="673100" eaLnBrk="0" fontAlgn="base"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7pPr>
              <a:lvl8pPr marL="3429000" indent="-228600" defTabSz="673100" eaLnBrk="0" fontAlgn="base"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8pPr>
              <a:lvl9pPr marL="3886200" indent="-228600" defTabSz="673100" eaLnBrk="0" fontAlgn="base"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9pPr>
            </a:lstStyle>
            <a:p>
              <a:pPr algn="ctr" eaLnBrk="1" fontAlgn="t" hangingPunct="1"/>
              <a:r>
                <a:rPr lang="en-US" altLang="zh-CN" sz="1200" dirty="0">
                  <a:solidFill>
                    <a:srgbClr val="000000"/>
                  </a:solidFill>
                  <a:latin typeface="+mn-lt"/>
                  <a:ea typeface="+mn-ea"/>
                  <a:cs typeface="Arial Unicode MS" panose="020B0604020202020204" pitchFamily="34" charset="-122"/>
                </a:rPr>
                <a:t>Private Net1</a:t>
              </a:r>
            </a:p>
            <a:p>
              <a:pPr algn="ctr" eaLnBrk="1" fontAlgn="t" hangingPunct="1"/>
              <a:r>
                <a:rPr lang="en-US" altLang="zh-CN" sz="1200" dirty="0">
                  <a:solidFill>
                    <a:srgbClr val="000000"/>
                  </a:solidFill>
                  <a:latin typeface="+mn-lt"/>
                  <a:ea typeface="+mn-ea"/>
                  <a:cs typeface="Arial Unicode MS" panose="020B0604020202020204" pitchFamily="34" charset="-122"/>
                </a:rPr>
                <a:t>192.168.10.0/24</a:t>
              </a:r>
              <a:endParaRPr lang="zh-CN" altLang="en-US" sz="1200" dirty="0">
                <a:solidFill>
                  <a:srgbClr val="000000"/>
                </a:solidFill>
                <a:latin typeface="+mn-lt"/>
                <a:ea typeface="+mn-ea"/>
                <a:cs typeface="Arial Unicode MS" panose="020B0604020202020204" pitchFamily="34" charset="-122"/>
              </a:endParaRPr>
            </a:p>
          </p:txBody>
        </p:sp>
        <p:cxnSp>
          <p:nvCxnSpPr>
            <p:cNvPr id="92180" name="直接连接符 23"/>
            <p:cNvCxnSpPr>
              <a:cxnSpLocks noChangeShapeType="1"/>
              <a:stCxn id="92179" idx="3"/>
              <a:endCxn id="92193" idx="1"/>
            </p:cNvCxnSpPr>
            <p:nvPr/>
          </p:nvCxnSpPr>
          <p:spPr bwMode="auto">
            <a:xfrm>
              <a:off x="5219700" y="3752057"/>
              <a:ext cx="252413" cy="34290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92181" name="直接连接符 24"/>
            <p:cNvCxnSpPr>
              <a:cxnSpLocks noChangeShapeType="1"/>
              <a:endCxn id="22" idx="2"/>
            </p:cNvCxnSpPr>
            <p:nvPr/>
          </p:nvCxnSpPr>
          <p:spPr bwMode="auto">
            <a:xfrm>
              <a:off x="6084888" y="4095750"/>
              <a:ext cx="939800" cy="881063"/>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sp>
          <p:nvSpPr>
            <p:cNvPr id="27" name="TextBox 26"/>
            <p:cNvSpPr txBox="1"/>
            <p:nvPr/>
          </p:nvSpPr>
          <p:spPr bwMode="auto">
            <a:xfrm>
              <a:off x="5562197" y="3623698"/>
              <a:ext cx="647700" cy="215444"/>
            </a:xfrm>
            <a:prstGeom prst="rect">
              <a:avLst/>
            </a:prstGeom>
            <a:noFill/>
            <a:ln w="9525">
              <a:noFill/>
              <a:miter lim="800000"/>
              <a:headEnd/>
              <a:tailEnd/>
            </a:ln>
          </p:spPr>
          <p:txBody>
            <a:bodyPr lIns="0" tIns="0" rIns="0" bIns="0" anchor="ctr">
              <a:spAutoFit/>
            </a:bodyPr>
            <a:lstStyle/>
            <a:p>
              <a:pPr algn="ctr" defTabSz="1001649" eaLnBrk="0" fontAlgn="t" hangingPunct="0">
                <a:defRPr/>
              </a:pPr>
              <a:r>
                <a:rPr lang="en-US" altLang="zh-CN" sz="1400" dirty="0">
                  <a:solidFill>
                    <a:srgbClr val="000000"/>
                  </a:solidFill>
                  <a:latin typeface="+mn-lt"/>
                  <a:ea typeface="+mn-ea"/>
                  <a:cs typeface="Arial" pitchFamily="34" charset="0"/>
                </a:rPr>
                <a:t>vRouter</a:t>
              </a:r>
              <a:endParaRPr lang="zh-CN" altLang="en-US" sz="1800" dirty="0">
                <a:solidFill>
                  <a:srgbClr val="000000"/>
                </a:solidFill>
                <a:latin typeface="+mn-lt"/>
                <a:ea typeface="+mn-ea"/>
                <a:cs typeface="Arial" pitchFamily="34" charset="0"/>
              </a:endParaRPr>
            </a:p>
          </p:txBody>
        </p:sp>
        <p:sp>
          <p:nvSpPr>
            <p:cNvPr id="31" name="AutoShape 44"/>
            <p:cNvSpPr>
              <a:spLocks noChangeArrowheads="1"/>
            </p:cNvSpPr>
            <p:nvPr/>
          </p:nvSpPr>
          <p:spPr bwMode="auto">
            <a:xfrm>
              <a:off x="3095625" y="4113213"/>
              <a:ext cx="504825" cy="252412"/>
            </a:xfrm>
            <a:prstGeom prst="rect">
              <a:avLst/>
            </a:prstGeom>
            <a:solidFill>
              <a:srgbClr val="0070C0"/>
            </a:solidFill>
            <a:ln w="9525" algn="ctr">
              <a:noFill/>
              <a:miter lim="800000"/>
              <a:headEnd/>
              <a:tailEnd/>
            </a:ln>
            <a:effectLst/>
            <a:extLst/>
          </p:spPr>
          <p:txBody>
            <a:bodyPr lIns="0" tIns="0" rIns="0" bIns="0" anchor="ctr"/>
            <a:lstStyle/>
            <a:p>
              <a:pPr algn="ctr" defTabSz="656981" eaLnBrk="0" fontAlgn="t" hangingPunct="0">
                <a:buSzPct val="100000"/>
                <a:defRPr/>
              </a:pPr>
              <a:r>
                <a:rPr lang="en-US" altLang="zh-CN" sz="1200" dirty="0">
                  <a:solidFill>
                    <a:srgbClr val="FFFFFF"/>
                  </a:solidFill>
                  <a:latin typeface="+mn-lt"/>
                  <a:ea typeface="+mn-ea"/>
                  <a:cs typeface="Arial" pitchFamily="34" charset="0"/>
                </a:rPr>
                <a:t>SNAT</a:t>
              </a:r>
              <a:endParaRPr lang="zh-CN" altLang="en-US" sz="1200" dirty="0">
                <a:solidFill>
                  <a:srgbClr val="FFFFFF"/>
                </a:solidFill>
                <a:latin typeface="+mn-lt"/>
                <a:ea typeface="+mn-ea"/>
                <a:cs typeface="Arial" pitchFamily="34" charset="0"/>
              </a:endParaRPr>
            </a:p>
          </p:txBody>
        </p:sp>
        <p:sp>
          <p:nvSpPr>
            <p:cNvPr id="39" name="云形 38"/>
            <p:cNvSpPr/>
            <p:nvPr/>
          </p:nvSpPr>
          <p:spPr bwMode="auto">
            <a:xfrm>
              <a:off x="7416800" y="3068638"/>
              <a:ext cx="1008063" cy="576262"/>
            </a:xfrm>
            <a:prstGeom prst="cloud">
              <a:avLst/>
            </a:prstGeom>
            <a:solidFill>
              <a:schemeClr val="accent5">
                <a:lumMod val="90000"/>
              </a:schemeClr>
            </a:solidFill>
            <a:ln w="9525" cap="flat" cmpd="sng" algn="ctr">
              <a:solidFill>
                <a:schemeClr val="tx1"/>
              </a:solidFill>
              <a:prstDash val="solid"/>
              <a:round/>
              <a:headEnd type="none" w="med" len="med"/>
              <a:tailEnd type="none" w="med" len="med"/>
            </a:ln>
            <a:effectLst/>
          </p:spPr>
          <p:txBody>
            <a:bodyPr anchor="ctr"/>
            <a:lstStyle/>
            <a:p>
              <a:pPr algn="ctr" fontAlgn="t">
                <a:defRPr/>
              </a:pPr>
              <a:r>
                <a:rPr lang="zh-CN" altLang="en-US" sz="1200" dirty="0">
                  <a:latin typeface="+mn-lt"/>
                  <a:ea typeface="+mn-ea"/>
                </a:rPr>
                <a:t>公网</a:t>
              </a:r>
            </a:p>
          </p:txBody>
        </p:sp>
        <p:sp>
          <p:nvSpPr>
            <p:cNvPr id="92185" name="圆角矩形 17"/>
            <p:cNvSpPr>
              <a:spLocks noChangeArrowheads="1"/>
            </p:cNvSpPr>
            <p:nvPr/>
          </p:nvSpPr>
          <p:spPr bwMode="auto">
            <a:xfrm>
              <a:off x="3906434" y="4329113"/>
              <a:ext cx="1313266" cy="433387"/>
            </a:xfrm>
            <a:prstGeom prst="roundRect">
              <a:avLst>
                <a:gd name="adj" fmla="val 16667"/>
              </a:avLst>
            </a:prstGeom>
            <a:solidFill>
              <a:srgbClr val="3399FF"/>
            </a:solidFill>
            <a:ln w="9525" algn="ctr">
              <a:solidFill>
                <a:schemeClr val="tx1"/>
              </a:solidFill>
              <a:round/>
              <a:headEnd/>
              <a:tailEnd/>
            </a:ln>
          </p:spPr>
          <p:txBody>
            <a:bodyPr anchor="ctr"/>
            <a:lstStyle>
              <a:lvl1pPr defTabSz="673100" eaLnBrk="0" hangingPunct="0">
                <a:defRPr sz="1000">
                  <a:solidFill>
                    <a:schemeClr val="tx1"/>
                  </a:solidFill>
                  <a:latin typeface="FrutigerNext LT Regular" panose="020B0503040504020204" pitchFamily="34" charset="0"/>
                  <a:ea typeface="宋体" panose="02010600030101010101" pitchFamily="2" charset="-122"/>
                </a:defRPr>
              </a:lvl1pPr>
              <a:lvl2pPr marL="742950" indent="-285750" defTabSz="673100" eaLnBrk="0" hangingPunct="0">
                <a:defRPr sz="1000">
                  <a:solidFill>
                    <a:schemeClr val="tx1"/>
                  </a:solidFill>
                  <a:latin typeface="FrutigerNext LT Regular" panose="020B0503040504020204" pitchFamily="34" charset="0"/>
                  <a:ea typeface="宋体" panose="02010600030101010101" pitchFamily="2" charset="-122"/>
                </a:defRPr>
              </a:lvl2pPr>
              <a:lvl3pPr marL="1143000" indent="-228600" defTabSz="673100" eaLnBrk="0" hangingPunct="0">
                <a:defRPr sz="1000">
                  <a:solidFill>
                    <a:schemeClr val="tx1"/>
                  </a:solidFill>
                  <a:latin typeface="FrutigerNext LT Regular" panose="020B0503040504020204" pitchFamily="34" charset="0"/>
                  <a:ea typeface="宋体" panose="02010600030101010101" pitchFamily="2" charset="-122"/>
                </a:defRPr>
              </a:lvl3pPr>
              <a:lvl4pPr marL="1600200" indent="-228600" defTabSz="673100" eaLnBrk="0" hangingPunct="0">
                <a:defRPr sz="1000">
                  <a:solidFill>
                    <a:schemeClr val="tx1"/>
                  </a:solidFill>
                  <a:latin typeface="FrutigerNext LT Regular" panose="020B0503040504020204" pitchFamily="34" charset="0"/>
                  <a:ea typeface="宋体" panose="02010600030101010101" pitchFamily="2" charset="-122"/>
                </a:defRPr>
              </a:lvl4pPr>
              <a:lvl5pPr marL="2057400" indent="-228600" defTabSz="673100" eaLnBrk="0" hangingPunct="0">
                <a:defRPr sz="1000">
                  <a:solidFill>
                    <a:schemeClr val="tx1"/>
                  </a:solidFill>
                  <a:latin typeface="FrutigerNext LT Regular" panose="020B0503040504020204" pitchFamily="34" charset="0"/>
                  <a:ea typeface="宋体" panose="02010600030101010101" pitchFamily="2" charset="-122"/>
                </a:defRPr>
              </a:lvl5pPr>
              <a:lvl6pPr marL="2514600" indent="-228600" defTabSz="673100" eaLnBrk="0" fontAlgn="base"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6pPr>
              <a:lvl7pPr marL="2971800" indent="-228600" defTabSz="673100" eaLnBrk="0" fontAlgn="base"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7pPr>
              <a:lvl8pPr marL="3429000" indent="-228600" defTabSz="673100" eaLnBrk="0" fontAlgn="base"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8pPr>
              <a:lvl9pPr marL="3886200" indent="-228600" defTabSz="673100" eaLnBrk="0" fontAlgn="base"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9pPr>
            </a:lstStyle>
            <a:p>
              <a:pPr algn="ctr" eaLnBrk="1" fontAlgn="t" hangingPunct="1"/>
              <a:r>
                <a:rPr lang="en-US" altLang="zh-CN" sz="1200" dirty="0">
                  <a:solidFill>
                    <a:srgbClr val="000000"/>
                  </a:solidFill>
                  <a:latin typeface="+mn-lt"/>
                  <a:ea typeface="+mn-ea"/>
                  <a:cs typeface="Arial Unicode MS" panose="020B0604020202020204" pitchFamily="34" charset="-122"/>
                </a:rPr>
                <a:t>Private Net2</a:t>
              </a:r>
            </a:p>
            <a:p>
              <a:pPr algn="ctr" eaLnBrk="1" fontAlgn="t" hangingPunct="1"/>
              <a:r>
                <a:rPr lang="en-US" altLang="zh-CN" sz="1200" dirty="0">
                  <a:solidFill>
                    <a:srgbClr val="000000"/>
                  </a:solidFill>
                  <a:latin typeface="+mn-lt"/>
                  <a:ea typeface="+mn-ea"/>
                  <a:cs typeface="Arial Unicode MS" panose="020B0604020202020204" pitchFamily="34" charset="-122"/>
                </a:rPr>
                <a:t>192.168.11.0/24</a:t>
              </a:r>
              <a:endParaRPr lang="zh-CN" altLang="en-US" sz="1200" dirty="0">
                <a:solidFill>
                  <a:srgbClr val="000000"/>
                </a:solidFill>
                <a:latin typeface="+mn-lt"/>
                <a:ea typeface="+mn-ea"/>
                <a:cs typeface="Arial Unicode MS" panose="020B0604020202020204" pitchFamily="34" charset="-122"/>
              </a:endParaRPr>
            </a:p>
          </p:txBody>
        </p:sp>
        <p:cxnSp>
          <p:nvCxnSpPr>
            <p:cNvPr id="92186" name="直接箭头连接符 47"/>
            <p:cNvCxnSpPr>
              <a:cxnSpLocks noChangeShapeType="1"/>
              <a:endCxn id="92185" idx="1"/>
            </p:cNvCxnSpPr>
            <p:nvPr/>
          </p:nvCxnSpPr>
          <p:spPr bwMode="auto">
            <a:xfrm>
              <a:off x="3635375" y="4257675"/>
              <a:ext cx="271059" cy="288132"/>
            </a:xfrm>
            <a:prstGeom prst="straightConnector1">
              <a:avLst/>
            </a:prstGeom>
            <a:noFill/>
            <a:ln w="12700" algn="ctr">
              <a:solidFill>
                <a:srgbClr val="FF0000"/>
              </a:solidFill>
              <a:prstDash val="dash"/>
              <a:round/>
              <a:headEnd/>
              <a:tailEnd type="triangle" w="med" len="med"/>
            </a:ln>
            <a:extLst>
              <a:ext uri="{909E8E84-426E-40DD-AFC4-6F175D3DCCD1}">
                <a14:hiddenFill xmlns:a14="http://schemas.microsoft.com/office/drawing/2010/main">
                  <a:noFill/>
                </a14:hiddenFill>
              </a:ext>
            </a:extLst>
          </p:spPr>
        </p:cxnSp>
        <p:cxnSp>
          <p:nvCxnSpPr>
            <p:cNvPr id="92187" name="直接连接符 51"/>
            <p:cNvCxnSpPr>
              <a:cxnSpLocks noChangeShapeType="1"/>
              <a:stCxn id="92185" idx="3"/>
            </p:cNvCxnSpPr>
            <p:nvPr/>
          </p:nvCxnSpPr>
          <p:spPr bwMode="auto">
            <a:xfrm flipV="1">
              <a:off x="5219700" y="4257675"/>
              <a:ext cx="342497" cy="288132"/>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sp>
          <p:nvSpPr>
            <p:cNvPr id="58" name="TextBox 57"/>
            <p:cNvSpPr txBox="1"/>
            <p:nvPr/>
          </p:nvSpPr>
          <p:spPr bwMode="auto">
            <a:xfrm>
              <a:off x="2573580" y="3784084"/>
              <a:ext cx="1045046" cy="215444"/>
            </a:xfrm>
            <a:prstGeom prst="rect">
              <a:avLst/>
            </a:prstGeom>
            <a:noFill/>
            <a:ln w="9525">
              <a:noFill/>
              <a:miter lim="800000"/>
              <a:headEnd/>
              <a:tailEnd/>
            </a:ln>
          </p:spPr>
          <p:txBody>
            <a:bodyPr wrap="square" lIns="0" tIns="0" rIns="0" bIns="0">
              <a:spAutoFit/>
            </a:bodyPr>
            <a:lstStyle/>
            <a:p>
              <a:pPr algn="ctr" defTabSz="1001649" eaLnBrk="0" fontAlgn="t" hangingPunct="0">
                <a:defRPr/>
              </a:pPr>
              <a:r>
                <a:rPr lang="en-US" altLang="zh-CN" sz="1400" dirty="0">
                  <a:solidFill>
                    <a:srgbClr val="000000"/>
                  </a:solidFill>
                  <a:latin typeface="+mn-lt"/>
                  <a:ea typeface="+mn-ea"/>
                  <a:cs typeface="Arial" pitchFamily="34" charset="0"/>
                </a:rPr>
                <a:t>10.10.10.15</a:t>
              </a:r>
              <a:endParaRPr lang="zh-CN" altLang="en-US" sz="1200" dirty="0">
                <a:solidFill>
                  <a:srgbClr val="000000"/>
                </a:solidFill>
                <a:latin typeface="+mn-lt"/>
                <a:ea typeface="+mn-ea"/>
                <a:cs typeface="Arial" pitchFamily="34" charset="0"/>
              </a:endParaRPr>
            </a:p>
          </p:txBody>
        </p:sp>
        <p:cxnSp>
          <p:nvCxnSpPr>
            <p:cNvPr id="92189" name="形状 59"/>
            <p:cNvCxnSpPr>
              <a:cxnSpLocks noChangeShapeType="1"/>
              <a:endCxn id="22" idx="2"/>
            </p:cNvCxnSpPr>
            <p:nvPr/>
          </p:nvCxnSpPr>
          <p:spPr bwMode="auto">
            <a:xfrm>
              <a:off x="3455988" y="4041775"/>
              <a:ext cx="3568700" cy="935038"/>
            </a:xfrm>
            <a:prstGeom prst="curvedConnector3">
              <a:avLst>
                <a:gd name="adj1" fmla="val 50000"/>
              </a:avLst>
            </a:prstGeom>
            <a:noFill/>
            <a:ln w="12700" algn="ctr">
              <a:solidFill>
                <a:srgbClr val="FF0000"/>
              </a:solidFill>
              <a:prstDash val="sysDash"/>
              <a:round/>
              <a:headEnd/>
              <a:tailEnd/>
            </a:ln>
            <a:extLst>
              <a:ext uri="{909E8E84-426E-40DD-AFC4-6F175D3DCCD1}">
                <a14:hiddenFill xmlns:a14="http://schemas.microsoft.com/office/drawing/2010/main">
                  <a:noFill/>
                </a14:hiddenFill>
              </a:ext>
            </a:extLst>
          </p:spPr>
        </p:cxnSp>
        <p:cxnSp>
          <p:nvCxnSpPr>
            <p:cNvPr id="92190" name="形状 64"/>
            <p:cNvCxnSpPr>
              <a:cxnSpLocks noChangeShapeType="1"/>
              <a:stCxn id="92185" idx="3"/>
              <a:endCxn id="39" idx="2"/>
            </p:cNvCxnSpPr>
            <p:nvPr/>
          </p:nvCxnSpPr>
          <p:spPr bwMode="auto">
            <a:xfrm flipV="1">
              <a:off x="5219700" y="3356769"/>
              <a:ext cx="2200227" cy="1189038"/>
            </a:xfrm>
            <a:prstGeom prst="curvedConnector3">
              <a:avLst>
                <a:gd name="adj1" fmla="val 50000"/>
              </a:avLst>
            </a:prstGeom>
            <a:noFill/>
            <a:ln w="12700" algn="ctr">
              <a:solidFill>
                <a:srgbClr val="00B0F0"/>
              </a:solidFill>
              <a:prstDash val="sysDash"/>
              <a:round/>
              <a:headEnd/>
              <a:tailEnd/>
            </a:ln>
            <a:extLst>
              <a:ext uri="{909E8E84-426E-40DD-AFC4-6F175D3DCCD1}">
                <a14:hiddenFill xmlns:a14="http://schemas.microsoft.com/office/drawing/2010/main">
                  <a:noFill/>
                </a14:hiddenFill>
              </a:ext>
            </a:extLst>
          </p:spPr>
        </p:cxnSp>
        <p:cxnSp>
          <p:nvCxnSpPr>
            <p:cNvPr id="92191" name="曲线连接符 101"/>
            <p:cNvCxnSpPr>
              <a:cxnSpLocks noChangeShapeType="1"/>
            </p:cNvCxnSpPr>
            <p:nvPr/>
          </p:nvCxnSpPr>
          <p:spPr bwMode="auto">
            <a:xfrm>
              <a:off x="5184775" y="3681413"/>
              <a:ext cx="611188" cy="395287"/>
            </a:xfrm>
            <a:prstGeom prst="curvedConnector3">
              <a:avLst>
                <a:gd name="adj1" fmla="val 50000"/>
              </a:avLst>
            </a:prstGeom>
            <a:noFill/>
            <a:ln w="12700" algn="ctr">
              <a:solidFill>
                <a:srgbClr val="00B0F0"/>
              </a:solidFill>
              <a:prstDash val="sysDash"/>
              <a:round/>
              <a:headEnd/>
              <a:tailEnd/>
            </a:ln>
            <a:extLst>
              <a:ext uri="{909E8E84-426E-40DD-AFC4-6F175D3DCCD1}">
                <a14:hiddenFill xmlns:a14="http://schemas.microsoft.com/office/drawing/2010/main">
                  <a:noFill/>
                </a14:hiddenFill>
              </a:ext>
            </a:extLst>
          </p:spPr>
        </p:cxnSp>
        <p:cxnSp>
          <p:nvCxnSpPr>
            <p:cNvPr id="92192" name="曲线连接符 104"/>
            <p:cNvCxnSpPr>
              <a:cxnSpLocks noChangeShapeType="1"/>
            </p:cNvCxnSpPr>
            <p:nvPr/>
          </p:nvCxnSpPr>
          <p:spPr bwMode="auto">
            <a:xfrm flipV="1">
              <a:off x="5832475" y="3500438"/>
              <a:ext cx="1727200" cy="576262"/>
            </a:xfrm>
            <a:prstGeom prst="curvedConnector3">
              <a:avLst>
                <a:gd name="adj1" fmla="val 50000"/>
              </a:avLst>
            </a:prstGeom>
            <a:noFill/>
            <a:ln w="12700" algn="ctr">
              <a:solidFill>
                <a:srgbClr val="00B0F0"/>
              </a:solidFill>
              <a:prstDash val="sysDash"/>
              <a:round/>
              <a:headEnd/>
              <a:tailEnd/>
            </a:ln>
            <a:extLst>
              <a:ext uri="{909E8E84-426E-40DD-AFC4-6F175D3DCCD1}">
                <a14:hiddenFill xmlns:a14="http://schemas.microsoft.com/office/drawing/2010/main">
                  <a:noFill/>
                </a14:hiddenFill>
              </a:ext>
            </a:extLst>
          </p:spPr>
        </p:cxnSp>
        <p:pic>
          <p:nvPicPr>
            <p:cNvPr id="92193" name="Picture 13" descr="0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72113" y="3824288"/>
              <a:ext cx="612775" cy="541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 name="云形 21"/>
            <p:cNvSpPr/>
            <p:nvPr/>
          </p:nvSpPr>
          <p:spPr bwMode="auto">
            <a:xfrm>
              <a:off x="7019925" y="4652963"/>
              <a:ext cx="1296988" cy="647700"/>
            </a:xfrm>
            <a:prstGeom prst="cloud">
              <a:avLst/>
            </a:prstGeom>
            <a:solidFill>
              <a:schemeClr val="bg1">
                <a:lumMod val="85000"/>
              </a:schemeClr>
            </a:solidFill>
            <a:ln w="9525" cap="flat" cmpd="sng" algn="ctr">
              <a:solidFill>
                <a:schemeClr val="tx1"/>
              </a:solidFill>
              <a:prstDash val="solid"/>
              <a:round/>
              <a:headEnd type="none" w="med" len="med"/>
              <a:tailEnd type="none" w="med" len="med"/>
            </a:ln>
            <a:effectLst/>
          </p:spPr>
          <p:txBody>
            <a:bodyPr anchor="ctr"/>
            <a:lstStyle/>
            <a:p>
              <a:pPr algn="ctr" fontAlgn="t">
                <a:defRPr/>
              </a:pPr>
              <a:r>
                <a:rPr lang="zh-CN" altLang="en-US" sz="1200" dirty="0">
                  <a:latin typeface="+mn-lt"/>
                  <a:ea typeface="+mn-ea"/>
                </a:rPr>
                <a:t>外部网络</a:t>
              </a:r>
              <a:r>
                <a:rPr lang="en-US" altLang="zh-CN" sz="1200" dirty="0">
                  <a:latin typeface="+mn-lt"/>
                  <a:ea typeface="+mn-ea"/>
                </a:rPr>
                <a:t>10.10.10.0/24</a:t>
              </a:r>
              <a:endParaRPr lang="zh-CN" altLang="en-US" sz="1200" dirty="0">
                <a:latin typeface="+mn-lt"/>
                <a:ea typeface="+mn-ea"/>
              </a:endParaRPr>
            </a:p>
          </p:txBody>
        </p:sp>
      </p:grpSp>
    </p:spTree>
    <p:extLst>
      <p:ext uri="{BB962C8B-B14F-4D97-AF65-F5344CB8AC3E}">
        <p14:creationId xmlns:p14="http://schemas.microsoft.com/office/powerpoint/2010/main" val="10500740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标题 1"/>
          <p:cNvSpPr>
            <a:spLocks noGrp="1"/>
          </p:cNvSpPr>
          <p:nvPr>
            <p:ph type="title"/>
          </p:nvPr>
        </p:nvSpPr>
        <p:spPr/>
        <p:txBody>
          <a:bodyPr/>
          <a:lstStyle/>
          <a:p>
            <a:r>
              <a:rPr lang="zh-CN" altLang="en-US" dirty="0" smtClean="0"/>
              <a:t>网络服务 </a:t>
            </a:r>
            <a:r>
              <a:rPr lang="en-US" altLang="zh-CN" dirty="0" smtClean="0"/>
              <a:t>– SNAT</a:t>
            </a:r>
            <a:r>
              <a:rPr lang="zh-CN" altLang="en-US" dirty="0" smtClean="0"/>
              <a:t>（</a:t>
            </a:r>
            <a:r>
              <a:rPr lang="en-US" altLang="zh-CN" dirty="0" smtClean="0"/>
              <a:t>4</a:t>
            </a:r>
            <a:r>
              <a:rPr lang="zh-CN" altLang="en-US" dirty="0" smtClean="0"/>
              <a:t>）</a:t>
            </a:r>
          </a:p>
        </p:txBody>
      </p:sp>
      <p:sp>
        <p:nvSpPr>
          <p:cNvPr id="93187" name="内容占位符 2"/>
          <p:cNvSpPr>
            <a:spLocks noGrp="1"/>
          </p:cNvSpPr>
          <p:nvPr>
            <p:ph type="body" sz="quarter" idx="10"/>
          </p:nvPr>
        </p:nvSpPr>
        <p:spPr/>
        <p:txBody>
          <a:bodyPr/>
          <a:lstStyle/>
          <a:p>
            <a:r>
              <a:rPr lang="zh-CN" altLang="en-US" smtClean="0"/>
              <a:t>特性约束</a:t>
            </a:r>
            <a:endParaRPr lang="en-US" altLang="zh-CN" smtClean="0"/>
          </a:p>
        </p:txBody>
      </p:sp>
      <p:graphicFrame>
        <p:nvGraphicFramePr>
          <p:cNvPr id="4" name="表格 3"/>
          <p:cNvGraphicFramePr>
            <a:graphicFrameLocks noGrp="1"/>
          </p:cNvGraphicFramePr>
          <p:nvPr>
            <p:extLst>
              <p:ext uri="{D42A27DB-BD31-4B8C-83A1-F6EECF244321}">
                <p14:modId xmlns:p14="http://schemas.microsoft.com/office/powerpoint/2010/main" val="1706941636"/>
              </p:ext>
            </p:extLst>
          </p:nvPr>
        </p:nvGraphicFramePr>
        <p:xfrm>
          <a:off x="760573" y="2060848"/>
          <a:ext cx="7848000" cy="2700000"/>
        </p:xfrm>
        <a:graphic>
          <a:graphicData uri="http://schemas.openxmlformats.org/drawingml/2006/table">
            <a:tbl>
              <a:tblPr/>
              <a:tblGrid>
                <a:gridCol w="828000"/>
                <a:gridCol w="4320000"/>
                <a:gridCol w="2700000"/>
              </a:tblGrid>
              <a:tr h="540000">
                <a:tc>
                  <a:txBody>
                    <a:bodyPr/>
                    <a:lstStyle>
                      <a:lvl1pPr eaLnBrk="0" hangingPunct="0">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defRPr>
                      </a:lvl1pPr>
                      <a:lvl2pPr marL="742950" indent="-285750" eaLnBrk="0" hangingPunct="0">
                        <a:lnSpc>
                          <a:spcPct val="140000"/>
                        </a:lnSpc>
                        <a:spcBef>
                          <a:spcPct val="30000"/>
                        </a:spcBef>
                        <a:buClr>
                          <a:schemeClr val="tx1"/>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defRPr>
                      </a:lvl2pPr>
                      <a:lvl3pPr marL="1143000" indent="-228600" eaLnBrk="0" hangingPunct="0">
                        <a:lnSpc>
                          <a:spcPct val="140000"/>
                        </a:lnSpc>
                        <a:spcBef>
                          <a:spcPct val="30000"/>
                        </a:spcBef>
                        <a:buSzPct val="50000"/>
                        <a:buFont typeface="Wingdings" panose="05000000000000000000" pitchFamily="2" charset="2"/>
                        <a:defRPr sz="1600">
                          <a:solidFill>
                            <a:schemeClr val="tx1"/>
                          </a:solidFill>
                          <a:latin typeface="FrutigerNext LT Light" panose="020B0403040504020204" pitchFamily="34" charset="0"/>
                          <a:ea typeface="华文细黑" panose="02010600040101010101" pitchFamily="2" charset="-122"/>
                        </a:defRPr>
                      </a:lvl3pPr>
                      <a:lvl4pPr marL="1600200" indent="-228600" eaLnBrk="0" hangingPunct="0">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defRPr>
                      </a:lvl4pPr>
                      <a:lvl5pPr marL="2057400" indent="-228600" eaLnBrk="0" hangingPunct="0">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800" b="1" u="none" strike="noStrike" cap="none" normalizeH="0" baseline="0" dirty="0" smtClean="0">
                          <a:ln>
                            <a:noFill/>
                          </a:ln>
                          <a:effectLst/>
                        </a:rPr>
                        <a:t>序号</a:t>
                      </a:r>
                      <a:endParaRPr kumimoji="0" lang="zh-CN" altLang="en-US" sz="1800" b="1" i="0" u="none" strike="noStrike" cap="none" normalizeH="0" baseline="0" dirty="0" smtClean="0">
                        <a:ln>
                          <a:noFill/>
                        </a:ln>
                        <a:solidFill>
                          <a:srgbClr val="000000"/>
                        </a:solidFill>
                        <a:effectLst/>
                        <a:latin typeface="FrutigerNext LT Regular" panose="020B0503040504020204" pitchFamily="34" charset="0"/>
                        <a:ea typeface="华文细黑" panose="02010600040101010101" pitchFamily="2" charset="-122"/>
                      </a:endParaRPr>
                    </a:p>
                  </a:txBody>
                  <a:tcPr marL="72000" marR="72000" marT="0" marB="0" anchor="ctr" horzOverflow="overflow">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solidFill>
                      <a:schemeClr val="bg1">
                        <a:lumMod val="85000"/>
                      </a:schemeClr>
                    </a:solidFill>
                  </a:tcPr>
                </a:tc>
                <a:tc>
                  <a:txBody>
                    <a:bodyPr/>
                    <a:lstStyle>
                      <a:lvl1pPr eaLnBrk="0" hangingPunct="0">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defRPr>
                      </a:lvl1pPr>
                      <a:lvl2pPr marL="742950" indent="-285750" eaLnBrk="0" hangingPunct="0">
                        <a:lnSpc>
                          <a:spcPct val="140000"/>
                        </a:lnSpc>
                        <a:spcBef>
                          <a:spcPct val="30000"/>
                        </a:spcBef>
                        <a:buClr>
                          <a:schemeClr val="tx1"/>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defRPr>
                      </a:lvl2pPr>
                      <a:lvl3pPr marL="1143000" indent="-228600" eaLnBrk="0" hangingPunct="0">
                        <a:lnSpc>
                          <a:spcPct val="140000"/>
                        </a:lnSpc>
                        <a:spcBef>
                          <a:spcPct val="30000"/>
                        </a:spcBef>
                        <a:buSzPct val="50000"/>
                        <a:buFont typeface="Wingdings" panose="05000000000000000000" pitchFamily="2" charset="2"/>
                        <a:defRPr sz="1600">
                          <a:solidFill>
                            <a:schemeClr val="tx1"/>
                          </a:solidFill>
                          <a:latin typeface="FrutigerNext LT Light" panose="020B0403040504020204" pitchFamily="34" charset="0"/>
                          <a:ea typeface="华文细黑" panose="02010600040101010101" pitchFamily="2" charset="-122"/>
                        </a:defRPr>
                      </a:lvl3pPr>
                      <a:lvl4pPr marL="1600200" indent="-228600" eaLnBrk="0" hangingPunct="0">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defRPr>
                      </a:lvl4pPr>
                      <a:lvl5pPr marL="2057400" indent="-228600" eaLnBrk="0" hangingPunct="0">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800" b="1" u="none" strike="noStrike" cap="none" normalizeH="0" baseline="0" dirty="0" smtClean="0">
                          <a:ln>
                            <a:noFill/>
                          </a:ln>
                          <a:effectLst/>
                        </a:rPr>
                        <a:t>约束</a:t>
                      </a:r>
                      <a:endParaRPr kumimoji="0" lang="zh-CN" altLang="en-US" sz="1800" b="1" i="0" u="none" strike="noStrike" cap="none" normalizeH="0" baseline="0" dirty="0" smtClean="0">
                        <a:ln>
                          <a:noFill/>
                        </a:ln>
                        <a:solidFill>
                          <a:srgbClr val="000000"/>
                        </a:solidFill>
                        <a:effectLst/>
                        <a:latin typeface="FrutigerNext LT Regular" panose="020B0503040504020204" pitchFamily="34" charset="0"/>
                        <a:ea typeface="华文细黑" panose="02010600040101010101" pitchFamily="2" charset="-122"/>
                      </a:endParaRPr>
                    </a:p>
                  </a:txBody>
                  <a:tcPr marL="72000" marR="72000" marT="0" marB="0" anchor="ctr" horzOverflow="overflow">
                    <a:lnT w="28575" cap="flat" cmpd="sng" algn="ctr">
                      <a:solidFill>
                        <a:schemeClr val="tx1"/>
                      </a:solidFill>
                      <a:prstDash val="solid"/>
                      <a:round/>
                      <a:headEnd type="none" w="med" len="med"/>
                      <a:tailEnd type="none" w="med" len="med"/>
                    </a:lnT>
                    <a:solidFill>
                      <a:schemeClr val="bg1">
                        <a:lumMod val="85000"/>
                      </a:schemeClr>
                    </a:solidFill>
                  </a:tcPr>
                </a:tc>
                <a:tc>
                  <a:txBody>
                    <a:bodyPr/>
                    <a:lstStyle>
                      <a:lvl1pPr eaLnBrk="0" hangingPunct="0">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defRPr>
                      </a:lvl1pPr>
                      <a:lvl2pPr marL="742950" indent="-285750" eaLnBrk="0" hangingPunct="0">
                        <a:lnSpc>
                          <a:spcPct val="140000"/>
                        </a:lnSpc>
                        <a:spcBef>
                          <a:spcPct val="30000"/>
                        </a:spcBef>
                        <a:buClr>
                          <a:schemeClr val="tx1"/>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defRPr>
                      </a:lvl2pPr>
                      <a:lvl3pPr marL="1143000" indent="-228600" eaLnBrk="0" hangingPunct="0">
                        <a:lnSpc>
                          <a:spcPct val="140000"/>
                        </a:lnSpc>
                        <a:spcBef>
                          <a:spcPct val="30000"/>
                        </a:spcBef>
                        <a:buSzPct val="50000"/>
                        <a:buFont typeface="Wingdings" panose="05000000000000000000" pitchFamily="2" charset="2"/>
                        <a:defRPr sz="1600">
                          <a:solidFill>
                            <a:schemeClr val="tx1"/>
                          </a:solidFill>
                          <a:latin typeface="FrutigerNext LT Light" panose="020B0403040504020204" pitchFamily="34" charset="0"/>
                          <a:ea typeface="华文细黑" panose="02010600040101010101" pitchFamily="2" charset="-122"/>
                        </a:defRPr>
                      </a:lvl3pPr>
                      <a:lvl4pPr marL="1600200" indent="-228600" eaLnBrk="0" hangingPunct="0">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defRPr>
                      </a:lvl4pPr>
                      <a:lvl5pPr marL="2057400" indent="-228600" eaLnBrk="0" hangingPunct="0">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800" b="1" u="none" strike="noStrike" cap="none" normalizeH="0" baseline="0" dirty="0" smtClean="0">
                          <a:ln>
                            <a:noFill/>
                          </a:ln>
                          <a:effectLst/>
                        </a:rPr>
                        <a:t>备注</a:t>
                      </a:r>
                      <a:endParaRPr kumimoji="0" lang="zh-CN" altLang="en-US" sz="1800" b="1" i="0" u="none" strike="noStrike" cap="none" normalizeH="0" baseline="0" dirty="0" smtClean="0">
                        <a:ln>
                          <a:noFill/>
                        </a:ln>
                        <a:solidFill>
                          <a:srgbClr val="000000"/>
                        </a:solidFill>
                        <a:effectLst/>
                        <a:latin typeface="FrutigerNext LT Regular" panose="020B0503040504020204" pitchFamily="34" charset="0"/>
                        <a:ea typeface="华文细黑" panose="02010600040101010101" pitchFamily="2" charset="-122"/>
                      </a:endParaRPr>
                    </a:p>
                  </a:txBody>
                  <a:tcPr marL="72000" marR="72000" marT="0" marB="0" anchor="ctr" horzOverflow="overflow">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solidFill>
                      <a:schemeClr val="bg1">
                        <a:lumMod val="85000"/>
                      </a:schemeClr>
                    </a:solidFill>
                  </a:tcPr>
                </a:tc>
              </a:tr>
              <a:tr h="540000">
                <a:tc>
                  <a:txBody>
                    <a:bodyPr/>
                    <a:lstStyle>
                      <a:lvl1pPr eaLnBrk="0" hangingPunct="0">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defRPr>
                      </a:lvl1pPr>
                      <a:lvl2pPr marL="742950" indent="-285750" eaLnBrk="0" hangingPunct="0">
                        <a:lnSpc>
                          <a:spcPct val="140000"/>
                        </a:lnSpc>
                        <a:spcBef>
                          <a:spcPct val="30000"/>
                        </a:spcBef>
                        <a:buClr>
                          <a:schemeClr val="tx1"/>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defRPr>
                      </a:lvl2pPr>
                      <a:lvl3pPr marL="1143000" indent="-228600" eaLnBrk="0" hangingPunct="0">
                        <a:lnSpc>
                          <a:spcPct val="140000"/>
                        </a:lnSpc>
                        <a:spcBef>
                          <a:spcPct val="30000"/>
                        </a:spcBef>
                        <a:buSzPct val="50000"/>
                        <a:buFont typeface="Wingdings" panose="05000000000000000000" pitchFamily="2" charset="2"/>
                        <a:defRPr sz="1600">
                          <a:solidFill>
                            <a:schemeClr val="tx1"/>
                          </a:solidFill>
                          <a:latin typeface="FrutigerNext LT Light" panose="020B0403040504020204" pitchFamily="34" charset="0"/>
                          <a:ea typeface="华文细黑" panose="02010600040101010101" pitchFamily="2" charset="-122"/>
                        </a:defRPr>
                      </a:lvl3pPr>
                      <a:lvl4pPr marL="1600200" indent="-228600" eaLnBrk="0" hangingPunct="0">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defRPr>
                      </a:lvl4pPr>
                      <a:lvl5pPr marL="2057400" indent="-228600" eaLnBrk="0" hangingPunct="0">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600" u="none" strike="noStrike" cap="none" normalizeH="0" baseline="0" dirty="0" smtClean="0">
                          <a:ln>
                            <a:noFill/>
                          </a:ln>
                          <a:effectLst/>
                        </a:rPr>
                        <a:t>1</a:t>
                      </a:r>
                      <a:endParaRPr kumimoji="0" lang="zh-CN" altLang="en-US" sz="1600" b="0" i="0" u="none" strike="noStrike" cap="none" normalizeH="0" baseline="0" dirty="0" smtClean="0">
                        <a:ln>
                          <a:noFill/>
                        </a:ln>
                        <a:solidFill>
                          <a:schemeClr val="tx1"/>
                        </a:solidFill>
                        <a:effectLst/>
                        <a:latin typeface="FrutigerNext LT Regular" panose="020B0503040504020204" pitchFamily="34" charset="0"/>
                        <a:ea typeface="华文细黑" panose="02010600040101010101" pitchFamily="2" charset="-122"/>
                      </a:endParaRPr>
                    </a:p>
                  </a:txBody>
                  <a:tcPr marL="72000" marR="72000" marT="0" marB="0" anchor="ctr" horzOverflow="overflow">
                    <a:lnL w="28575" cap="flat" cmpd="sng" algn="ctr">
                      <a:solidFill>
                        <a:schemeClr val="tx1"/>
                      </a:solidFill>
                      <a:prstDash val="solid"/>
                      <a:round/>
                      <a:headEnd type="none" w="med" len="med"/>
                      <a:tailEnd type="none" w="med" len="med"/>
                    </a:lnL>
                  </a:tcPr>
                </a:tc>
                <a:tc>
                  <a:txBody>
                    <a:bodyPr/>
                    <a:lstStyle>
                      <a:lvl1pPr marL="342900" indent="-342900" eaLnBrk="0" hangingPunct="0">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defRPr>
                      </a:lvl1pPr>
                      <a:lvl2pPr eaLnBrk="0" hangingPunct="0">
                        <a:lnSpc>
                          <a:spcPct val="140000"/>
                        </a:lnSpc>
                        <a:spcBef>
                          <a:spcPct val="30000"/>
                        </a:spcBef>
                        <a:buClr>
                          <a:schemeClr val="tx1"/>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defRPr>
                      </a:lvl2pPr>
                      <a:lvl3pPr marL="1143000" indent="-228600" eaLnBrk="0" hangingPunct="0">
                        <a:lnSpc>
                          <a:spcPct val="140000"/>
                        </a:lnSpc>
                        <a:spcBef>
                          <a:spcPct val="30000"/>
                        </a:spcBef>
                        <a:buSzPct val="50000"/>
                        <a:buFont typeface="Wingdings" panose="05000000000000000000" pitchFamily="2" charset="2"/>
                        <a:defRPr sz="1600">
                          <a:solidFill>
                            <a:schemeClr val="tx1"/>
                          </a:solidFill>
                          <a:latin typeface="FrutigerNext LT Light" panose="020B0403040504020204" pitchFamily="34" charset="0"/>
                          <a:ea typeface="华文细黑" panose="02010600040101010101" pitchFamily="2" charset="-122"/>
                        </a:defRPr>
                      </a:lvl3pPr>
                      <a:lvl4pPr marL="1600200" indent="-228600" eaLnBrk="0" hangingPunct="0">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defRPr>
                      </a:lvl4pPr>
                      <a:lvl5pPr marL="2057400" indent="-228600" eaLnBrk="0" hangingPunct="0">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9pPr>
                    </a:lstStyle>
                    <a:p>
                      <a:pPr marL="0" marR="0" lvl="1" indent="0" algn="l" defTabSz="914400" rtl="0" eaLnBrk="1" fontAlgn="ctr" latinLnBrk="0" hangingPunct="1">
                        <a:lnSpc>
                          <a:spcPct val="100000"/>
                        </a:lnSpc>
                        <a:spcBef>
                          <a:spcPct val="0"/>
                        </a:spcBef>
                        <a:spcAft>
                          <a:spcPct val="0"/>
                        </a:spcAft>
                        <a:buClrTx/>
                        <a:buSzTx/>
                        <a:buFontTx/>
                        <a:buNone/>
                        <a:tabLst/>
                      </a:pPr>
                      <a:r>
                        <a:rPr kumimoji="0" lang="en-US" altLang="zh-CN" sz="1600" u="none" strike="noStrike" cap="none" normalizeH="0" baseline="0" dirty="0" smtClean="0">
                          <a:ln>
                            <a:noFill/>
                          </a:ln>
                          <a:effectLst/>
                        </a:rPr>
                        <a:t>VDC</a:t>
                      </a:r>
                      <a:r>
                        <a:rPr kumimoji="0" lang="zh-CN" altLang="en-US" sz="1600" u="none" strike="noStrike" cap="none" normalizeH="0" baseline="0" dirty="0" smtClean="0">
                          <a:ln>
                            <a:noFill/>
                          </a:ln>
                          <a:effectLst/>
                        </a:rPr>
                        <a:t>管理员申请，</a:t>
                      </a:r>
                      <a:r>
                        <a:rPr kumimoji="0" lang="en-US" altLang="zh-CN" sz="1600" u="none" strike="noStrike" cap="none" normalizeH="0" baseline="0" dirty="0" smtClean="0">
                          <a:ln>
                            <a:noFill/>
                          </a:ln>
                          <a:effectLst/>
                        </a:rPr>
                        <a:t>VDC</a:t>
                      </a:r>
                      <a:r>
                        <a:rPr kumimoji="0" lang="zh-CN" altLang="en-US" sz="1600" u="none" strike="noStrike" cap="none" normalizeH="0" baseline="0" dirty="0" smtClean="0">
                          <a:ln>
                            <a:noFill/>
                          </a:ln>
                          <a:effectLst/>
                        </a:rPr>
                        <a:t>业务员仅能查看和使用</a:t>
                      </a:r>
                      <a:endParaRPr kumimoji="0" lang="zh-CN" altLang="en-US" sz="1600" b="0" i="0" u="none" strike="noStrike" cap="none" normalizeH="0" baseline="0" dirty="0" smtClean="0">
                        <a:ln>
                          <a:noFill/>
                        </a:ln>
                        <a:solidFill>
                          <a:schemeClr val="tx1"/>
                        </a:solidFill>
                        <a:effectLst/>
                        <a:latin typeface="FrutigerNext LT Regular" panose="020B0503040504020204" pitchFamily="34" charset="0"/>
                        <a:ea typeface="华文细黑" panose="02010600040101010101" pitchFamily="2" charset="-122"/>
                      </a:endParaRPr>
                    </a:p>
                  </a:txBody>
                  <a:tcPr marL="72000" marR="72000" marT="0" marB="0" anchor="ctr" horzOverflow="overflow"/>
                </a:tc>
                <a:tc>
                  <a:txBody>
                    <a:bodyPr/>
                    <a:lstStyle>
                      <a:lvl1pPr eaLnBrk="0" hangingPunct="0">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defRPr>
                      </a:lvl1pPr>
                      <a:lvl2pPr marL="742950" indent="-285750" eaLnBrk="0" hangingPunct="0">
                        <a:lnSpc>
                          <a:spcPct val="140000"/>
                        </a:lnSpc>
                        <a:spcBef>
                          <a:spcPct val="30000"/>
                        </a:spcBef>
                        <a:buClr>
                          <a:schemeClr val="tx1"/>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defRPr>
                      </a:lvl2pPr>
                      <a:lvl3pPr marL="1143000" indent="-228600" eaLnBrk="0" hangingPunct="0">
                        <a:lnSpc>
                          <a:spcPct val="140000"/>
                        </a:lnSpc>
                        <a:spcBef>
                          <a:spcPct val="30000"/>
                        </a:spcBef>
                        <a:buSzPct val="50000"/>
                        <a:buFont typeface="Wingdings" panose="05000000000000000000" pitchFamily="2" charset="2"/>
                        <a:defRPr sz="1600">
                          <a:solidFill>
                            <a:schemeClr val="tx1"/>
                          </a:solidFill>
                          <a:latin typeface="FrutigerNext LT Light" panose="020B0403040504020204" pitchFamily="34" charset="0"/>
                          <a:ea typeface="华文细黑" panose="02010600040101010101" pitchFamily="2" charset="-122"/>
                        </a:defRPr>
                      </a:lvl3pPr>
                      <a:lvl4pPr marL="1600200" indent="-228600" eaLnBrk="0" hangingPunct="0">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defRPr>
                      </a:lvl4pPr>
                      <a:lvl5pPr marL="2057400" indent="-228600" eaLnBrk="0" hangingPunct="0">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tabLst/>
                      </a:pPr>
                      <a:endParaRPr kumimoji="0" lang="en-US" altLang="zh-CN" sz="1600" b="0" i="0" u="none" strike="noStrike" cap="none" normalizeH="0" baseline="0" dirty="0" smtClean="0">
                        <a:ln>
                          <a:noFill/>
                        </a:ln>
                        <a:solidFill>
                          <a:srgbClr val="000000"/>
                        </a:solidFill>
                        <a:effectLst/>
                        <a:latin typeface="FrutigerNext LT Regular" panose="020B0503040504020204" pitchFamily="34" charset="0"/>
                        <a:ea typeface="华文细黑" panose="02010600040101010101" pitchFamily="2" charset="-122"/>
                      </a:endParaRPr>
                    </a:p>
                  </a:txBody>
                  <a:tcPr marL="72000" marR="72000" marT="0" marB="0" anchor="ctr" horzOverflow="overflow">
                    <a:lnR w="28575" cap="flat" cmpd="sng" algn="ctr">
                      <a:solidFill>
                        <a:schemeClr val="tx1"/>
                      </a:solidFill>
                      <a:prstDash val="solid"/>
                      <a:round/>
                      <a:headEnd type="none" w="med" len="med"/>
                      <a:tailEnd type="none" w="med" len="med"/>
                    </a:lnR>
                  </a:tcPr>
                </a:tc>
              </a:tr>
              <a:tr h="540000">
                <a:tc>
                  <a:txBody>
                    <a:bodyPr/>
                    <a:lstStyle>
                      <a:lvl1pPr eaLnBrk="0" hangingPunct="0">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defRPr>
                      </a:lvl1pPr>
                      <a:lvl2pPr marL="742950" indent="-285750" eaLnBrk="0" hangingPunct="0">
                        <a:lnSpc>
                          <a:spcPct val="140000"/>
                        </a:lnSpc>
                        <a:spcBef>
                          <a:spcPct val="30000"/>
                        </a:spcBef>
                        <a:buClr>
                          <a:schemeClr val="tx1"/>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defRPr>
                      </a:lvl2pPr>
                      <a:lvl3pPr marL="1143000" indent="-228600" eaLnBrk="0" hangingPunct="0">
                        <a:lnSpc>
                          <a:spcPct val="140000"/>
                        </a:lnSpc>
                        <a:spcBef>
                          <a:spcPct val="30000"/>
                        </a:spcBef>
                        <a:buSzPct val="50000"/>
                        <a:buFont typeface="Wingdings" panose="05000000000000000000" pitchFamily="2" charset="2"/>
                        <a:defRPr sz="1600">
                          <a:solidFill>
                            <a:schemeClr val="tx1"/>
                          </a:solidFill>
                          <a:latin typeface="FrutigerNext LT Light" panose="020B0403040504020204" pitchFamily="34" charset="0"/>
                          <a:ea typeface="华文细黑" panose="02010600040101010101" pitchFamily="2" charset="-122"/>
                        </a:defRPr>
                      </a:lvl3pPr>
                      <a:lvl4pPr marL="1600200" indent="-228600" eaLnBrk="0" hangingPunct="0">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defRPr>
                      </a:lvl4pPr>
                      <a:lvl5pPr marL="2057400" indent="-228600" eaLnBrk="0" hangingPunct="0">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600" u="none" strike="noStrike" cap="none" normalizeH="0" baseline="0" smtClean="0">
                          <a:ln>
                            <a:noFill/>
                          </a:ln>
                          <a:effectLst/>
                        </a:rPr>
                        <a:t>2</a:t>
                      </a:r>
                      <a:endParaRPr kumimoji="0" lang="en-US" altLang="zh-CN" sz="1600" b="0" i="0" u="none" strike="noStrike" cap="none" normalizeH="0" baseline="0" smtClean="0">
                        <a:ln>
                          <a:noFill/>
                        </a:ln>
                        <a:solidFill>
                          <a:schemeClr val="tx1"/>
                        </a:solidFill>
                        <a:effectLst/>
                        <a:latin typeface="FrutigerNext LT Regular" panose="020B0503040504020204" pitchFamily="34" charset="0"/>
                        <a:ea typeface="华文细黑" panose="02010600040101010101" pitchFamily="2" charset="-122"/>
                      </a:endParaRPr>
                    </a:p>
                  </a:txBody>
                  <a:tcPr marL="72000" marR="72000" marT="0" marB="0" anchor="ctr" horzOverflow="overflow">
                    <a:lnL w="28575" cap="flat" cmpd="sng" algn="ctr">
                      <a:solidFill>
                        <a:schemeClr val="tx1"/>
                      </a:solidFill>
                      <a:prstDash val="solid"/>
                      <a:round/>
                      <a:headEnd type="none" w="med" len="med"/>
                      <a:tailEnd type="none" w="med" len="med"/>
                    </a:lnL>
                  </a:tcPr>
                </a:tc>
                <a:tc>
                  <a:txBody>
                    <a:bodyPr/>
                    <a:lstStyle>
                      <a:lvl1pPr marL="342900" indent="-342900" eaLnBrk="0" hangingPunct="0">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defRPr>
                      </a:lvl1pPr>
                      <a:lvl2pPr eaLnBrk="0" hangingPunct="0">
                        <a:lnSpc>
                          <a:spcPct val="140000"/>
                        </a:lnSpc>
                        <a:spcBef>
                          <a:spcPct val="30000"/>
                        </a:spcBef>
                        <a:buClr>
                          <a:schemeClr val="tx1"/>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defRPr>
                      </a:lvl2pPr>
                      <a:lvl3pPr marL="1143000" indent="-228600" eaLnBrk="0" hangingPunct="0">
                        <a:lnSpc>
                          <a:spcPct val="140000"/>
                        </a:lnSpc>
                        <a:spcBef>
                          <a:spcPct val="30000"/>
                        </a:spcBef>
                        <a:buSzPct val="50000"/>
                        <a:buFont typeface="Wingdings" panose="05000000000000000000" pitchFamily="2" charset="2"/>
                        <a:defRPr sz="1600">
                          <a:solidFill>
                            <a:schemeClr val="tx1"/>
                          </a:solidFill>
                          <a:latin typeface="FrutigerNext LT Light" panose="020B0403040504020204" pitchFamily="34" charset="0"/>
                          <a:ea typeface="华文细黑" panose="02010600040101010101" pitchFamily="2" charset="-122"/>
                        </a:defRPr>
                      </a:lvl3pPr>
                      <a:lvl4pPr marL="1600200" indent="-228600" eaLnBrk="0" hangingPunct="0">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defRPr>
                      </a:lvl4pPr>
                      <a:lvl5pPr marL="2057400" indent="-228600" eaLnBrk="0" hangingPunct="0">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9pPr>
                    </a:lstStyle>
                    <a:p>
                      <a:pPr marL="0" marR="0" lvl="1" indent="0" algn="l" defTabSz="914400" rtl="0" eaLnBrk="1" fontAlgn="ctr" latinLnBrk="0" hangingPunct="1">
                        <a:lnSpc>
                          <a:spcPct val="100000"/>
                        </a:lnSpc>
                        <a:spcBef>
                          <a:spcPct val="0"/>
                        </a:spcBef>
                        <a:spcAft>
                          <a:spcPct val="0"/>
                        </a:spcAft>
                        <a:buClrTx/>
                        <a:buSzTx/>
                        <a:buFontTx/>
                        <a:buNone/>
                        <a:tabLst/>
                      </a:pPr>
                      <a:r>
                        <a:rPr kumimoji="0" lang="zh-CN" altLang="en-US" sz="1600" u="none" strike="noStrike" cap="none" normalizeH="0" baseline="0" dirty="0" smtClean="0">
                          <a:ln>
                            <a:noFill/>
                          </a:ln>
                          <a:effectLst/>
                        </a:rPr>
                        <a:t>配置</a:t>
                      </a:r>
                      <a:r>
                        <a:rPr kumimoji="0" lang="en-US" altLang="zh-CN" sz="1600" u="none" strike="noStrike" cap="none" normalizeH="0" baseline="0" dirty="0" smtClean="0">
                          <a:ln>
                            <a:noFill/>
                          </a:ln>
                          <a:effectLst/>
                        </a:rPr>
                        <a:t>SNAT</a:t>
                      </a:r>
                      <a:r>
                        <a:rPr kumimoji="0" lang="zh-CN" altLang="en-US" sz="1600" u="none" strike="noStrike" cap="none" normalizeH="0" baseline="0" dirty="0" smtClean="0">
                          <a:ln>
                            <a:noFill/>
                          </a:ln>
                          <a:effectLst/>
                        </a:rPr>
                        <a:t>时需要申请路由器并已创建路由网络</a:t>
                      </a:r>
                      <a:endParaRPr kumimoji="0" lang="zh-CN" altLang="en-US" sz="1600" b="0" i="0" u="none" strike="noStrike" cap="none" normalizeH="0" baseline="0" dirty="0" smtClean="0">
                        <a:ln>
                          <a:noFill/>
                        </a:ln>
                        <a:solidFill>
                          <a:schemeClr val="tx1"/>
                        </a:solidFill>
                        <a:effectLst/>
                        <a:latin typeface="FrutigerNext LT Regular" panose="020B0503040504020204" pitchFamily="34" charset="0"/>
                        <a:ea typeface="华文细黑" panose="02010600040101010101" pitchFamily="2" charset="-122"/>
                      </a:endParaRPr>
                    </a:p>
                  </a:txBody>
                  <a:tcPr marL="72000" marR="72000" marT="0" marB="0" anchor="ctr" horzOverflow="overflow"/>
                </a:tc>
                <a:tc>
                  <a:txBody>
                    <a:bodyPr/>
                    <a:lstStyle>
                      <a:lvl1pPr eaLnBrk="0" hangingPunct="0">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defRPr>
                      </a:lvl1pPr>
                      <a:lvl2pPr marL="742950" indent="-285750" eaLnBrk="0" hangingPunct="0">
                        <a:lnSpc>
                          <a:spcPct val="140000"/>
                        </a:lnSpc>
                        <a:spcBef>
                          <a:spcPct val="30000"/>
                        </a:spcBef>
                        <a:buClr>
                          <a:schemeClr val="tx1"/>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defRPr>
                      </a:lvl2pPr>
                      <a:lvl3pPr marL="1143000" indent="-228600" eaLnBrk="0" hangingPunct="0">
                        <a:lnSpc>
                          <a:spcPct val="140000"/>
                        </a:lnSpc>
                        <a:spcBef>
                          <a:spcPct val="30000"/>
                        </a:spcBef>
                        <a:buSzPct val="50000"/>
                        <a:buFont typeface="Wingdings" panose="05000000000000000000" pitchFamily="2" charset="2"/>
                        <a:defRPr sz="1600">
                          <a:solidFill>
                            <a:schemeClr val="tx1"/>
                          </a:solidFill>
                          <a:latin typeface="FrutigerNext LT Light" panose="020B0403040504020204" pitchFamily="34" charset="0"/>
                          <a:ea typeface="华文细黑" panose="02010600040101010101" pitchFamily="2" charset="-122"/>
                        </a:defRPr>
                      </a:lvl3pPr>
                      <a:lvl4pPr marL="1600200" indent="-228600" eaLnBrk="0" hangingPunct="0">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defRPr>
                      </a:lvl4pPr>
                      <a:lvl5pPr marL="2057400" indent="-228600" eaLnBrk="0" hangingPunct="0">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tabLst/>
                      </a:pPr>
                      <a:endParaRPr kumimoji="0" lang="en-US" altLang="zh-CN" sz="1600" b="0" i="0" u="none" strike="noStrike" cap="none" normalizeH="0" baseline="0" dirty="0" smtClean="0">
                        <a:ln>
                          <a:noFill/>
                        </a:ln>
                        <a:solidFill>
                          <a:srgbClr val="000000"/>
                        </a:solidFill>
                        <a:effectLst/>
                        <a:latin typeface="FrutigerNext LT Regular" panose="020B0503040504020204" pitchFamily="34" charset="0"/>
                        <a:ea typeface="华文细黑" panose="02010600040101010101" pitchFamily="2" charset="-122"/>
                      </a:endParaRPr>
                    </a:p>
                  </a:txBody>
                  <a:tcPr marL="72000" marR="72000" marT="0" marB="0" anchor="ctr" horzOverflow="overflow">
                    <a:lnR w="28575" cap="flat" cmpd="sng" algn="ctr">
                      <a:solidFill>
                        <a:schemeClr val="tx1"/>
                      </a:solidFill>
                      <a:prstDash val="solid"/>
                      <a:round/>
                      <a:headEnd type="none" w="med" len="med"/>
                      <a:tailEnd type="none" w="med" len="med"/>
                    </a:lnR>
                  </a:tcPr>
                </a:tc>
              </a:tr>
              <a:tr h="540000">
                <a:tc>
                  <a:txBody>
                    <a:bodyPr/>
                    <a:lstStyle>
                      <a:lvl1pPr eaLnBrk="0" hangingPunct="0">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defRPr>
                      </a:lvl1pPr>
                      <a:lvl2pPr marL="742950" indent="-285750" eaLnBrk="0" hangingPunct="0">
                        <a:lnSpc>
                          <a:spcPct val="140000"/>
                        </a:lnSpc>
                        <a:spcBef>
                          <a:spcPct val="30000"/>
                        </a:spcBef>
                        <a:buClr>
                          <a:schemeClr val="tx1"/>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defRPr>
                      </a:lvl2pPr>
                      <a:lvl3pPr marL="1143000" indent="-228600" eaLnBrk="0" hangingPunct="0">
                        <a:lnSpc>
                          <a:spcPct val="140000"/>
                        </a:lnSpc>
                        <a:spcBef>
                          <a:spcPct val="30000"/>
                        </a:spcBef>
                        <a:buSzPct val="50000"/>
                        <a:buFont typeface="Wingdings" panose="05000000000000000000" pitchFamily="2" charset="2"/>
                        <a:defRPr sz="1600">
                          <a:solidFill>
                            <a:schemeClr val="tx1"/>
                          </a:solidFill>
                          <a:latin typeface="FrutigerNext LT Light" panose="020B0403040504020204" pitchFamily="34" charset="0"/>
                          <a:ea typeface="华文细黑" panose="02010600040101010101" pitchFamily="2" charset="-122"/>
                        </a:defRPr>
                      </a:lvl3pPr>
                      <a:lvl4pPr marL="1600200" indent="-228600" eaLnBrk="0" hangingPunct="0">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defRPr>
                      </a:lvl4pPr>
                      <a:lvl5pPr marL="2057400" indent="-228600" eaLnBrk="0" hangingPunct="0">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600" u="none" strike="noStrike" cap="none" normalizeH="0" baseline="0" smtClean="0">
                          <a:ln>
                            <a:noFill/>
                          </a:ln>
                          <a:effectLst/>
                        </a:rPr>
                        <a:t>3</a:t>
                      </a:r>
                      <a:endParaRPr kumimoji="0" lang="en-US" altLang="zh-CN" sz="1600" b="0" i="0" u="none" strike="noStrike" cap="none" normalizeH="0" baseline="0" smtClean="0">
                        <a:ln>
                          <a:noFill/>
                        </a:ln>
                        <a:solidFill>
                          <a:schemeClr val="tx1"/>
                        </a:solidFill>
                        <a:effectLst/>
                        <a:latin typeface="FrutigerNext LT Regular" panose="020B0503040504020204" pitchFamily="34" charset="0"/>
                        <a:ea typeface="华文细黑" panose="02010600040101010101" pitchFamily="2" charset="-122"/>
                      </a:endParaRPr>
                    </a:p>
                  </a:txBody>
                  <a:tcPr marL="72000" marR="72000" marT="0" marB="0" anchor="ctr" horzOverflow="overflow">
                    <a:lnL w="28575" cap="flat" cmpd="sng" algn="ctr">
                      <a:solidFill>
                        <a:schemeClr val="tx1"/>
                      </a:solidFill>
                      <a:prstDash val="solid"/>
                      <a:round/>
                      <a:headEnd type="none" w="med" len="med"/>
                      <a:tailEnd type="none" w="med" len="med"/>
                    </a:lnL>
                  </a:tcPr>
                </a:tc>
                <a:tc>
                  <a:txBody>
                    <a:bodyPr/>
                    <a:lstStyle>
                      <a:lvl1pPr marL="342900" indent="-342900" eaLnBrk="0" hangingPunct="0">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defRPr>
                      </a:lvl1pPr>
                      <a:lvl2pPr eaLnBrk="0" hangingPunct="0">
                        <a:lnSpc>
                          <a:spcPct val="140000"/>
                        </a:lnSpc>
                        <a:spcBef>
                          <a:spcPct val="30000"/>
                        </a:spcBef>
                        <a:buClr>
                          <a:schemeClr val="tx1"/>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defRPr>
                      </a:lvl2pPr>
                      <a:lvl3pPr marL="1143000" indent="-228600" eaLnBrk="0" hangingPunct="0">
                        <a:lnSpc>
                          <a:spcPct val="140000"/>
                        </a:lnSpc>
                        <a:spcBef>
                          <a:spcPct val="30000"/>
                        </a:spcBef>
                        <a:buSzPct val="50000"/>
                        <a:buFont typeface="Wingdings" panose="05000000000000000000" pitchFamily="2" charset="2"/>
                        <a:defRPr sz="1600">
                          <a:solidFill>
                            <a:schemeClr val="tx1"/>
                          </a:solidFill>
                          <a:latin typeface="FrutigerNext LT Light" panose="020B0403040504020204" pitchFamily="34" charset="0"/>
                          <a:ea typeface="华文细黑" panose="02010600040101010101" pitchFamily="2" charset="-122"/>
                        </a:defRPr>
                      </a:lvl3pPr>
                      <a:lvl4pPr marL="1600200" indent="-228600" eaLnBrk="0" hangingPunct="0">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defRPr>
                      </a:lvl4pPr>
                      <a:lvl5pPr marL="2057400" indent="-228600" eaLnBrk="0" hangingPunct="0">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9pPr>
                    </a:lstStyle>
                    <a:p>
                      <a:pPr marL="0" marR="0" lvl="1" indent="0" algn="l" defTabSz="914400" rtl="0" eaLnBrk="1" fontAlgn="ctr" latinLnBrk="0" hangingPunct="1">
                        <a:lnSpc>
                          <a:spcPct val="100000"/>
                        </a:lnSpc>
                        <a:spcBef>
                          <a:spcPct val="0"/>
                        </a:spcBef>
                        <a:spcAft>
                          <a:spcPct val="0"/>
                        </a:spcAft>
                        <a:buClrTx/>
                        <a:buSzTx/>
                        <a:buFontTx/>
                        <a:buNone/>
                        <a:tabLst/>
                      </a:pPr>
                      <a:r>
                        <a:rPr kumimoji="0" lang="zh-CN" altLang="en-US" sz="1600" u="none" strike="noStrike" cap="none" normalizeH="0" baseline="0" dirty="0" smtClean="0">
                          <a:ln>
                            <a:noFill/>
                          </a:ln>
                          <a:effectLst/>
                        </a:rPr>
                        <a:t>云资源池中已设置支持</a:t>
                      </a:r>
                      <a:r>
                        <a:rPr kumimoji="0" lang="en-US" altLang="zh-CN" sz="1600" u="none" strike="noStrike" cap="none" normalizeH="0" baseline="0" dirty="0" smtClean="0">
                          <a:ln>
                            <a:noFill/>
                          </a:ln>
                          <a:effectLst/>
                        </a:rPr>
                        <a:t>SNAT</a:t>
                      </a:r>
                      <a:endParaRPr kumimoji="0" lang="en-US" altLang="zh-CN" sz="1600" b="0" i="0" u="none" strike="noStrike" cap="none" normalizeH="0" baseline="0" dirty="0" smtClean="0">
                        <a:ln>
                          <a:noFill/>
                        </a:ln>
                        <a:solidFill>
                          <a:srgbClr val="000000"/>
                        </a:solidFill>
                        <a:effectLst/>
                        <a:latin typeface="FrutigerNext LT Regular" panose="020B0503040504020204" pitchFamily="34" charset="0"/>
                        <a:ea typeface="华文细黑" panose="02010600040101010101" pitchFamily="2" charset="-122"/>
                      </a:endParaRPr>
                    </a:p>
                  </a:txBody>
                  <a:tcPr marL="72000" marR="72000" marT="0" marB="0" anchor="ctr" horzOverflow="overflow"/>
                </a:tc>
                <a:tc>
                  <a:txBody>
                    <a:bodyPr/>
                    <a:lstStyle>
                      <a:lvl1pPr eaLnBrk="0" hangingPunct="0">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defRPr>
                      </a:lvl1pPr>
                      <a:lvl2pPr marL="742950" indent="-285750" eaLnBrk="0" hangingPunct="0">
                        <a:lnSpc>
                          <a:spcPct val="140000"/>
                        </a:lnSpc>
                        <a:spcBef>
                          <a:spcPct val="30000"/>
                        </a:spcBef>
                        <a:buClr>
                          <a:schemeClr val="tx1"/>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defRPr>
                      </a:lvl2pPr>
                      <a:lvl3pPr marL="1143000" indent="-228600" eaLnBrk="0" hangingPunct="0">
                        <a:lnSpc>
                          <a:spcPct val="140000"/>
                        </a:lnSpc>
                        <a:spcBef>
                          <a:spcPct val="30000"/>
                        </a:spcBef>
                        <a:buSzPct val="50000"/>
                        <a:buFont typeface="Wingdings" panose="05000000000000000000" pitchFamily="2" charset="2"/>
                        <a:defRPr sz="1600">
                          <a:solidFill>
                            <a:schemeClr val="tx1"/>
                          </a:solidFill>
                          <a:latin typeface="FrutigerNext LT Light" panose="020B0403040504020204" pitchFamily="34" charset="0"/>
                          <a:ea typeface="华文细黑" panose="02010600040101010101" pitchFamily="2" charset="-122"/>
                        </a:defRPr>
                      </a:lvl3pPr>
                      <a:lvl4pPr marL="1600200" indent="-228600" eaLnBrk="0" hangingPunct="0">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defRPr>
                      </a:lvl4pPr>
                      <a:lvl5pPr marL="2057400" indent="-228600" eaLnBrk="0" hangingPunct="0">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tabLst/>
                      </a:pPr>
                      <a:endParaRPr kumimoji="0" lang="en-US" altLang="zh-CN" sz="1600" b="0" i="0" u="none" strike="noStrike" cap="none" normalizeH="0" baseline="0" dirty="0" smtClean="0">
                        <a:ln>
                          <a:noFill/>
                        </a:ln>
                        <a:solidFill>
                          <a:srgbClr val="000000"/>
                        </a:solidFill>
                        <a:effectLst/>
                        <a:latin typeface="FrutigerNext LT Regular" panose="020B0503040504020204" pitchFamily="34" charset="0"/>
                        <a:ea typeface="华文细黑" panose="02010600040101010101" pitchFamily="2" charset="-122"/>
                      </a:endParaRPr>
                    </a:p>
                  </a:txBody>
                  <a:tcPr marL="72000" marR="72000" marT="0" marB="0" anchor="ctr" horzOverflow="overflow">
                    <a:lnR w="28575" cap="flat" cmpd="sng" algn="ctr">
                      <a:solidFill>
                        <a:schemeClr val="tx1"/>
                      </a:solidFill>
                      <a:prstDash val="solid"/>
                      <a:round/>
                      <a:headEnd type="none" w="med" len="med"/>
                      <a:tailEnd type="none" w="med" len="med"/>
                    </a:lnR>
                  </a:tcPr>
                </a:tc>
              </a:tr>
              <a:tr h="540000">
                <a:tc>
                  <a:txBody>
                    <a:bodyPr/>
                    <a:lstStyle>
                      <a:lvl1pPr eaLnBrk="0" hangingPunct="0">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defRPr>
                      </a:lvl1pPr>
                      <a:lvl2pPr marL="742950" indent="-285750" eaLnBrk="0" hangingPunct="0">
                        <a:lnSpc>
                          <a:spcPct val="140000"/>
                        </a:lnSpc>
                        <a:spcBef>
                          <a:spcPct val="30000"/>
                        </a:spcBef>
                        <a:buClr>
                          <a:schemeClr val="tx1"/>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defRPr>
                      </a:lvl2pPr>
                      <a:lvl3pPr marL="1143000" indent="-228600" eaLnBrk="0" hangingPunct="0">
                        <a:lnSpc>
                          <a:spcPct val="140000"/>
                        </a:lnSpc>
                        <a:spcBef>
                          <a:spcPct val="30000"/>
                        </a:spcBef>
                        <a:buSzPct val="50000"/>
                        <a:buFont typeface="Wingdings" panose="05000000000000000000" pitchFamily="2" charset="2"/>
                        <a:defRPr sz="1600">
                          <a:solidFill>
                            <a:schemeClr val="tx1"/>
                          </a:solidFill>
                          <a:latin typeface="FrutigerNext LT Light" panose="020B0403040504020204" pitchFamily="34" charset="0"/>
                          <a:ea typeface="华文细黑" panose="02010600040101010101" pitchFamily="2" charset="-122"/>
                        </a:defRPr>
                      </a:lvl3pPr>
                      <a:lvl4pPr marL="1600200" indent="-228600" eaLnBrk="0" hangingPunct="0">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defRPr>
                      </a:lvl4pPr>
                      <a:lvl5pPr marL="2057400" indent="-228600" eaLnBrk="0" hangingPunct="0">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600" u="none" strike="noStrike" cap="none" normalizeH="0" baseline="0" smtClean="0">
                          <a:ln>
                            <a:noFill/>
                          </a:ln>
                          <a:effectLst/>
                        </a:rPr>
                        <a:t>4</a:t>
                      </a:r>
                      <a:endParaRPr kumimoji="0" lang="en-US" altLang="zh-CN" sz="1600" b="0" i="0" u="none" strike="noStrike" cap="none" normalizeH="0" baseline="0" smtClean="0">
                        <a:ln>
                          <a:noFill/>
                        </a:ln>
                        <a:solidFill>
                          <a:schemeClr val="tx1"/>
                        </a:solidFill>
                        <a:effectLst/>
                        <a:latin typeface="FrutigerNext LT Regular" panose="020B0503040504020204" pitchFamily="34" charset="0"/>
                        <a:ea typeface="华文细黑" panose="02010600040101010101" pitchFamily="2" charset="-122"/>
                      </a:endParaRPr>
                    </a:p>
                  </a:txBody>
                  <a:tcPr marL="72000" marR="72000" marT="0" marB="0" anchor="ctr" horzOverflow="overflow">
                    <a:lnL w="28575"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tcPr>
                </a:tc>
                <a:tc>
                  <a:txBody>
                    <a:bodyPr/>
                    <a:lstStyle>
                      <a:lvl1pPr marL="342900" indent="-342900" eaLnBrk="0" hangingPunct="0">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defRPr>
                      </a:lvl1pPr>
                      <a:lvl2pPr eaLnBrk="0" hangingPunct="0">
                        <a:lnSpc>
                          <a:spcPct val="140000"/>
                        </a:lnSpc>
                        <a:spcBef>
                          <a:spcPct val="30000"/>
                        </a:spcBef>
                        <a:buClr>
                          <a:schemeClr val="tx1"/>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defRPr>
                      </a:lvl2pPr>
                      <a:lvl3pPr marL="1143000" indent="-228600" eaLnBrk="0" hangingPunct="0">
                        <a:lnSpc>
                          <a:spcPct val="140000"/>
                        </a:lnSpc>
                        <a:spcBef>
                          <a:spcPct val="30000"/>
                        </a:spcBef>
                        <a:buSzPct val="50000"/>
                        <a:buFont typeface="Wingdings" panose="05000000000000000000" pitchFamily="2" charset="2"/>
                        <a:defRPr sz="1600">
                          <a:solidFill>
                            <a:schemeClr val="tx1"/>
                          </a:solidFill>
                          <a:latin typeface="FrutigerNext LT Light" panose="020B0403040504020204" pitchFamily="34" charset="0"/>
                          <a:ea typeface="华文细黑" panose="02010600040101010101" pitchFamily="2" charset="-122"/>
                        </a:defRPr>
                      </a:lvl3pPr>
                      <a:lvl4pPr marL="1600200" indent="-228600" eaLnBrk="0" hangingPunct="0">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defRPr>
                      </a:lvl4pPr>
                      <a:lvl5pPr marL="2057400" indent="-228600" eaLnBrk="0" hangingPunct="0">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9pPr>
                    </a:lstStyle>
                    <a:p>
                      <a:pPr marL="0" marR="0" lvl="1" indent="0" algn="l" defTabSz="914400" rtl="0" eaLnBrk="1" fontAlgn="ctr" latinLnBrk="0" hangingPunct="1">
                        <a:lnSpc>
                          <a:spcPct val="100000"/>
                        </a:lnSpc>
                        <a:spcBef>
                          <a:spcPct val="0"/>
                        </a:spcBef>
                        <a:spcAft>
                          <a:spcPct val="0"/>
                        </a:spcAft>
                        <a:buClrTx/>
                        <a:buSzTx/>
                        <a:buFontTx/>
                        <a:buNone/>
                        <a:tabLst/>
                      </a:pPr>
                      <a:r>
                        <a:rPr kumimoji="0" lang="zh-CN" altLang="en-US" sz="1600" u="none" strike="noStrike" cap="none" normalizeH="0" baseline="0" dirty="0" smtClean="0">
                          <a:ln>
                            <a:noFill/>
                          </a:ln>
                          <a:effectLst/>
                        </a:rPr>
                        <a:t>特性交付依赖</a:t>
                      </a:r>
                      <a:r>
                        <a:rPr kumimoji="0" lang="en-US" altLang="zh-CN" sz="1600" u="none" strike="noStrike" cap="none" normalizeH="0" baseline="0" dirty="0" smtClean="0">
                          <a:ln>
                            <a:noFill/>
                          </a:ln>
                          <a:effectLst/>
                        </a:rPr>
                        <a:t>SDN</a:t>
                      </a:r>
                      <a:r>
                        <a:rPr kumimoji="0" lang="zh-CN" altLang="en-US" sz="1600" u="none" strike="noStrike" cap="none" normalizeH="0" baseline="0" dirty="0" smtClean="0">
                          <a:ln>
                            <a:noFill/>
                          </a:ln>
                          <a:effectLst/>
                        </a:rPr>
                        <a:t>控制器</a:t>
                      </a:r>
                      <a:endParaRPr kumimoji="0" lang="en-US" altLang="zh-CN" sz="1600" b="0" i="0" u="none" strike="noStrike" cap="none" normalizeH="0" baseline="0" dirty="0" smtClean="0">
                        <a:ln>
                          <a:noFill/>
                        </a:ln>
                        <a:solidFill>
                          <a:srgbClr val="000000"/>
                        </a:solidFill>
                        <a:effectLst/>
                        <a:latin typeface="FrutigerNext LT Regular" panose="020B0503040504020204" pitchFamily="34" charset="0"/>
                        <a:ea typeface="华文细黑" panose="02010600040101010101" pitchFamily="2" charset="-122"/>
                      </a:endParaRPr>
                    </a:p>
                  </a:txBody>
                  <a:tcPr marL="72000" marR="72000" marT="0" marB="0" anchor="ctr" horzOverflow="overflow">
                    <a:lnB w="28575" cap="flat" cmpd="sng" algn="ctr">
                      <a:solidFill>
                        <a:schemeClr val="tx1"/>
                      </a:solidFill>
                      <a:prstDash val="solid"/>
                      <a:round/>
                      <a:headEnd type="none" w="med" len="med"/>
                      <a:tailEnd type="none" w="med" len="med"/>
                    </a:lnB>
                  </a:tcPr>
                </a:tc>
                <a:tc>
                  <a:txBody>
                    <a:bodyPr/>
                    <a:lstStyle>
                      <a:lvl1pPr eaLnBrk="0" hangingPunct="0">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defRPr>
                      </a:lvl1pPr>
                      <a:lvl2pPr marL="742950" indent="-285750" eaLnBrk="0" hangingPunct="0">
                        <a:lnSpc>
                          <a:spcPct val="140000"/>
                        </a:lnSpc>
                        <a:spcBef>
                          <a:spcPct val="30000"/>
                        </a:spcBef>
                        <a:buClr>
                          <a:schemeClr val="tx1"/>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defRPr>
                      </a:lvl2pPr>
                      <a:lvl3pPr marL="1143000" indent="-228600" eaLnBrk="0" hangingPunct="0">
                        <a:lnSpc>
                          <a:spcPct val="140000"/>
                        </a:lnSpc>
                        <a:spcBef>
                          <a:spcPct val="30000"/>
                        </a:spcBef>
                        <a:buSzPct val="50000"/>
                        <a:buFont typeface="Wingdings" panose="05000000000000000000" pitchFamily="2" charset="2"/>
                        <a:defRPr sz="1600">
                          <a:solidFill>
                            <a:schemeClr val="tx1"/>
                          </a:solidFill>
                          <a:latin typeface="FrutigerNext LT Light" panose="020B0403040504020204" pitchFamily="34" charset="0"/>
                          <a:ea typeface="华文细黑" panose="02010600040101010101" pitchFamily="2" charset="-122"/>
                        </a:defRPr>
                      </a:lvl3pPr>
                      <a:lvl4pPr marL="1600200" indent="-228600" eaLnBrk="0" hangingPunct="0">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defRPr>
                      </a:lvl4pPr>
                      <a:lvl5pPr marL="2057400" indent="-228600" eaLnBrk="0" hangingPunct="0">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zh-CN" sz="1600" u="none" strike="noStrike" cap="none" normalizeH="0" baseline="0" dirty="0" smtClean="0">
                          <a:ln>
                            <a:noFill/>
                          </a:ln>
                          <a:effectLst/>
                        </a:rPr>
                        <a:t>3.0 Update-2</a:t>
                      </a:r>
                      <a:r>
                        <a:rPr kumimoji="0" lang="zh-CN" altLang="en-US" sz="1600" u="none" strike="noStrike" cap="none" normalizeH="0" baseline="0" dirty="0" smtClean="0">
                          <a:ln>
                            <a:noFill/>
                          </a:ln>
                          <a:effectLst/>
                        </a:rPr>
                        <a:t>商用交付</a:t>
                      </a:r>
                      <a:endParaRPr kumimoji="0" lang="en-US" altLang="zh-CN" sz="1600" b="0" i="0" u="none" strike="noStrike" cap="none" normalizeH="0" baseline="0" dirty="0" smtClean="0">
                        <a:ln>
                          <a:noFill/>
                        </a:ln>
                        <a:solidFill>
                          <a:srgbClr val="000000"/>
                        </a:solidFill>
                        <a:effectLst/>
                        <a:latin typeface="FrutigerNext LT Regular" panose="020B0503040504020204" pitchFamily="34" charset="0"/>
                        <a:ea typeface="华文细黑" panose="02010600040101010101" pitchFamily="2" charset="-122"/>
                      </a:endParaRPr>
                    </a:p>
                  </a:txBody>
                  <a:tcPr marL="72000" marR="72000" marT="0" marB="0" anchor="ctr" horzOverflow="overflow">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6298145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标题 1"/>
          <p:cNvSpPr>
            <a:spLocks noGrp="1"/>
          </p:cNvSpPr>
          <p:nvPr>
            <p:ph type="title"/>
          </p:nvPr>
        </p:nvSpPr>
        <p:spPr/>
        <p:txBody>
          <a:bodyPr/>
          <a:lstStyle/>
          <a:p>
            <a:r>
              <a:rPr lang="zh-CN" altLang="en-US" dirty="0" smtClean="0"/>
              <a:t>网络服务 </a:t>
            </a:r>
            <a:r>
              <a:rPr lang="en-US" altLang="zh-CN" dirty="0" smtClean="0"/>
              <a:t>- </a:t>
            </a:r>
            <a:r>
              <a:rPr lang="zh-CN" altLang="en-US" dirty="0" smtClean="0"/>
              <a:t>防火墙（</a:t>
            </a:r>
            <a:r>
              <a:rPr lang="en-US" altLang="zh-CN" dirty="0" smtClean="0"/>
              <a:t>1</a:t>
            </a:r>
            <a:r>
              <a:rPr lang="zh-CN" altLang="en-US" dirty="0" smtClean="0"/>
              <a:t>）</a:t>
            </a:r>
          </a:p>
        </p:txBody>
      </p:sp>
      <p:sp>
        <p:nvSpPr>
          <p:cNvPr id="94211" name="内容占位符 2"/>
          <p:cNvSpPr>
            <a:spLocks noGrp="1"/>
          </p:cNvSpPr>
          <p:nvPr>
            <p:ph type="body" sz="quarter" idx="10"/>
          </p:nvPr>
        </p:nvSpPr>
        <p:spPr/>
        <p:txBody>
          <a:bodyPr/>
          <a:lstStyle/>
          <a:p>
            <a:r>
              <a:rPr lang="zh-CN" altLang="en-US" dirty="0" smtClean="0"/>
              <a:t>功能介绍</a:t>
            </a:r>
            <a:endParaRPr lang="en-US" altLang="zh-CN" dirty="0" smtClean="0"/>
          </a:p>
          <a:p>
            <a:pPr lvl="1"/>
            <a:r>
              <a:rPr lang="zh-CN" altLang="en-US" dirty="0" smtClean="0"/>
              <a:t>虚拟防火墙是将一台防火墙划分多个为逻辑防火墙，每个逻辑防火墙能够独立为一个企业服务，提供私有网络，实现独立的安全保障，进而实现防火墙资源使用率的最大化。虚拟防火墙可以由物理防火墙或软件防火墙提供。</a:t>
            </a:r>
          </a:p>
          <a:p>
            <a:pPr lvl="1"/>
            <a:endParaRPr lang="en-US" altLang="zh-CN" dirty="0" smtClean="0"/>
          </a:p>
        </p:txBody>
      </p:sp>
      <p:pic>
        <p:nvPicPr>
          <p:cNvPr id="94212" name="图片 33" descr="http://support.huawei.com/ehedex/pages/DOC100000942430002964/01/DOC100000942430002964/01/resources/cfg_sec_v2r2/images/sec_vsp_cfg_vf_0002_fig0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1720" y="4005064"/>
            <a:ext cx="5777110" cy="20889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136375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标题 1"/>
          <p:cNvSpPr>
            <a:spLocks noGrp="1"/>
          </p:cNvSpPr>
          <p:nvPr>
            <p:ph type="title"/>
          </p:nvPr>
        </p:nvSpPr>
        <p:spPr/>
        <p:txBody>
          <a:bodyPr/>
          <a:lstStyle/>
          <a:p>
            <a:r>
              <a:rPr lang="zh-CN" altLang="en-US" dirty="0" smtClean="0"/>
              <a:t>网络服务 </a:t>
            </a:r>
            <a:r>
              <a:rPr lang="en-US" altLang="zh-CN" dirty="0" smtClean="0"/>
              <a:t>- </a:t>
            </a:r>
            <a:r>
              <a:rPr lang="zh-CN" altLang="en-US" dirty="0" smtClean="0"/>
              <a:t>防火墙（</a:t>
            </a:r>
            <a:r>
              <a:rPr lang="en-US" altLang="zh-CN" dirty="0" smtClean="0"/>
              <a:t>2</a:t>
            </a:r>
            <a:r>
              <a:rPr lang="zh-CN" altLang="en-US" dirty="0" smtClean="0"/>
              <a:t>）</a:t>
            </a:r>
          </a:p>
        </p:txBody>
      </p:sp>
      <p:sp>
        <p:nvSpPr>
          <p:cNvPr id="95235" name="内容占位符 2"/>
          <p:cNvSpPr>
            <a:spLocks noGrp="1"/>
          </p:cNvSpPr>
          <p:nvPr>
            <p:ph type="body" sz="quarter" idx="10"/>
          </p:nvPr>
        </p:nvSpPr>
        <p:spPr>
          <a:xfrm>
            <a:off x="684213" y="1376363"/>
            <a:ext cx="7991475" cy="3924300"/>
          </a:xfrm>
        </p:spPr>
        <p:txBody>
          <a:bodyPr/>
          <a:lstStyle/>
          <a:p>
            <a:r>
              <a:rPr lang="zh-CN" altLang="en-US" dirty="0" smtClean="0"/>
              <a:t>应用场景</a:t>
            </a:r>
            <a:endParaRPr lang="en-US" altLang="zh-CN" dirty="0" smtClean="0"/>
          </a:p>
          <a:p>
            <a:pPr lvl="1"/>
            <a:r>
              <a:rPr lang="zh-CN" altLang="en-US" dirty="0" smtClean="0"/>
              <a:t>防火墙</a:t>
            </a:r>
            <a:r>
              <a:rPr lang="zh-CN" altLang="en-US" dirty="0"/>
              <a:t>作用于跨网段的网络流量。</a:t>
            </a:r>
          </a:p>
          <a:p>
            <a:r>
              <a:rPr lang="zh-CN" altLang="en-US" dirty="0" smtClean="0"/>
              <a:t>前提条件</a:t>
            </a:r>
            <a:endParaRPr lang="en-US" altLang="zh-CN" dirty="0" smtClean="0"/>
          </a:p>
          <a:p>
            <a:pPr lvl="1"/>
            <a:r>
              <a:rPr lang="zh-CN" altLang="zh-CN" dirty="0"/>
              <a:t>在</a:t>
            </a:r>
            <a:r>
              <a:rPr lang="en-US" altLang="zh-CN" dirty="0"/>
              <a:t>ServiceCenter</a:t>
            </a:r>
            <a:r>
              <a:rPr lang="zh-CN" altLang="zh-CN" dirty="0"/>
              <a:t>中已接入云资源池</a:t>
            </a:r>
            <a:r>
              <a:rPr lang="zh-CN" altLang="en-US" dirty="0"/>
              <a:t>，且云资源池高级配置中已设置支持防火墙。</a:t>
            </a:r>
            <a:endParaRPr lang="zh-CN" altLang="zh-CN" dirty="0"/>
          </a:p>
          <a:p>
            <a:pPr lvl="1"/>
            <a:r>
              <a:rPr lang="zh-CN" altLang="en-US" dirty="0"/>
              <a:t>在</a:t>
            </a:r>
            <a:r>
              <a:rPr lang="en-US" altLang="zh-CN" dirty="0"/>
              <a:t>VDC</a:t>
            </a:r>
            <a:r>
              <a:rPr lang="zh-CN" altLang="en-US" dirty="0"/>
              <a:t>中已创建</a:t>
            </a:r>
            <a:r>
              <a:rPr lang="en-US" altLang="zh-CN" dirty="0"/>
              <a:t>VPC</a:t>
            </a:r>
            <a:r>
              <a:rPr lang="zh-CN" altLang="en-US" dirty="0"/>
              <a:t>。</a:t>
            </a:r>
            <a:endParaRPr lang="en-US" altLang="zh-CN" dirty="0"/>
          </a:p>
          <a:p>
            <a:pPr>
              <a:buFont typeface="Wingdings" pitchFamily="2" charset="2"/>
              <a:buNone/>
            </a:pPr>
            <a:r>
              <a:rPr lang="en-US" altLang="zh-CN" sz="1600" dirty="0" smtClean="0"/>
              <a:t>	</a:t>
            </a:r>
            <a:endParaRPr lang="en-US" altLang="zh-CN" dirty="0" smtClean="0"/>
          </a:p>
        </p:txBody>
      </p:sp>
    </p:spTree>
    <p:extLst>
      <p:ext uri="{BB962C8B-B14F-4D97-AF65-F5344CB8AC3E}">
        <p14:creationId xmlns:p14="http://schemas.microsoft.com/office/powerpoint/2010/main" val="40112734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标题 1"/>
          <p:cNvSpPr>
            <a:spLocks noGrp="1"/>
          </p:cNvSpPr>
          <p:nvPr>
            <p:ph type="title"/>
          </p:nvPr>
        </p:nvSpPr>
        <p:spPr/>
        <p:txBody>
          <a:bodyPr/>
          <a:lstStyle/>
          <a:p>
            <a:r>
              <a:rPr lang="zh-CN" altLang="en-US" dirty="0" smtClean="0"/>
              <a:t>网络服务 </a:t>
            </a:r>
            <a:r>
              <a:rPr lang="en-US" altLang="zh-CN" dirty="0" smtClean="0"/>
              <a:t>- </a:t>
            </a:r>
            <a:r>
              <a:rPr lang="zh-CN" altLang="en-US" dirty="0" smtClean="0"/>
              <a:t>防火墙（</a:t>
            </a:r>
            <a:r>
              <a:rPr lang="en-US" altLang="zh-CN" dirty="0" smtClean="0"/>
              <a:t>3</a:t>
            </a:r>
            <a:r>
              <a:rPr lang="zh-CN" altLang="en-US" dirty="0" smtClean="0"/>
              <a:t>）</a:t>
            </a:r>
          </a:p>
        </p:txBody>
      </p:sp>
      <p:sp>
        <p:nvSpPr>
          <p:cNvPr id="96259" name="内容占位符 2"/>
          <p:cNvSpPr>
            <a:spLocks noGrp="1"/>
          </p:cNvSpPr>
          <p:nvPr>
            <p:ph type="body" sz="quarter" idx="10"/>
          </p:nvPr>
        </p:nvSpPr>
        <p:spPr/>
        <p:txBody>
          <a:bodyPr/>
          <a:lstStyle/>
          <a:p>
            <a:r>
              <a:rPr lang="zh-CN" altLang="en-US" sz="1800" dirty="0" smtClean="0"/>
              <a:t>特性配置</a:t>
            </a:r>
            <a:endParaRPr lang="en-US" altLang="zh-CN" sz="1800" dirty="0" smtClean="0"/>
          </a:p>
          <a:p>
            <a:pPr lvl="1"/>
            <a:r>
              <a:rPr lang="zh-CN" altLang="en-US" sz="1600" dirty="0" smtClean="0"/>
              <a:t>在“控制台 </a:t>
            </a:r>
            <a:r>
              <a:rPr lang="en-US" altLang="zh-CN" sz="1600" dirty="0" smtClean="0"/>
              <a:t>&gt; </a:t>
            </a:r>
            <a:r>
              <a:rPr lang="zh-CN" altLang="en-US" sz="1600" dirty="0" smtClean="0"/>
              <a:t>网络 </a:t>
            </a:r>
            <a:r>
              <a:rPr lang="en-US" altLang="zh-CN" sz="1600" dirty="0" smtClean="0"/>
              <a:t>&gt; </a:t>
            </a:r>
            <a:r>
              <a:rPr lang="zh-CN" altLang="en-US" sz="1600" dirty="0" smtClean="0"/>
              <a:t>防火墙</a:t>
            </a:r>
            <a:r>
              <a:rPr lang="en-US" altLang="zh-CN" sz="1600" dirty="0" smtClean="0"/>
              <a:t>”</a:t>
            </a:r>
            <a:r>
              <a:rPr lang="zh-CN" altLang="en-US" sz="1600" dirty="0" smtClean="0"/>
              <a:t>界面，选择一个</a:t>
            </a:r>
            <a:r>
              <a:rPr lang="en-US" altLang="zh-CN" sz="1600" dirty="0" smtClean="0"/>
              <a:t>VPC</a:t>
            </a:r>
            <a:r>
              <a:rPr lang="zh-CN" altLang="en-US" sz="1600" dirty="0" smtClean="0"/>
              <a:t>，在“防火墙”界面，单击“申请防火墙” 。</a:t>
            </a:r>
            <a:endParaRPr lang="en-US" altLang="zh-CN" sz="1600" dirty="0" smtClean="0"/>
          </a:p>
          <a:p>
            <a:pPr lvl="1"/>
            <a:r>
              <a:rPr lang="zh-CN" altLang="en-US" sz="1600" dirty="0" smtClean="0"/>
              <a:t>在“控制台 </a:t>
            </a:r>
            <a:r>
              <a:rPr lang="en-US" altLang="zh-CN" sz="1600" dirty="0" smtClean="0"/>
              <a:t>&gt; </a:t>
            </a:r>
            <a:r>
              <a:rPr lang="zh-CN" altLang="en-US" sz="1600" dirty="0" smtClean="0"/>
              <a:t>网络 </a:t>
            </a:r>
            <a:r>
              <a:rPr lang="en-US" altLang="zh-CN" sz="1600" dirty="0" smtClean="0"/>
              <a:t>&gt;</a:t>
            </a:r>
            <a:r>
              <a:rPr lang="zh-CN" altLang="en-US" sz="1600" dirty="0" smtClean="0"/>
              <a:t>防火墙</a:t>
            </a:r>
            <a:r>
              <a:rPr lang="en-US" altLang="zh-CN" sz="1600" dirty="0" smtClean="0"/>
              <a:t>”</a:t>
            </a:r>
            <a:r>
              <a:rPr lang="zh-CN" altLang="en-US" sz="1600" dirty="0" smtClean="0"/>
              <a:t>界面，选择一个防火墙，在“防火墙”界面，</a:t>
            </a:r>
            <a:r>
              <a:rPr lang="en-US" altLang="zh-CN" sz="1600" dirty="0" smtClean="0"/>
              <a:t>ACL</a:t>
            </a:r>
            <a:r>
              <a:rPr lang="zh-CN" altLang="en-US" sz="1600" dirty="0" smtClean="0"/>
              <a:t>所在行，选择“更多 </a:t>
            </a:r>
            <a:r>
              <a:rPr lang="en-US" altLang="zh-CN" sz="1600" dirty="0" smtClean="0"/>
              <a:t>&gt; </a:t>
            </a:r>
            <a:r>
              <a:rPr lang="zh-CN" altLang="en-US" sz="1600" dirty="0" smtClean="0"/>
              <a:t>向前插入规则”或者“更多 </a:t>
            </a:r>
            <a:r>
              <a:rPr lang="en-US" altLang="zh-CN" sz="1600" dirty="0" smtClean="0"/>
              <a:t>&gt; </a:t>
            </a:r>
            <a:r>
              <a:rPr lang="zh-CN" altLang="en-US" sz="1600" dirty="0" smtClean="0"/>
              <a:t>向后插入规则”。</a:t>
            </a:r>
            <a:endParaRPr lang="en-US" altLang="zh-CN" sz="1600" dirty="0" smtClean="0"/>
          </a:p>
          <a:p>
            <a:pPr lvl="1"/>
            <a:endParaRPr lang="en-US" altLang="zh-CN" sz="1600" dirty="0" smtClean="0"/>
          </a:p>
          <a:p>
            <a:pPr lvl="1"/>
            <a:endParaRPr lang="zh-CN" altLang="en-US" sz="1600" dirty="0" smtClean="0"/>
          </a:p>
          <a:p>
            <a:pPr lvl="1"/>
            <a:endParaRPr lang="en-US" altLang="zh-CN" sz="1600" dirty="0" smtClean="0"/>
          </a:p>
        </p:txBody>
      </p:sp>
      <p:graphicFrame>
        <p:nvGraphicFramePr>
          <p:cNvPr id="4" name="表格 3"/>
          <p:cNvGraphicFramePr>
            <a:graphicFrameLocks noGrp="1"/>
          </p:cNvGraphicFramePr>
          <p:nvPr>
            <p:extLst>
              <p:ext uri="{D42A27DB-BD31-4B8C-83A1-F6EECF244321}">
                <p14:modId xmlns:p14="http://schemas.microsoft.com/office/powerpoint/2010/main" val="799523695"/>
              </p:ext>
            </p:extLst>
          </p:nvPr>
        </p:nvGraphicFramePr>
        <p:xfrm>
          <a:off x="904544" y="3338513"/>
          <a:ext cx="7479372" cy="2880000"/>
        </p:xfrm>
        <a:graphic>
          <a:graphicData uri="http://schemas.openxmlformats.org/drawingml/2006/table">
            <a:tbl>
              <a:tblPr/>
              <a:tblGrid>
                <a:gridCol w="1260000"/>
                <a:gridCol w="6219372"/>
              </a:tblGrid>
              <a:tr h="360000">
                <a:tc>
                  <a:txBody>
                    <a:bodyPr/>
                    <a:lstStyle/>
                    <a:p>
                      <a:pPr algn="ctr">
                        <a:lnSpc>
                          <a:spcPct val="150000"/>
                        </a:lnSpc>
                        <a:spcAft>
                          <a:spcPts val="0"/>
                        </a:spcAft>
                      </a:pPr>
                      <a:r>
                        <a:rPr lang="zh-CN" sz="1400" b="1" dirty="0"/>
                        <a:t>属性</a:t>
                      </a:r>
                      <a:endParaRPr lang="zh-CN" sz="1400" b="1" dirty="0">
                        <a:latin typeface="+mn-lt"/>
                        <a:ea typeface="+mn-ea"/>
                      </a:endParaRPr>
                    </a:p>
                  </a:txBody>
                  <a:tcPr marL="67730" marR="67730" marT="0" marB="0">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lnSpc>
                          <a:spcPct val="150000"/>
                        </a:lnSpc>
                        <a:spcAft>
                          <a:spcPts val="0"/>
                        </a:spcAft>
                      </a:pPr>
                      <a:r>
                        <a:rPr lang="zh-CN" sz="1400" b="1" dirty="0"/>
                        <a:t>备注</a:t>
                      </a:r>
                      <a:endParaRPr lang="zh-CN" sz="1400" b="1" dirty="0">
                        <a:latin typeface="+mn-lt"/>
                        <a:ea typeface="+mn-ea"/>
                      </a:endParaRPr>
                    </a:p>
                  </a:txBody>
                  <a:tcPr marL="67730" marR="67730" marT="0" marB="0">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solidFill>
                      <a:schemeClr val="bg1">
                        <a:lumMod val="85000"/>
                      </a:schemeClr>
                    </a:solidFill>
                  </a:tcPr>
                </a:tc>
              </a:tr>
              <a:tr h="252000">
                <a:tc>
                  <a:txBody>
                    <a:bodyPr/>
                    <a:lstStyle/>
                    <a:p>
                      <a:pPr>
                        <a:lnSpc>
                          <a:spcPct val="150000"/>
                        </a:lnSpc>
                        <a:spcAft>
                          <a:spcPts val="0"/>
                        </a:spcAft>
                      </a:pPr>
                      <a:r>
                        <a:rPr lang="zh-CN" altLang="en-US" sz="1100" dirty="0" smtClean="0"/>
                        <a:t>名称</a:t>
                      </a:r>
                      <a:endParaRPr lang="zh-CN" sz="1100" dirty="0">
                        <a:latin typeface="+mn-lt"/>
                        <a:ea typeface="+mn-ea"/>
                      </a:endParaRPr>
                    </a:p>
                  </a:txBody>
                  <a:tcPr marL="67730" marR="67730" marT="0" marB="0">
                    <a:lnL w="28575" cap="flat" cmpd="sng" algn="ctr">
                      <a:solidFill>
                        <a:schemeClr val="tx1"/>
                      </a:solidFill>
                      <a:prstDash val="solid"/>
                      <a:round/>
                      <a:headEnd type="none" w="med" len="med"/>
                      <a:tailEnd type="none" w="med" len="med"/>
                    </a:lnL>
                  </a:tcPr>
                </a:tc>
                <a:tc>
                  <a:txBody>
                    <a:bodyPr/>
                    <a:lstStyle/>
                    <a:p>
                      <a:pPr>
                        <a:lnSpc>
                          <a:spcPct val="150000"/>
                        </a:lnSpc>
                        <a:spcAft>
                          <a:spcPts val="0"/>
                        </a:spcAft>
                      </a:pPr>
                      <a:r>
                        <a:rPr lang="en-US" altLang="zh-CN" sz="1100" dirty="0" smtClean="0"/>
                        <a:t>ACL</a:t>
                      </a:r>
                      <a:r>
                        <a:rPr lang="zh-CN" sz="1100" dirty="0" smtClean="0"/>
                        <a:t>名</a:t>
                      </a:r>
                      <a:r>
                        <a:rPr lang="zh-CN" sz="1100" dirty="0"/>
                        <a:t>称</a:t>
                      </a:r>
                      <a:endParaRPr lang="zh-CN" sz="1100" dirty="0">
                        <a:latin typeface="+mn-lt"/>
                        <a:ea typeface="+mn-ea"/>
                      </a:endParaRPr>
                    </a:p>
                  </a:txBody>
                  <a:tcPr marL="67730" marR="67730" marT="0" marB="0">
                    <a:lnR w="28575" cap="flat" cmpd="sng" algn="ctr">
                      <a:solidFill>
                        <a:schemeClr val="tx1"/>
                      </a:solidFill>
                      <a:prstDash val="solid"/>
                      <a:round/>
                      <a:headEnd type="none" w="med" len="med"/>
                      <a:tailEnd type="none" w="med" len="med"/>
                    </a:lnR>
                  </a:tcPr>
                </a:tc>
              </a:tr>
              <a:tr h="252000">
                <a:tc>
                  <a:txBody>
                    <a:bodyPr/>
                    <a:lstStyle/>
                    <a:p>
                      <a:pPr>
                        <a:lnSpc>
                          <a:spcPct val="150000"/>
                        </a:lnSpc>
                        <a:spcAft>
                          <a:spcPts val="0"/>
                        </a:spcAft>
                      </a:pPr>
                      <a:r>
                        <a:rPr lang="zh-CN" altLang="en-US" sz="1100" dirty="0" smtClean="0"/>
                        <a:t>描述</a:t>
                      </a:r>
                      <a:endParaRPr lang="zh-CN" sz="1100" dirty="0">
                        <a:latin typeface="+mn-lt"/>
                        <a:ea typeface="+mn-ea"/>
                      </a:endParaRPr>
                    </a:p>
                  </a:txBody>
                  <a:tcPr marL="67730" marR="67730" marT="0" marB="0">
                    <a:lnL w="28575" cap="flat" cmpd="sng" algn="ctr">
                      <a:solidFill>
                        <a:schemeClr val="tx1"/>
                      </a:solidFill>
                      <a:prstDash val="solid"/>
                      <a:round/>
                      <a:headEnd type="none" w="med" len="med"/>
                      <a:tailEnd type="none" w="med" len="med"/>
                    </a:lnL>
                  </a:tcPr>
                </a:tc>
                <a:tc>
                  <a:txBody>
                    <a:bodyPr/>
                    <a:lstStyle/>
                    <a:p>
                      <a:pPr>
                        <a:lnSpc>
                          <a:spcPct val="150000"/>
                        </a:lnSpc>
                        <a:spcAft>
                          <a:spcPts val="0"/>
                        </a:spcAft>
                      </a:pPr>
                      <a:r>
                        <a:rPr lang="zh-CN" sz="1100" dirty="0" smtClean="0"/>
                        <a:t>描</a:t>
                      </a:r>
                      <a:r>
                        <a:rPr lang="zh-CN" sz="1100" dirty="0"/>
                        <a:t>述</a:t>
                      </a:r>
                      <a:endParaRPr lang="zh-CN" sz="1100" dirty="0">
                        <a:latin typeface="+mn-lt"/>
                        <a:ea typeface="+mn-ea"/>
                      </a:endParaRPr>
                    </a:p>
                  </a:txBody>
                  <a:tcPr marL="67730" marR="67730" marT="0" marB="0">
                    <a:lnR w="28575" cap="flat" cmpd="sng" algn="ctr">
                      <a:solidFill>
                        <a:schemeClr val="tx1"/>
                      </a:solidFill>
                      <a:prstDash val="solid"/>
                      <a:round/>
                      <a:headEnd type="none" w="med" len="med"/>
                      <a:tailEnd type="none" w="med" len="med"/>
                    </a:lnR>
                  </a:tcPr>
                </a:tc>
              </a:tr>
              <a:tr h="252000">
                <a:tc>
                  <a:txBody>
                    <a:bodyPr/>
                    <a:lstStyle/>
                    <a:p>
                      <a:pPr>
                        <a:lnSpc>
                          <a:spcPct val="150000"/>
                        </a:lnSpc>
                        <a:spcAft>
                          <a:spcPts val="0"/>
                        </a:spcAft>
                      </a:pPr>
                      <a:r>
                        <a:rPr lang="zh-CN" altLang="en-US" sz="1100" dirty="0" smtClean="0"/>
                        <a:t>协议</a:t>
                      </a:r>
                      <a:endParaRPr lang="zh-CN" sz="1100" dirty="0">
                        <a:latin typeface="+mn-lt"/>
                        <a:ea typeface="+mn-ea"/>
                      </a:endParaRPr>
                    </a:p>
                  </a:txBody>
                  <a:tcPr marL="67730" marR="67730" marT="0" marB="0">
                    <a:lnL w="28575" cap="flat" cmpd="sng" algn="ctr">
                      <a:solidFill>
                        <a:schemeClr val="tx1"/>
                      </a:solidFill>
                      <a:prstDash val="solid"/>
                      <a:round/>
                      <a:headEnd type="none" w="med" len="med"/>
                      <a:tailEnd type="none" w="med" len="med"/>
                    </a:lnL>
                  </a:tcPr>
                </a:tc>
                <a:tc>
                  <a:txBody>
                    <a:bodyPr/>
                    <a:lstStyle/>
                    <a:p>
                      <a:pPr>
                        <a:lnSpc>
                          <a:spcPct val="150000"/>
                        </a:lnSpc>
                        <a:spcAft>
                          <a:spcPts val="0"/>
                        </a:spcAft>
                      </a:pPr>
                      <a:r>
                        <a:rPr lang="zh-CN" sz="1100" dirty="0" smtClean="0"/>
                        <a:t>取</a:t>
                      </a:r>
                      <a:r>
                        <a:rPr lang="zh-CN" sz="1100" dirty="0"/>
                        <a:t>值可以为</a:t>
                      </a:r>
                      <a:r>
                        <a:rPr lang="en-US" sz="1100" dirty="0"/>
                        <a:t>:[</a:t>
                      </a:r>
                      <a:r>
                        <a:rPr lang="en-US" sz="1100" dirty="0" err="1" smtClean="0"/>
                        <a:t>None,’tcp’,’udp</a:t>
                      </a:r>
                      <a:r>
                        <a:rPr lang="en-US" sz="1100" dirty="0" err="1"/>
                        <a:t>’,’icmp</a:t>
                      </a:r>
                      <a:r>
                        <a:rPr lang="en-US" sz="1100" dirty="0" smtClean="0"/>
                        <a:t>’]</a:t>
                      </a:r>
                      <a:endParaRPr lang="zh-CN" sz="1100" dirty="0">
                        <a:latin typeface="+mn-lt"/>
                        <a:ea typeface="+mn-ea"/>
                      </a:endParaRPr>
                    </a:p>
                  </a:txBody>
                  <a:tcPr marL="67730" marR="67730" marT="0" marB="0">
                    <a:lnR w="28575" cap="flat" cmpd="sng" algn="ctr">
                      <a:solidFill>
                        <a:schemeClr val="tx1"/>
                      </a:solidFill>
                      <a:prstDash val="solid"/>
                      <a:round/>
                      <a:headEnd type="none" w="med" len="med"/>
                      <a:tailEnd type="none" w="med" len="med"/>
                    </a:lnR>
                  </a:tcPr>
                </a:tc>
              </a:tr>
              <a:tr h="252000">
                <a:tc>
                  <a:txBody>
                    <a:bodyPr/>
                    <a:lstStyle/>
                    <a:p>
                      <a:pPr>
                        <a:lnSpc>
                          <a:spcPct val="150000"/>
                        </a:lnSpc>
                        <a:spcAft>
                          <a:spcPts val="0"/>
                        </a:spcAft>
                      </a:pPr>
                      <a:r>
                        <a:rPr lang="en-US" altLang="zh-CN" sz="1100" dirty="0" smtClean="0"/>
                        <a:t>IP</a:t>
                      </a:r>
                      <a:r>
                        <a:rPr lang="zh-CN" altLang="en-US" sz="1100" dirty="0" smtClean="0"/>
                        <a:t>版本</a:t>
                      </a:r>
                      <a:endParaRPr lang="zh-CN" sz="1100" dirty="0">
                        <a:latin typeface="+mn-lt"/>
                        <a:ea typeface="+mn-ea"/>
                      </a:endParaRPr>
                    </a:p>
                  </a:txBody>
                  <a:tcPr marL="67730" marR="67730" marT="0" marB="0">
                    <a:lnL w="28575" cap="flat" cmpd="sng" algn="ctr">
                      <a:solidFill>
                        <a:schemeClr val="tx1"/>
                      </a:solidFill>
                      <a:prstDash val="solid"/>
                      <a:round/>
                      <a:headEnd type="none" w="med" len="med"/>
                      <a:tailEnd type="none" w="med" len="med"/>
                    </a:lnL>
                  </a:tcPr>
                </a:tc>
                <a:tc>
                  <a:txBody>
                    <a:bodyPr/>
                    <a:lstStyle/>
                    <a:p>
                      <a:pPr>
                        <a:lnSpc>
                          <a:spcPct val="150000"/>
                        </a:lnSpc>
                        <a:spcAft>
                          <a:spcPts val="0"/>
                        </a:spcAft>
                      </a:pPr>
                      <a:r>
                        <a:rPr lang="en-US" sz="1100" dirty="0"/>
                        <a:t>4</a:t>
                      </a:r>
                      <a:r>
                        <a:rPr lang="zh-CN" sz="1100" dirty="0"/>
                        <a:t>或者</a:t>
                      </a:r>
                      <a:r>
                        <a:rPr lang="en-US" sz="1100" dirty="0"/>
                        <a:t>6</a:t>
                      </a:r>
                      <a:endParaRPr lang="zh-CN" sz="1100" dirty="0">
                        <a:latin typeface="+mn-lt"/>
                        <a:ea typeface="+mn-ea"/>
                      </a:endParaRPr>
                    </a:p>
                  </a:txBody>
                  <a:tcPr marL="67730" marR="67730" marT="0" marB="0">
                    <a:lnR w="28575" cap="flat" cmpd="sng" algn="ctr">
                      <a:solidFill>
                        <a:schemeClr val="tx1"/>
                      </a:solidFill>
                      <a:prstDash val="solid"/>
                      <a:round/>
                      <a:headEnd type="none" w="med" len="med"/>
                      <a:tailEnd type="none" w="med" len="med"/>
                    </a:lnR>
                  </a:tcPr>
                </a:tc>
              </a:tr>
              <a:tr h="252000">
                <a:tc>
                  <a:txBody>
                    <a:bodyPr/>
                    <a:lstStyle/>
                    <a:p>
                      <a:pPr>
                        <a:lnSpc>
                          <a:spcPct val="150000"/>
                        </a:lnSpc>
                        <a:spcAft>
                          <a:spcPts val="0"/>
                        </a:spcAft>
                      </a:pPr>
                      <a:r>
                        <a:rPr lang="zh-CN" altLang="en-US" sz="1100" dirty="0" smtClean="0"/>
                        <a:t>源</a:t>
                      </a:r>
                      <a:r>
                        <a:rPr lang="en-US" altLang="zh-CN" sz="1100" dirty="0" smtClean="0"/>
                        <a:t>IP</a:t>
                      </a:r>
                      <a:endParaRPr lang="zh-CN" sz="1100" dirty="0">
                        <a:latin typeface="+mn-lt"/>
                        <a:ea typeface="+mn-ea"/>
                      </a:endParaRPr>
                    </a:p>
                  </a:txBody>
                  <a:tcPr marL="67730" marR="67730" marT="0" marB="0">
                    <a:lnL w="28575" cap="flat" cmpd="sng" algn="ctr">
                      <a:solidFill>
                        <a:schemeClr val="tx1"/>
                      </a:solidFill>
                      <a:prstDash val="solid"/>
                      <a:round/>
                      <a:headEnd type="none" w="med" len="med"/>
                      <a:tailEnd type="none" w="med" len="med"/>
                    </a:lnL>
                  </a:tcPr>
                </a:tc>
                <a:tc>
                  <a:txBody>
                    <a:bodyPr/>
                    <a:lstStyle/>
                    <a:p>
                      <a:pPr>
                        <a:lnSpc>
                          <a:spcPct val="150000"/>
                        </a:lnSpc>
                        <a:spcAft>
                          <a:spcPts val="0"/>
                        </a:spcAft>
                      </a:pPr>
                      <a:r>
                        <a:rPr lang="zh-CN" sz="1100" dirty="0"/>
                        <a:t>规则源</a:t>
                      </a:r>
                      <a:r>
                        <a:rPr lang="en-US" sz="1100" dirty="0" err="1"/>
                        <a:t>ip</a:t>
                      </a:r>
                      <a:r>
                        <a:rPr lang="zh-CN" sz="1100" dirty="0"/>
                        <a:t>地</a:t>
                      </a:r>
                      <a:r>
                        <a:rPr lang="zh-CN" sz="1100" dirty="0" smtClean="0"/>
                        <a:t>址</a:t>
                      </a:r>
                      <a:endParaRPr lang="zh-CN" sz="1100" dirty="0">
                        <a:latin typeface="+mn-lt"/>
                        <a:ea typeface="+mn-ea"/>
                      </a:endParaRPr>
                    </a:p>
                  </a:txBody>
                  <a:tcPr marL="67730" marR="67730" marT="0" marB="0">
                    <a:lnR w="28575" cap="flat" cmpd="sng" algn="ctr">
                      <a:solidFill>
                        <a:schemeClr val="tx1"/>
                      </a:solidFill>
                      <a:prstDash val="solid"/>
                      <a:round/>
                      <a:headEnd type="none" w="med" len="med"/>
                      <a:tailEnd type="none" w="med" len="med"/>
                    </a:lnR>
                  </a:tcPr>
                </a:tc>
              </a:tr>
              <a:tr h="252000">
                <a:tc>
                  <a:txBody>
                    <a:bodyPr/>
                    <a:lstStyle/>
                    <a:p>
                      <a:pPr>
                        <a:lnSpc>
                          <a:spcPct val="150000"/>
                        </a:lnSpc>
                        <a:spcAft>
                          <a:spcPts val="0"/>
                        </a:spcAft>
                      </a:pPr>
                      <a:r>
                        <a:rPr lang="zh-CN" altLang="en-US" sz="1100" dirty="0" smtClean="0"/>
                        <a:t>目的</a:t>
                      </a:r>
                      <a:r>
                        <a:rPr lang="en-US" altLang="zh-CN" sz="1100" dirty="0" smtClean="0"/>
                        <a:t>IP</a:t>
                      </a:r>
                      <a:endParaRPr lang="zh-CN" sz="1100" dirty="0">
                        <a:latin typeface="+mn-lt"/>
                        <a:ea typeface="+mn-ea"/>
                      </a:endParaRPr>
                    </a:p>
                  </a:txBody>
                  <a:tcPr marL="67730" marR="67730" marT="0" marB="0">
                    <a:lnL w="28575" cap="flat" cmpd="sng" algn="ctr">
                      <a:solidFill>
                        <a:schemeClr val="tx1"/>
                      </a:solidFill>
                      <a:prstDash val="solid"/>
                      <a:round/>
                      <a:headEnd type="none" w="med" len="med"/>
                      <a:tailEnd type="none" w="med" len="med"/>
                    </a:lnL>
                  </a:tcPr>
                </a:tc>
                <a:tc>
                  <a:txBody>
                    <a:bodyPr/>
                    <a:lstStyle/>
                    <a:p>
                      <a:pPr>
                        <a:lnSpc>
                          <a:spcPct val="150000"/>
                        </a:lnSpc>
                        <a:spcAft>
                          <a:spcPts val="0"/>
                        </a:spcAft>
                      </a:pPr>
                      <a:r>
                        <a:rPr lang="zh-CN" sz="1100" dirty="0"/>
                        <a:t>规则目的</a:t>
                      </a:r>
                      <a:r>
                        <a:rPr lang="en-US" sz="1100" dirty="0" err="1"/>
                        <a:t>ip</a:t>
                      </a:r>
                      <a:r>
                        <a:rPr lang="zh-CN" sz="1100" dirty="0"/>
                        <a:t>地</a:t>
                      </a:r>
                      <a:r>
                        <a:rPr lang="zh-CN" sz="1100" dirty="0" smtClean="0"/>
                        <a:t>址</a:t>
                      </a:r>
                      <a:endParaRPr lang="zh-CN" sz="1100" dirty="0">
                        <a:latin typeface="+mn-lt"/>
                        <a:ea typeface="+mn-ea"/>
                      </a:endParaRPr>
                    </a:p>
                  </a:txBody>
                  <a:tcPr marL="67730" marR="67730" marT="0" marB="0">
                    <a:lnR w="28575" cap="flat" cmpd="sng" algn="ctr">
                      <a:solidFill>
                        <a:schemeClr val="tx1"/>
                      </a:solidFill>
                      <a:prstDash val="solid"/>
                      <a:round/>
                      <a:headEnd type="none" w="med" len="med"/>
                      <a:tailEnd type="none" w="med" len="med"/>
                    </a:lnR>
                  </a:tcPr>
                </a:tc>
              </a:tr>
              <a:tr h="252000">
                <a:tc>
                  <a:txBody>
                    <a:bodyPr/>
                    <a:lstStyle/>
                    <a:p>
                      <a:pPr>
                        <a:lnSpc>
                          <a:spcPct val="150000"/>
                        </a:lnSpc>
                        <a:spcAft>
                          <a:spcPts val="0"/>
                        </a:spcAft>
                      </a:pPr>
                      <a:r>
                        <a:rPr lang="zh-CN" altLang="en-US" sz="1100" dirty="0" smtClean="0"/>
                        <a:t>源端口</a:t>
                      </a:r>
                      <a:endParaRPr lang="zh-CN" sz="1100" dirty="0">
                        <a:latin typeface="+mn-lt"/>
                        <a:ea typeface="+mn-ea"/>
                      </a:endParaRPr>
                    </a:p>
                  </a:txBody>
                  <a:tcPr marL="67730" marR="67730" marT="0" marB="0">
                    <a:lnL w="28575" cap="flat" cmpd="sng" algn="ctr">
                      <a:solidFill>
                        <a:schemeClr val="tx1"/>
                      </a:solidFill>
                      <a:prstDash val="solid"/>
                      <a:round/>
                      <a:headEnd type="none" w="med" len="med"/>
                      <a:tailEnd type="none" w="med" len="med"/>
                    </a:lnL>
                  </a:tcPr>
                </a:tc>
                <a:tc>
                  <a:txBody>
                    <a:bodyPr/>
                    <a:lstStyle/>
                    <a:p>
                      <a:pPr>
                        <a:lnSpc>
                          <a:spcPct val="150000"/>
                        </a:lnSpc>
                        <a:spcAft>
                          <a:spcPts val="0"/>
                        </a:spcAft>
                      </a:pPr>
                      <a:r>
                        <a:rPr lang="zh-CN" sz="1100" dirty="0" smtClean="0"/>
                        <a:t>源</a:t>
                      </a:r>
                      <a:r>
                        <a:rPr lang="zh-CN" sz="1100" dirty="0"/>
                        <a:t>端</a:t>
                      </a:r>
                      <a:r>
                        <a:rPr lang="zh-CN" sz="1100" dirty="0" smtClean="0"/>
                        <a:t>口可</a:t>
                      </a:r>
                      <a:r>
                        <a:rPr lang="zh-CN" sz="1100" dirty="0"/>
                        <a:t>以是单个</a:t>
                      </a:r>
                      <a:r>
                        <a:rPr lang="en-US" sz="1100" dirty="0" smtClean="0"/>
                        <a:t>port</a:t>
                      </a:r>
                      <a:r>
                        <a:rPr lang="zh-CN" altLang="en-US" sz="1100" dirty="0" smtClean="0"/>
                        <a:t>；</a:t>
                      </a:r>
                      <a:r>
                        <a:rPr lang="zh-CN" sz="1100" dirty="0" smtClean="0"/>
                        <a:t>也</a:t>
                      </a:r>
                      <a:r>
                        <a:rPr lang="zh-CN" sz="1100" dirty="0"/>
                        <a:t>可以是</a:t>
                      </a:r>
                      <a:r>
                        <a:rPr lang="en-US" sz="1100" dirty="0" smtClean="0"/>
                        <a:t>port</a:t>
                      </a:r>
                      <a:r>
                        <a:rPr lang="zh-CN" sz="1100" dirty="0" smtClean="0"/>
                        <a:t>范</a:t>
                      </a:r>
                      <a:r>
                        <a:rPr lang="zh-CN" sz="1100" dirty="0"/>
                        <a:t>围</a:t>
                      </a:r>
                      <a:r>
                        <a:rPr lang="en-US" sz="1100" dirty="0"/>
                        <a:t>,</a:t>
                      </a:r>
                      <a:r>
                        <a:rPr lang="zh-CN" sz="1100" dirty="0"/>
                        <a:t>格式为“</a:t>
                      </a:r>
                      <a:r>
                        <a:rPr lang="en-US" sz="1100" dirty="0"/>
                        <a:t>P1</a:t>
                      </a:r>
                      <a:r>
                        <a:rPr lang="zh-CN" sz="1100" dirty="0"/>
                        <a:t>：</a:t>
                      </a:r>
                      <a:r>
                        <a:rPr lang="en-US" sz="1100" dirty="0" smtClean="0"/>
                        <a:t>P2</a:t>
                      </a:r>
                      <a:r>
                        <a:rPr lang="zh-CN" sz="1100" dirty="0" smtClean="0"/>
                        <a:t>”</a:t>
                      </a:r>
                      <a:r>
                        <a:rPr lang="zh-CN" altLang="en-US" sz="1100" dirty="0" smtClean="0"/>
                        <a:t>，</a:t>
                      </a:r>
                      <a:r>
                        <a:rPr lang="zh-CN" sz="1100" dirty="0" smtClean="0"/>
                        <a:t>值</a:t>
                      </a:r>
                      <a:r>
                        <a:rPr lang="zh-CN" sz="1100" dirty="0"/>
                        <a:t>限定范围：</a:t>
                      </a:r>
                      <a:r>
                        <a:rPr lang="en-US" sz="1100" dirty="0" smtClean="0"/>
                        <a:t>0-65535</a:t>
                      </a:r>
                      <a:endParaRPr lang="zh-CN" sz="1100" dirty="0">
                        <a:latin typeface="+mn-lt"/>
                        <a:ea typeface="+mn-ea"/>
                      </a:endParaRPr>
                    </a:p>
                  </a:txBody>
                  <a:tcPr marL="67730" marR="67730" marT="0" marB="0">
                    <a:lnR w="28575" cap="flat" cmpd="sng" algn="ctr">
                      <a:solidFill>
                        <a:schemeClr val="tx1"/>
                      </a:solidFill>
                      <a:prstDash val="solid"/>
                      <a:round/>
                      <a:headEnd type="none" w="med" len="med"/>
                      <a:tailEnd type="none" w="med" len="med"/>
                    </a:lnR>
                  </a:tcPr>
                </a:tc>
              </a:tr>
              <a:tr h="252000">
                <a:tc>
                  <a:txBody>
                    <a:bodyPr/>
                    <a:lstStyle/>
                    <a:p>
                      <a:pPr>
                        <a:lnSpc>
                          <a:spcPct val="150000"/>
                        </a:lnSpc>
                        <a:spcAft>
                          <a:spcPts val="0"/>
                        </a:spcAft>
                      </a:pPr>
                      <a:r>
                        <a:rPr lang="zh-CN" altLang="en-US" sz="1100" dirty="0" smtClean="0"/>
                        <a:t>目标端口</a:t>
                      </a:r>
                      <a:endParaRPr lang="zh-CN" sz="1100" dirty="0">
                        <a:latin typeface="+mn-lt"/>
                        <a:ea typeface="+mn-ea"/>
                      </a:endParaRPr>
                    </a:p>
                  </a:txBody>
                  <a:tcPr marL="67730" marR="67730" marT="0" marB="0">
                    <a:lnL w="28575" cap="flat" cmpd="sng" algn="ctr">
                      <a:solidFill>
                        <a:schemeClr val="tx1"/>
                      </a:solidFill>
                      <a:prstDash val="solid"/>
                      <a:round/>
                      <a:headEnd type="none" w="med" len="med"/>
                      <a:tailEnd type="none" w="med" len="med"/>
                    </a:lnL>
                  </a:tcPr>
                </a:tc>
                <a:tc>
                  <a:txBody>
                    <a:bodyPr/>
                    <a:lstStyle/>
                    <a:p>
                      <a:pPr>
                        <a:lnSpc>
                          <a:spcPct val="150000"/>
                        </a:lnSpc>
                        <a:spcAft>
                          <a:spcPts val="0"/>
                        </a:spcAft>
                      </a:pPr>
                      <a:r>
                        <a:rPr lang="zh-CN" sz="1100" dirty="0" smtClean="0"/>
                        <a:t>目</a:t>
                      </a:r>
                      <a:r>
                        <a:rPr lang="zh-CN" sz="1100" dirty="0"/>
                        <a:t>的端</a:t>
                      </a:r>
                      <a:r>
                        <a:rPr lang="zh-CN" sz="1100" dirty="0" smtClean="0"/>
                        <a:t>口可</a:t>
                      </a:r>
                      <a:r>
                        <a:rPr lang="zh-CN" sz="1100" dirty="0"/>
                        <a:t>以是单个</a:t>
                      </a:r>
                      <a:r>
                        <a:rPr lang="en-US" sz="1100" dirty="0" smtClean="0"/>
                        <a:t>port</a:t>
                      </a:r>
                      <a:r>
                        <a:rPr lang="zh-CN" sz="1100" dirty="0" smtClean="0"/>
                        <a:t>；</a:t>
                      </a:r>
                      <a:r>
                        <a:rPr lang="zh-CN" sz="1100" dirty="0"/>
                        <a:t>也可以是</a:t>
                      </a:r>
                      <a:r>
                        <a:rPr lang="en-US" sz="1100" dirty="0"/>
                        <a:t>port </a:t>
                      </a:r>
                      <a:r>
                        <a:rPr lang="zh-CN" sz="1100" dirty="0"/>
                        <a:t>范围</a:t>
                      </a:r>
                      <a:r>
                        <a:rPr lang="en-US" sz="1100" dirty="0"/>
                        <a:t>,</a:t>
                      </a:r>
                      <a:r>
                        <a:rPr lang="zh-CN" sz="1100" dirty="0"/>
                        <a:t>格式为“</a:t>
                      </a:r>
                      <a:r>
                        <a:rPr lang="en-US" sz="1100" dirty="0"/>
                        <a:t>P1</a:t>
                      </a:r>
                      <a:r>
                        <a:rPr lang="zh-CN" sz="1100" dirty="0"/>
                        <a:t>：</a:t>
                      </a:r>
                      <a:r>
                        <a:rPr lang="en-US" sz="1100" dirty="0"/>
                        <a:t>P2</a:t>
                      </a:r>
                      <a:r>
                        <a:rPr lang="zh-CN" sz="1100" dirty="0"/>
                        <a:t>”，值限定范围：</a:t>
                      </a:r>
                      <a:r>
                        <a:rPr lang="en-US" sz="1100" dirty="0"/>
                        <a:t>0-65535</a:t>
                      </a:r>
                      <a:endParaRPr lang="zh-CN" sz="1100" dirty="0">
                        <a:latin typeface="+mn-lt"/>
                        <a:ea typeface="+mn-ea"/>
                      </a:endParaRPr>
                    </a:p>
                  </a:txBody>
                  <a:tcPr marL="67730" marR="67730" marT="0" marB="0">
                    <a:lnR w="28575" cap="flat" cmpd="sng" algn="ctr">
                      <a:solidFill>
                        <a:schemeClr val="tx1"/>
                      </a:solidFill>
                      <a:prstDash val="solid"/>
                      <a:round/>
                      <a:headEnd type="none" w="med" len="med"/>
                      <a:tailEnd type="none" w="med" len="med"/>
                    </a:lnR>
                  </a:tcPr>
                </a:tc>
              </a:tr>
              <a:tr h="252000">
                <a:tc>
                  <a:txBody>
                    <a:bodyPr/>
                    <a:lstStyle/>
                    <a:p>
                      <a:pPr>
                        <a:lnSpc>
                          <a:spcPct val="150000"/>
                        </a:lnSpc>
                        <a:spcAft>
                          <a:spcPts val="0"/>
                        </a:spcAft>
                      </a:pPr>
                      <a:r>
                        <a:rPr lang="zh-CN" altLang="en-US" sz="1100" dirty="0" smtClean="0"/>
                        <a:t>优先级</a:t>
                      </a:r>
                      <a:endParaRPr lang="zh-CN" sz="1100" dirty="0">
                        <a:latin typeface="+mn-lt"/>
                        <a:ea typeface="+mn-ea"/>
                      </a:endParaRPr>
                    </a:p>
                  </a:txBody>
                  <a:tcPr marL="67730" marR="67730" marT="0" marB="0">
                    <a:lnL w="28575" cap="flat" cmpd="sng" algn="ctr">
                      <a:solidFill>
                        <a:schemeClr val="tx1"/>
                      </a:solidFill>
                      <a:prstDash val="solid"/>
                      <a:round/>
                      <a:headEnd type="none" w="med" len="med"/>
                      <a:tailEnd type="none" w="med" len="med"/>
                    </a:lnL>
                  </a:tcPr>
                </a:tc>
                <a:tc>
                  <a:txBody>
                    <a:bodyPr/>
                    <a:lstStyle/>
                    <a:p>
                      <a:pPr>
                        <a:lnSpc>
                          <a:spcPct val="150000"/>
                        </a:lnSpc>
                        <a:spcAft>
                          <a:spcPts val="0"/>
                        </a:spcAft>
                      </a:pPr>
                      <a:r>
                        <a:rPr lang="zh-CN" sz="1100" dirty="0"/>
                        <a:t>规则在策略中的位置，从</a:t>
                      </a:r>
                      <a:r>
                        <a:rPr lang="en-US" sz="1100" dirty="0"/>
                        <a:t>1</a:t>
                      </a:r>
                      <a:r>
                        <a:rPr lang="zh-CN" sz="1100" dirty="0"/>
                        <a:t>开始，如果没有绑定策略，则规则为空</a:t>
                      </a:r>
                      <a:endParaRPr lang="zh-CN" sz="1100" dirty="0">
                        <a:latin typeface="+mn-lt"/>
                        <a:ea typeface="+mn-ea"/>
                      </a:endParaRPr>
                    </a:p>
                  </a:txBody>
                  <a:tcPr marL="67730" marR="67730" marT="0" marB="0">
                    <a:lnR w="28575" cap="flat" cmpd="sng" algn="ctr">
                      <a:solidFill>
                        <a:schemeClr val="tx1"/>
                      </a:solidFill>
                      <a:prstDash val="solid"/>
                      <a:round/>
                      <a:headEnd type="none" w="med" len="med"/>
                      <a:tailEnd type="none" w="med" len="med"/>
                    </a:lnR>
                  </a:tcPr>
                </a:tc>
              </a:tr>
              <a:tr h="252000">
                <a:tc>
                  <a:txBody>
                    <a:bodyPr/>
                    <a:lstStyle/>
                    <a:p>
                      <a:pPr>
                        <a:lnSpc>
                          <a:spcPct val="150000"/>
                        </a:lnSpc>
                        <a:spcAft>
                          <a:spcPts val="0"/>
                        </a:spcAft>
                      </a:pPr>
                      <a:r>
                        <a:rPr lang="zh-CN" altLang="en-US" sz="1100" dirty="0" smtClean="0"/>
                        <a:t>策略</a:t>
                      </a:r>
                      <a:endParaRPr lang="zh-CN" sz="1100" dirty="0">
                        <a:latin typeface="+mn-lt"/>
                        <a:ea typeface="+mn-ea"/>
                      </a:endParaRPr>
                    </a:p>
                  </a:txBody>
                  <a:tcPr marL="67730" marR="67730" marT="0" marB="0">
                    <a:lnL w="28575"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tcPr>
                </a:tc>
                <a:tc>
                  <a:txBody>
                    <a:bodyPr/>
                    <a:lstStyle/>
                    <a:p>
                      <a:pPr>
                        <a:lnSpc>
                          <a:spcPct val="150000"/>
                        </a:lnSpc>
                        <a:spcAft>
                          <a:spcPts val="0"/>
                        </a:spcAft>
                      </a:pPr>
                      <a:r>
                        <a:rPr lang="zh-CN" altLang="en-US" sz="1100" dirty="0" smtClean="0"/>
                        <a:t>允许</a:t>
                      </a:r>
                      <a:r>
                        <a:rPr lang="en-US" altLang="zh-CN" sz="1100" dirty="0" smtClean="0"/>
                        <a:t>/</a:t>
                      </a:r>
                      <a:r>
                        <a:rPr lang="zh-CN" altLang="en-US" sz="1100" dirty="0" smtClean="0"/>
                        <a:t>拒绝</a:t>
                      </a:r>
                      <a:endParaRPr lang="zh-CN" sz="1100" dirty="0">
                        <a:latin typeface="+mn-lt"/>
                        <a:ea typeface="+mn-ea"/>
                      </a:endParaRPr>
                    </a:p>
                  </a:txBody>
                  <a:tcPr marL="67730" marR="67730" marT="0" marB="0">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55875305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标题 1"/>
          <p:cNvSpPr>
            <a:spLocks noGrp="1"/>
          </p:cNvSpPr>
          <p:nvPr>
            <p:ph type="title"/>
          </p:nvPr>
        </p:nvSpPr>
        <p:spPr/>
        <p:txBody>
          <a:bodyPr/>
          <a:lstStyle/>
          <a:p>
            <a:r>
              <a:rPr lang="zh-CN" altLang="en-US" dirty="0" smtClean="0"/>
              <a:t>网络服务 </a:t>
            </a:r>
            <a:r>
              <a:rPr lang="en-US" altLang="zh-CN" dirty="0" smtClean="0"/>
              <a:t>- </a:t>
            </a:r>
            <a:r>
              <a:rPr lang="zh-CN" altLang="en-US" dirty="0" smtClean="0"/>
              <a:t>防火墙（</a:t>
            </a:r>
            <a:r>
              <a:rPr lang="en-US" altLang="zh-CN" dirty="0" smtClean="0"/>
              <a:t>4</a:t>
            </a:r>
            <a:r>
              <a:rPr lang="zh-CN" altLang="en-US" dirty="0" smtClean="0"/>
              <a:t>）</a:t>
            </a:r>
          </a:p>
        </p:txBody>
      </p:sp>
      <p:sp>
        <p:nvSpPr>
          <p:cNvPr id="97283" name="内容占位符 2"/>
          <p:cNvSpPr>
            <a:spLocks noGrp="1"/>
          </p:cNvSpPr>
          <p:nvPr>
            <p:ph type="body" sz="quarter" idx="10"/>
          </p:nvPr>
        </p:nvSpPr>
        <p:spPr/>
        <p:txBody>
          <a:bodyPr/>
          <a:lstStyle/>
          <a:p>
            <a:r>
              <a:rPr lang="en-US" altLang="zh-CN" smtClean="0"/>
              <a:t>ACL</a:t>
            </a:r>
            <a:r>
              <a:rPr lang="zh-CN" altLang="en-US" smtClean="0"/>
              <a:t>规则</a:t>
            </a:r>
            <a:endParaRPr lang="en-US" altLang="zh-CN" smtClean="0"/>
          </a:p>
          <a:p>
            <a:pPr lvl="1"/>
            <a:r>
              <a:rPr lang="zh-CN" altLang="en-US" smtClean="0"/>
              <a:t>添加</a:t>
            </a:r>
            <a:r>
              <a:rPr lang="en-US" altLang="zh-CN" smtClean="0"/>
              <a:t>ACL</a:t>
            </a:r>
            <a:r>
              <a:rPr lang="zh-CN" altLang="en-US" smtClean="0"/>
              <a:t>规则：添加的</a:t>
            </a:r>
            <a:r>
              <a:rPr lang="en-US" altLang="zh-CN" smtClean="0"/>
              <a:t>ACL</a:t>
            </a:r>
            <a:r>
              <a:rPr lang="zh-CN" altLang="en-US" smtClean="0"/>
              <a:t>规则，优先级默认最高。</a:t>
            </a:r>
            <a:endParaRPr lang="en-US" altLang="zh-CN" smtClean="0"/>
          </a:p>
          <a:p>
            <a:pPr lvl="1"/>
            <a:r>
              <a:rPr lang="zh-CN" altLang="en-US" smtClean="0"/>
              <a:t>向前插入规则：选择一条</a:t>
            </a:r>
            <a:r>
              <a:rPr lang="en-US" altLang="zh-CN" smtClean="0"/>
              <a:t>ACL</a:t>
            </a:r>
            <a:r>
              <a:rPr lang="zh-CN" altLang="en-US" smtClean="0"/>
              <a:t>规则，单击“向前插入规则”，</a:t>
            </a:r>
            <a:r>
              <a:rPr lang="en-US" altLang="zh-CN" smtClean="0"/>
              <a:t>ACL</a:t>
            </a:r>
            <a:r>
              <a:rPr lang="zh-CN" altLang="en-US" smtClean="0"/>
              <a:t>规则创建成功后，新添加的</a:t>
            </a:r>
            <a:r>
              <a:rPr lang="en-US" altLang="zh-CN" smtClean="0"/>
              <a:t>ACL</a:t>
            </a:r>
            <a:r>
              <a:rPr lang="zh-CN" altLang="en-US" smtClean="0"/>
              <a:t>优先级高于当前选择</a:t>
            </a:r>
            <a:r>
              <a:rPr lang="en-US" altLang="zh-CN" smtClean="0"/>
              <a:t>ACL</a:t>
            </a:r>
            <a:r>
              <a:rPr lang="zh-CN" altLang="en-US" smtClean="0"/>
              <a:t>的优先级。</a:t>
            </a:r>
            <a:endParaRPr lang="en-US" altLang="zh-CN" smtClean="0"/>
          </a:p>
          <a:p>
            <a:pPr lvl="1"/>
            <a:r>
              <a:rPr lang="zh-CN" altLang="en-US" smtClean="0"/>
              <a:t>向后插入规则：选择一条</a:t>
            </a:r>
            <a:r>
              <a:rPr lang="en-US" altLang="zh-CN" smtClean="0"/>
              <a:t>ACL</a:t>
            </a:r>
            <a:r>
              <a:rPr lang="zh-CN" altLang="en-US" smtClean="0"/>
              <a:t>规则，单击“向后插入规则”，</a:t>
            </a:r>
            <a:r>
              <a:rPr lang="en-US" altLang="zh-CN" smtClean="0"/>
              <a:t>ACL</a:t>
            </a:r>
            <a:r>
              <a:rPr lang="zh-CN" altLang="en-US" smtClean="0"/>
              <a:t>规则创建成功后，新添加的</a:t>
            </a:r>
            <a:r>
              <a:rPr lang="en-US" altLang="zh-CN" smtClean="0"/>
              <a:t>ACL</a:t>
            </a:r>
            <a:r>
              <a:rPr lang="zh-CN" altLang="en-US" smtClean="0"/>
              <a:t>优先级低于当前选择</a:t>
            </a:r>
            <a:r>
              <a:rPr lang="en-US" altLang="zh-CN" smtClean="0"/>
              <a:t>ACL</a:t>
            </a:r>
            <a:r>
              <a:rPr lang="zh-CN" altLang="en-US" smtClean="0"/>
              <a:t>的优先级。</a:t>
            </a:r>
            <a:endParaRPr lang="en-US" altLang="zh-CN" smtClean="0"/>
          </a:p>
        </p:txBody>
      </p:sp>
    </p:spTree>
    <p:extLst>
      <p:ext uri="{BB962C8B-B14F-4D97-AF65-F5344CB8AC3E}">
        <p14:creationId xmlns:p14="http://schemas.microsoft.com/office/powerpoint/2010/main" val="37285821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pPr>
              <a:buClr>
                <a:schemeClr val="bg1">
                  <a:lumMod val="50000"/>
                </a:schemeClr>
              </a:buClr>
            </a:pPr>
            <a:r>
              <a:rPr lang="en-US" altLang="zh-CN" dirty="0" smtClean="0">
                <a:solidFill>
                  <a:schemeClr val="bg1">
                    <a:lumMod val="50000"/>
                  </a:schemeClr>
                </a:solidFill>
              </a:rPr>
              <a:t>ServiceCenter</a:t>
            </a:r>
            <a:r>
              <a:rPr lang="zh-CN" altLang="en-US" dirty="0" smtClean="0">
                <a:solidFill>
                  <a:schemeClr val="bg1">
                    <a:lumMod val="50000"/>
                  </a:schemeClr>
                </a:solidFill>
              </a:rPr>
              <a:t>介绍</a:t>
            </a:r>
            <a:endParaRPr lang="en-US" altLang="zh-CN" dirty="0" smtClean="0">
              <a:solidFill>
                <a:schemeClr val="bg1">
                  <a:lumMod val="50000"/>
                </a:schemeClr>
              </a:solidFill>
            </a:endParaRPr>
          </a:p>
          <a:p>
            <a:r>
              <a:rPr lang="en-US" altLang="zh-CN" b="1" dirty="0" smtClean="0"/>
              <a:t>ServiceCenter</a:t>
            </a:r>
            <a:r>
              <a:rPr lang="zh-CN" altLang="en-US" b="1" dirty="0" smtClean="0"/>
              <a:t>功能特性</a:t>
            </a:r>
            <a:endParaRPr lang="en-US" altLang="zh-CN" b="1" dirty="0" smtClean="0"/>
          </a:p>
          <a:p>
            <a:pPr lvl="1">
              <a:lnSpc>
                <a:spcPct val="120000"/>
              </a:lnSpc>
            </a:pPr>
            <a:r>
              <a:rPr lang="zh-CN" altLang="en-US" dirty="0" smtClean="0"/>
              <a:t>用户管理</a:t>
            </a:r>
            <a:endParaRPr lang="en-US" altLang="zh-CN" dirty="0" smtClean="0"/>
          </a:p>
          <a:p>
            <a:pPr lvl="1">
              <a:lnSpc>
                <a:spcPct val="120000"/>
              </a:lnSpc>
              <a:buClr>
                <a:schemeClr val="bg1">
                  <a:lumMod val="50000"/>
                </a:schemeClr>
              </a:buClr>
            </a:pPr>
            <a:r>
              <a:rPr lang="zh-CN" altLang="en-US" dirty="0" smtClean="0">
                <a:solidFill>
                  <a:schemeClr val="bg1">
                    <a:lumMod val="50000"/>
                  </a:schemeClr>
                </a:solidFill>
              </a:rPr>
              <a:t>服务管理</a:t>
            </a:r>
            <a:endParaRPr lang="en-US" altLang="zh-CN" dirty="0" smtClean="0">
              <a:solidFill>
                <a:schemeClr val="bg1">
                  <a:lumMod val="50000"/>
                </a:schemeClr>
              </a:solidFill>
            </a:endParaRPr>
          </a:p>
          <a:p>
            <a:pPr lvl="1">
              <a:lnSpc>
                <a:spcPct val="120000"/>
              </a:lnSpc>
              <a:buClr>
                <a:schemeClr val="bg1">
                  <a:lumMod val="50000"/>
                </a:schemeClr>
              </a:buClr>
            </a:pPr>
            <a:r>
              <a:rPr lang="zh-CN" altLang="en-US" dirty="0" smtClean="0">
                <a:solidFill>
                  <a:schemeClr val="bg1">
                    <a:lumMod val="50000"/>
                  </a:schemeClr>
                </a:solidFill>
              </a:rPr>
              <a:t>组织管理</a:t>
            </a:r>
            <a:endParaRPr lang="en-US" altLang="zh-CN" dirty="0" smtClean="0">
              <a:solidFill>
                <a:schemeClr val="bg1">
                  <a:lumMod val="50000"/>
                </a:schemeClr>
              </a:solidFill>
            </a:endParaRPr>
          </a:p>
          <a:p>
            <a:pPr lvl="1">
              <a:lnSpc>
                <a:spcPct val="120000"/>
              </a:lnSpc>
              <a:buClr>
                <a:schemeClr val="bg1">
                  <a:lumMod val="50000"/>
                </a:schemeClr>
              </a:buClr>
            </a:pPr>
            <a:r>
              <a:rPr lang="en-US" altLang="zh-CN" dirty="0" smtClean="0">
                <a:solidFill>
                  <a:schemeClr val="bg1">
                    <a:lumMod val="50000"/>
                  </a:schemeClr>
                </a:solidFill>
              </a:rPr>
              <a:t>VDC</a:t>
            </a:r>
            <a:r>
              <a:rPr lang="zh-CN" altLang="en-US" dirty="0" smtClean="0">
                <a:solidFill>
                  <a:schemeClr val="bg1">
                    <a:lumMod val="50000"/>
                  </a:schemeClr>
                </a:solidFill>
              </a:rPr>
              <a:t>服务</a:t>
            </a:r>
            <a:endParaRPr lang="en-US" altLang="zh-CN" dirty="0" smtClean="0">
              <a:solidFill>
                <a:schemeClr val="bg1">
                  <a:lumMod val="50000"/>
                </a:schemeClr>
              </a:solidFill>
            </a:endParaRPr>
          </a:p>
          <a:p>
            <a:pPr lvl="1">
              <a:lnSpc>
                <a:spcPct val="120000"/>
              </a:lnSpc>
              <a:buClr>
                <a:schemeClr val="bg1">
                  <a:lumMod val="50000"/>
                </a:schemeClr>
              </a:buClr>
            </a:pPr>
            <a:r>
              <a:rPr lang="zh-CN" altLang="en-US" dirty="0" smtClean="0">
                <a:solidFill>
                  <a:schemeClr val="bg1">
                    <a:lumMod val="50000"/>
                  </a:schemeClr>
                </a:solidFill>
              </a:rPr>
              <a:t>计算服务</a:t>
            </a:r>
            <a:endParaRPr lang="en-US" altLang="zh-CN" dirty="0" smtClean="0">
              <a:solidFill>
                <a:schemeClr val="bg1">
                  <a:lumMod val="50000"/>
                </a:schemeClr>
              </a:solidFill>
            </a:endParaRPr>
          </a:p>
          <a:p>
            <a:pPr lvl="1">
              <a:lnSpc>
                <a:spcPct val="120000"/>
              </a:lnSpc>
              <a:buClr>
                <a:schemeClr val="bg1">
                  <a:lumMod val="50000"/>
                </a:schemeClr>
              </a:buClr>
            </a:pPr>
            <a:r>
              <a:rPr lang="zh-CN" altLang="en-US" dirty="0" smtClean="0">
                <a:solidFill>
                  <a:schemeClr val="bg1">
                    <a:lumMod val="50000"/>
                  </a:schemeClr>
                </a:solidFill>
              </a:rPr>
              <a:t>存储服务</a:t>
            </a:r>
            <a:endParaRPr lang="en-US" altLang="zh-CN" dirty="0" smtClean="0">
              <a:solidFill>
                <a:schemeClr val="bg1">
                  <a:lumMod val="50000"/>
                </a:schemeClr>
              </a:solidFill>
            </a:endParaRPr>
          </a:p>
          <a:p>
            <a:pPr lvl="1">
              <a:lnSpc>
                <a:spcPct val="120000"/>
              </a:lnSpc>
              <a:buClr>
                <a:schemeClr val="bg1">
                  <a:lumMod val="50000"/>
                </a:schemeClr>
              </a:buClr>
            </a:pPr>
            <a:r>
              <a:rPr lang="zh-CN" altLang="en-US" dirty="0" smtClean="0">
                <a:solidFill>
                  <a:schemeClr val="bg1">
                    <a:lumMod val="50000"/>
                  </a:schemeClr>
                </a:solidFill>
              </a:rPr>
              <a:t>网络服务</a:t>
            </a:r>
            <a:endParaRPr lang="en-US" altLang="zh-CN" dirty="0" smtClean="0">
              <a:solidFill>
                <a:schemeClr val="bg1">
                  <a:lumMod val="50000"/>
                </a:schemeClr>
              </a:solidFill>
            </a:endParaRPr>
          </a:p>
          <a:p>
            <a:pPr>
              <a:buClr>
                <a:schemeClr val="bg1">
                  <a:lumMod val="50000"/>
                </a:schemeClr>
              </a:buClr>
            </a:pPr>
            <a:r>
              <a:rPr lang="en-US" altLang="zh-CN" dirty="0">
                <a:solidFill>
                  <a:schemeClr val="bg1">
                    <a:lumMod val="50000"/>
                  </a:schemeClr>
                </a:solidFill>
              </a:rPr>
              <a:t>ServiceCenter</a:t>
            </a:r>
            <a:r>
              <a:rPr lang="zh-CN" altLang="en-US" dirty="0">
                <a:solidFill>
                  <a:schemeClr val="bg1">
                    <a:lumMod val="50000"/>
                  </a:schemeClr>
                </a:solidFill>
              </a:rPr>
              <a:t>安装</a:t>
            </a:r>
            <a:endParaRPr lang="en-US" altLang="zh-CN" dirty="0">
              <a:solidFill>
                <a:schemeClr val="bg1">
                  <a:lumMod val="50000"/>
                </a:schemeClr>
              </a:solidFill>
            </a:endParaRPr>
          </a:p>
        </p:txBody>
      </p:sp>
    </p:spTree>
    <p:extLst>
      <p:ext uri="{BB962C8B-B14F-4D97-AF65-F5344CB8AC3E}">
        <p14:creationId xmlns:p14="http://schemas.microsoft.com/office/powerpoint/2010/main" val="288486852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标题 1"/>
          <p:cNvSpPr>
            <a:spLocks noGrp="1"/>
          </p:cNvSpPr>
          <p:nvPr>
            <p:ph type="title"/>
          </p:nvPr>
        </p:nvSpPr>
        <p:spPr/>
        <p:txBody>
          <a:bodyPr/>
          <a:lstStyle/>
          <a:p>
            <a:r>
              <a:rPr lang="zh-CN" altLang="en-US" dirty="0" smtClean="0"/>
              <a:t>网络服务 </a:t>
            </a:r>
            <a:r>
              <a:rPr lang="en-US" altLang="zh-CN" dirty="0" smtClean="0"/>
              <a:t>- </a:t>
            </a:r>
            <a:r>
              <a:rPr lang="zh-CN" altLang="en-US" dirty="0" smtClean="0"/>
              <a:t>防火墙（</a:t>
            </a:r>
            <a:r>
              <a:rPr lang="en-US" altLang="zh-CN" dirty="0" smtClean="0"/>
              <a:t>5</a:t>
            </a:r>
            <a:r>
              <a:rPr lang="zh-CN" altLang="en-US" dirty="0" smtClean="0"/>
              <a:t>）</a:t>
            </a:r>
          </a:p>
        </p:txBody>
      </p:sp>
      <p:sp>
        <p:nvSpPr>
          <p:cNvPr id="98307" name="内容占位符 2"/>
          <p:cNvSpPr>
            <a:spLocks noGrp="1"/>
          </p:cNvSpPr>
          <p:nvPr>
            <p:ph type="body" sz="quarter" idx="10"/>
          </p:nvPr>
        </p:nvSpPr>
        <p:spPr/>
        <p:txBody>
          <a:bodyPr/>
          <a:lstStyle/>
          <a:p>
            <a:r>
              <a:rPr lang="zh-CN" altLang="en-US" smtClean="0"/>
              <a:t>特性约束</a:t>
            </a:r>
            <a:endParaRPr lang="en-US" altLang="zh-CN" smtClean="0"/>
          </a:p>
          <a:p>
            <a:pPr lvl="1"/>
            <a:endParaRPr lang="en-US" altLang="zh-CN" smtClean="0"/>
          </a:p>
        </p:txBody>
      </p:sp>
      <p:graphicFrame>
        <p:nvGraphicFramePr>
          <p:cNvPr id="4" name="表格 3"/>
          <p:cNvGraphicFramePr>
            <a:graphicFrameLocks noGrp="1"/>
          </p:cNvGraphicFramePr>
          <p:nvPr>
            <p:extLst>
              <p:ext uri="{D42A27DB-BD31-4B8C-83A1-F6EECF244321}">
                <p14:modId xmlns:p14="http://schemas.microsoft.com/office/powerpoint/2010/main" val="966636502"/>
              </p:ext>
            </p:extLst>
          </p:nvPr>
        </p:nvGraphicFramePr>
        <p:xfrm>
          <a:off x="755650" y="2060575"/>
          <a:ext cx="7884000" cy="3420000"/>
        </p:xfrm>
        <a:graphic>
          <a:graphicData uri="http://schemas.openxmlformats.org/drawingml/2006/table">
            <a:tbl>
              <a:tblPr/>
              <a:tblGrid>
                <a:gridCol w="792000"/>
                <a:gridCol w="4680000"/>
                <a:gridCol w="2412000"/>
              </a:tblGrid>
              <a:tr h="540000">
                <a:tc>
                  <a:txBody>
                    <a:bodyPr/>
                    <a:lstStyle>
                      <a:lvl1pPr eaLnBrk="0" hangingPunct="0">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defRPr>
                      </a:lvl1pPr>
                      <a:lvl2pPr marL="742950" indent="-285750" eaLnBrk="0" hangingPunct="0">
                        <a:lnSpc>
                          <a:spcPct val="140000"/>
                        </a:lnSpc>
                        <a:spcBef>
                          <a:spcPct val="30000"/>
                        </a:spcBef>
                        <a:buClr>
                          <a:schemeClr val="tx1"/>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defRPr>
                      </a:lvl2pPr>
                      <a:lvl3pPr marL="1143000" indent="-228600" eaLnBrk="0" hangingPunct="0">
                        <a:lnSpc>
                          <a:spcPct val="140000"/>
                        </a:lnSpc>
                        <a:spcBef>
                          <a:spcPct val="30000"/>
                        </a:spcBef>
                        <a:buSzPct val="50000"/>
                        <a:buFont typeface="Wingdings" panose="05000000000000000000" pitchFamily="2" charset="2"/>
                        <a:defRPr sz="1600">
                          <a:solidFill>
                            <a:schemeClr val="tx1"/>
                          </a:solidFill>
                          <a:latin typeface="FrutigerNext LT Light" panose="020B0403040504020204" pitchFamily="34" charset="0"/>
                          <a:ea typeface="华文细黑" panose="02010600040101010101" pitchFamily="2" charset="-122"/>
                        </a:defRPr>
                      </a:lvl3pPr>
                      <a:lvl4pPr marL="1600200" indent="-228600" eaLnBrk="0" hangingPunct="0">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defRPr>
                      </a:lvl4pPr>
                      <a:lvl5pPr marL="2057400" indent="-228600" eaLnBrk="0" hangingPunct="0">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800" b="1" u="none" strike="noStrike" cap="none" normalizeH="0" baseline="0" dirty="0" smtClean="0">
                          <a:ln>
                            <a:noFill/>
                          </a:ln>
                          <a:effectLst/>
                        </a:rPr>
                        <a:t>序号</a:t>
                      </a:r>
                      <a:endParaRPr kumimoji="0" lang="zh-CN" altLang="en-US" sz="1800" b="1" i="0" u="none" strike="noStrike" cap="none" normalizeH="0" baseline="0" dirty="0" smtClean="0">
                        <a:ln>
                          <a:noFill/>
                        </a:ln>
                        <a:solidFill>
                          <a:srgbClr val="000000"/>
                        </a:solidFill>
                        <a:effectLst/>
                        <a:latin typeface="FrutigerNext LT Regular" panose="020B0503040504020204" pitchFamily="34" charset="0"/>
                        <a:ea typeface="华文细黑" panose="02010600040101010101" pitchFamily="2" charset="-122"/>
                      </a:endParaRPr>
                    </a:p>
                  </a:txBody>
                  <a:tcPr marL="7620" marR="7620" marT="7620" marB="0" anchor="ctr" horzOverflow="overflow">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solidFill>
                      <a:schemeClr val="bg1">
                        <a:lumMod val="85000"/>
                      </a:schemeClr>
                    </a:solidFill>
                  </a:tcPr>
                </a:tc>
                <a:tc>
                  <a:txBody>
                    <a:bodyPr/>
                    <a:lstStyle>
                      <a:lvl1pPr eaLnBrk="0" hangingPunct="0">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defRPr>
                      </a:lvl1pPr>
                      <a:lvl2pPr marL="742950" indent="-285750" eaLnBrk="0" hangingPunct="0">
                        <a:lnSpc>
                          <a:spcPct val="140000"/>
                        </a:lnSpc>
                        <a:spcBef>
                          <a:spcPct val="30000"/>
                        </a:spcBef>
                        <a:buClr>
                          <a:schemeClr val="tx1"/>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defRPr>
                      </a:lvl2pPr>
                      <a:lvl3pPr marL="1143000" indent="-228600" eaLnBrk="0" hangingPunct="0">
                        <a:lnSpc>
                          <a:spcPct val="140000"/>
                        </a:lnSpc>
                        <a:spcBef>
                          <a:spcPct val="30000"/>
                        </a:spcBef>
                        <a:buSzPct val="50000"/>
                        <a:buFont typeface="Wingdings" panose="05000000000000000000" pitchFamily="2" charset="2"/>
                        <a:defRPr sz="1600">
                          <a:solidFill>
                            <a:schemeClr val="tx1"/>
                          </a:solidFill>
                          <a:latin typeface="FrutigerNext LT Light" panose="020B0403040504020204" pitchFamily="34" charset="0"/>
                          <a:ea typeface="华文细黑" panose="02010600040101010101" pitchFamily="2" charset="-122"/>
                        </a:defRPr>
                      </a:lvl3pPr>
                      <a:lvl4pPr marL="1600200" indent="-228600" eaLnBrk="0" hangingPunct="0">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defRPr>
                      </a:lvl4pPr>
                      <a:lvl5pPr marL="2057400" indent="-228600" eaLnBrk="0" hangingPunct="0">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800" b="1" u="none" strike="noStrike" cap="none" normalizeH="0" baseline="0" dirty="0" smtClean="0">
                          <a:ln>
                            <a:noFill/>
                          </a:ln>
                          <a:effectLst/>
                        </a:rPr>
                        <a:t>约束</a:t>
                      </a:r>
                      <a:endParaRPr kumimoji="0" lang="zh-CN" altLang="en-US" sz="1800" b="1" i="0" u="none" strike="noStrike" cap="none" normalizeH="0" baseline="0" dirty="0" smtClean="0">
                        <a:ln>
                          <a:noFill/>
                        </a:ln>
                        <a:solidFill>
                          <a:srgbClr val="000000"/>
                        </a:solidFill>
                        <a:effectLst/>
                        <a:latin typeface="FrutigerNext LT Regular" panose="020B0503040504020204" pitchFamily="34" charset="0"/>
                        <a:ea typeface="华文细黑" panose="02010600040101010101" pitchFamily="2" charset="-122"/>
                      </a:endParaRPr>
                    </a:p>
                  </a:txBody>
                  <a:tcPr marL="7620" marR="7620" marT="7620" marB="0" anchor="ctr" horzOverflow="overflow">
                    <a:lnT w="28575" cap="flat" cmpd="sng" algn="ctr">
                      <a:solidFill>
                        <a:schemeClr val="tx1"/>
                      </a:solidFill>
                      <a:prstDash val="solid"/>
                      <a:round/>
                      <a:headEnd type="none" w="med" len="med"/>
                      <a:tailEnd type="none" w="med" len="med"/>
                    </a:lnT>
                    <a:solidFill>
                      <a:schemeClr val="bg1">
                        <a:lumMod val="85000"/>
                      </a:schemeClr>
                    </a:solidFill>
                  </a:tcPr>
                </a:tc>
                <a:tc>
                  <a:txBody>
                    <a:bodyPr/>
                    <a:lstStyle>
                      <a:lvl1pPr eaLnBrk="0" hangingPunct="0">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defRPr>
                      </a:lvl1pPr>
                      <a:lvl2pPr marL="742950" indent="-285750" eaLnBrk="0" hangingPunct="0">
                        <a:lnSpc>
                          <a:spcPct val="140000"/>
                        </a:lnSpc>
                        <a:spcBef>
                          <a:spcPct val="30000"/>
                        </a:spcBef>
                        <a:buClr>
                          <a:schemeClr val="tx1"/>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defRPr>
                      </a:lvl2pPr>
                      <a:lvl3pPr marL="1143000" indent="-228600" eaLnBrk="0" hangingPunct="0">
                        <a:lnSpc>
                          <a:spcPct val="140000"/>
                        </a:lnSpc>
                        <a:spcBef>
                          <a:spcPct val="30000"/>
                        </a:spcBef>
                        <a:buSzPct val="50000"/>
                        <a:buFont typeface="Wingdings" panose="05000000000000000000" pitchFamily="2" charset="2"/>
                        <a:defRPr sz="1600">
                          <a:solidFill>
                            <a:schemeClr val="tx1"/>
                          </a:solidFill>
                          <a:latin typeface="FrutigerNext LT Light" panose="020B0403040504020204" pitchFamily="34" charset="0"/>
                          <a:ea typeface="华文细黑" panose="02010600040101010101" pitchFamily="2" charset="-122"/>
                        </a:defRPr>
                      </a:lvl3pPr>
                      <a:lvl4pPr marL="1600200" indent="-228600" eaLnBrk="0" hangingPunct="0">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defRPr>
                      </a:lvl4pPr>
                      <a:lvl5pPr marL="2057400" indent="-228600" eaLnBrk="0" hangingPunct="0">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800" b="1" u="none" strike="noStrike" cap="none" normalizeH="0" baseline="0" dirty="0" smtClean="0">
                          <a:ln>
                            <a:noFill/>
                          </a:ln>
                          <a:effectLst/>
                        </a:rPr>
                        <a:t>备注</a:t>
                      </a:r>
                      <a:endParaRPr kumimoji="0" lang="zh-CN" altLang="en-US" sz="1800" b="1" i="0" u="none" strike="noStrike" cap="none" normalizeH="0" baseline="0" dirty="0" smtClean="0">
                        <a:ln>
                          <a:noFill/>
                        </a:ln>
                        <a:solidFill>
                          <a:srgbClr val="000000"/>
                        </a:solidFill>
                        <a:effectLst/>
                        <a:latin typeface="FrutigerNext LT Regular" panose="020B0503040504020204" pitchFamily="34" charset="0"/>
                        <a:ea typeface="华文细黑" panose="02010600040101010101" pitchFamily="2" charset="-122"/>
                      </a:endParaRPr>
                    </a:p>
                  </a:txBody>
                  <a:tcPr marL="7620" marR="7620" marT="7620" marB="0" anchor="ctr" horzOverflow="overflow">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solidFill>
                      <a:schemeClr val="bg1">
                        <a:lumMod val="85000"/>
                      </a:schemeClr>
                    </a:solidFill>
                  </a:tcPr>
                </a:tc>
              </a:tr>
              <a:tr h="540000">
                <a:tc>
                  <a:txBody>
                    <a:bodyPr/>
                    <a:lstStyle>
                      <a:lvl1pPr eaLnBrk="0" hangingPunct="0">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defRPr>
                      </a:lvl1pPr>
                      <a:lvl2pPr marL="742950" indent="-285750" eaLnBrk="0" hangingPunct="0">
                        <a:lnSpc>
                          <a:spcPct val="140000"/>
                        </a:lnSpc>
                        <a:spcBef>
                          <a:spcPct val="30000"/>
                        </a:spcBef>
                        <a:buClr>
                          <a:schemeClr val="tx1"/>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defRPr>
                      </a:lvl2pPr>
                      <a:lvl3pPr marL="1143000" indent="-228600" eaLnBrk="0" hangingPunct="0">
                        <a:lnSpc>
                          <a:spcPct val="140000"/>
                        </a:lnSpc>
                        <a:spcBef>
                          <a:spcPct val="30000"/>
                        </a:spcBef>
                        <a:buSzPct val="50000"/>
                        <a:buFont typeface="Wingdings" panose="05000000000000000000" pitchFamily="2" charset="2"/>
                        <a:defRPr sz="1600">
                          <a:solidFill>
                            <a:schemeClr val="tx1"/>
                          </a:solidFill>
                          <a:latin typeface="FrutigerNext LT Light" panose="020B0403040504020204" pitchFamily="34" charset="0"/>
                          <a:ea typeface="华文细黑" panose="02010600040101010101" pitchFamily="2" charset="-122"/>
                        </a:defRPr>
                      </a:lvl3pPr>
                      <a:lvl4pPr marL="1600200" indent="-228600" eaLnBrk="0" hangingPunct="0">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defRPr>
                      </a:lvl4pPr>
                      <a:lvl5pPr marL="2057400" indent="-228600" eaLnBrk="0" hangingPunct="0">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600" u="none" strike="noStrike" cap="none" normalizeH="0" baseline="0" dirty="0" smtClean="0">
                          <a:ln>
                            <a:noFill/>
                          </a:ln>
                          <a:effectLst/>
                        </a:rPr>
                        <a:t>1</a:t>
                      </a:r>
                      <a:endParaRPr kumimoji="0" lang="zh-CN" altLang="en-US" sz="1600" b="0" i="0" u="none" strike="noStrike" cap="none" normalizeH="0" baseline="0" dirty="0" smtClean="0">
                        <a:ln>
                          <a:noFill/>
                        </a:ln>
                        <a:solidFill>
                          <a:schemeClr val="tx1"/>
                        </a:solidFill>
                        <a:effectLst/>
                        <a:latin typeface="FrutigerNext LT Regular" panose="020B0503040504020204" pitchFamily="34" charset="0"/>
                        <a:ea typeface="华文细黑" panose="02010600040101010101" pitchFamily="2" charset="-122"/>
                      </a:endParaRPr>
                    </a:p>
                  </a:txBody>
                  <a:tcPr marL="72000" marR="72000" marT="72000" marB="72000" anchor="ctr" horzOverflow="overflow">
                    <a:lnL w="28575" cap="flat" cmpd="sng" algn="ctr">
                      <a:solidFill>
                        <a:schemeClr val="tx1"/>
                      </a:solidFill>
                      <a:prstDash val="solid"/>
                      <a:round/>
                      <a:headEnd type="none" w="med" len="med"/>
                      <a:tailEnd type="none" w="med" len="med"/>
                    </a:lnL>
                  </a:tcPr>
                </a:tc>
                <a:tc>
                  <a:txBody>
                    <a:bodyPr/>
                    <a:lstStyle>
                      <a:lvl1pPr marL="342900" indent="-342900" eaLnBrk="0" hangingPunct="0">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defRPr>
                      </a:lvl1pPr>
                      <a:lvl2pPr eaLnBrk="0" hangingPunct="0">
                        <a:lnSpc>
                          <a:spcPct val="140000"/>
                        </a:lnSpc>
                        <a:spcBef>
                          <a:spcPct val="30000"/>
                        </a:spcBef>
                        <a:buClr>
                          <a:schemeClr val="tx1"/>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defRPr>
                      </a:lvl2pPr>
                      <a:lvl3pPr marL="1143000" indent="-228600" eaLnBrk="0" hangingPunct="0">
                        <a:lnSpc>
                          <a:spcPct val="140000"/>
                        </a:lnSpc>
                        <a:spcBef>
                          <a:spcPct val="30000"/>
                        </a:spcBef>
                        <a:buSzPct val="50000"/>
                        <a:buFont typeface="Wingdings" panose="05000000000000000000" pitchFamily="2" charset="2"/>
                        <a:defRPr sz="1600">
                          <a:solidFill>
                            <a:schemeClr val="tx1"/>
                          </a:solidFill>
                          <a:latin typeface="FrutigerNext LT Light" panose="020B0403040504020204" pitchFamily="34" charset="0"/>
                          <a:ea typeface="华文细黑" panose="02010600040101010101" pitchFamily="2" charset="-122"/>
                        </a:defRPr>
                      </a:lvl3pPr>
                      <a:lvl4pPr marL="1600200" indent="-228600" eaLnBrk="0" hangingPunct="0">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defRPr>
                      </a:lvl4pPr>
                      <a:lvl5pPr marL="2057400" indent="-228600" eaLnBrk="0" hangingPunct="0">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9pPr>
                    </a:lstStyle>
                    <a:p>
                      <a:pPr marL="0" marR="0" lvl="1" indent="0" algn="l" defTabSz="914400" rtl="0" eaLnBrk="1" fontAlgn="ctr" latinLnBrk="0" hangingPunct="1">
                        <a:lnSpc>
                          <a:spcPct val="100000"/>
                        </a:lnSpc>
                        <a:spcBef>
                          <a:spcPct val="0"/>
                        </a:spcBef>
                        <a:spcAft>
                          <a:spcPct val="0"/>
                        </a:spcAft>
                        <a:buClrTx/>
                        <a:buSzTx/>
                        <a:buFontTx/>
                        <a:buNone/>
                        <a:tabLst/>
                      </a:pPr>
                      <a:r>
                        <a:rPr kumimoji="0" lang="en-US" altLang="zh-CN" sz="1600" u="none" strike="noStrike" cap="none" normalizeH="0" baseline="0" dirty="0" smtClean="0">
                          <a:ln>
                            <a:noFill/>
                          </a:ln>
                          <a:effectLst/>
                        </a:rPr>
                        <a:t>VDC</a:t>
                      </a:r>
                      <a:r>
                        <a:rPr kumimoji="0" lang="zh-CN" altLang="en-US" sz="1600" u="none" strike="noStrike" cap="none" normalizeH="0" baseline="0" dirty="0" smtClean="0">
                          <a:ln>
                            <a:noFill/>
                          </a:ln>
                          <a:effectLst/>
                        </a:rPr>
                        <a:t>管理员申请，</a:t>
                      </a:r>
                      <a:r>
                        <a:rPr kumimoji="0" lang="en-US" altLang="zh-CN" sz="1600" u="none" strike="noStrike" cap="none" normalizeH="0" baseline="0" dirty="0" smtClean="0">
                          <a:ln>
                            <a:noFill/>
                          </a:ln>
                          <a:effectLst/>
                        </a:rPr>
                        <a:t>VDC</a:t>
                      </a:r>
                      <a:r>
                        <a:rPr kumimoji="0" lang="zh-CN" altLang="en-US" sz="1600" u="none" strike="noStrike" cap="none" normalizeH="0" baseline="0" dirty="0" smtClean="0">
                          <a:ln>
                            <a:noFill/>
                          </a:ln>
                          <a:effectLst/>
                        </a:rPr>
                        <a:t>业务员仅能查看和使用</a:t>
                      </a:r>
                      <a:endParaRPr kumimoji="0" lang="zh-CN" altLang="en-US" sz="1600" b="0" i="0" u="none" strike="noStrike" cap="none" normalizeH="0" baseline="0" dirty="0" smtClean="0">
                        <a:ln>
                          <a:noFill/>
                        </a:ln>
                        <a:solidFill>
                          <a:schemeClr val="tx1"/>
                        </a:solidFill>
                        <a:effectLst/>
                        <a:latin typeface="FrutigerNext LT Regular" panose="020B0503040504020204" pitchFamily="34" charset="0"/>
                        <a:ea typeface="华文细黑" panose="02010600040101010101" pitchFamily="2" charset="-122"/>
                      </a:endParaRPr>
                    </a:p>
                  </a:txBody>
                  <a:tcPr marL="72000" marR="72000" marT="72000" marB="72000" anchor="ctr" horzOverflow="overflow"/>
                </a:tc>
                <a:tc>
                  <a:txBody>
                    <a:bodyPr/>
                    <a:lstStyle>
                      <a:lvl1pPr eaLnBrk="0" hangingPunct="0">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defRPr>
                      </a:lvl1pPr>
                      <a:lvl2pPr marL="742950" indent="-285750" eaLnBrk="0" hangingPunct="0">
                        <a:lnSpc>
                          <a:spcPct val="140000"/>
                        </a:lnSpc>
                        <a:spcBef>
                          <a:spcPct val="30000"/>
                        </a:spcBef>
                        <a:buClr>
                          <a:schemeClr val="tx1"/>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defRPr>
                      </a:lvl2pPr>
                      <a:lvl3pPr marL="1143000" indent="-228600" eaLnBrk="0" hangingPunct="0">
                        <a:lnSpc>
                          <a:spcPct val="140000"/>
                        </a:lnSpc>
                        <a:spcBef>
                          <a:spcPct val="30000"/>
                        </a:spcBef>
                        <a:buSzPct val="50000"/>
                        <a:buFont typeface="Wingdings" panose="05000000000000000000" pitchFamily="2" charset="2"/>
                        <a:defRPr sz="1600">
                          <a:solidFill>
                            <a:schemeClr val="tx1"/>
                          </a:solidFill>
                          <a:latin typeface="FrutigerNext LT Light" panose="020B0403040504020204" pitchFamily="34" charset="0"/>
                          <a:ea typeface="华文细黑" panose="02010600040101010101" pitchFamily="2" charset="-122"/>
                        </a:defRPr>
                      </a:lvl3pPr>
                      <a:lvl4pPr marL="1600200" indent="-228600" eaLnBrk="0" hangingPunct="0">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defRPr>
                      </a:lvl4pPr>
                      <a:lvl5pPr marL="2057400" indent="-228600" eaLnBrk="0" hangingPunct="0">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tabLst/>
                      </a:pPr>
                      <a:endParaRPr kumimoji="0" lang="en-US" altLang="zh-CN" sz="1600" b="0" i="0" u="none" strike="noStrike" cap="none" normalizeH="0" baseline="0" smtClean="0">
                        <a:ln>
                          <a:noFill/>
                        </a:ln>
                        <a:solidFill>
                          <a:srgbClr val="000000"/>
                        </a:solidFill>
                        <a:effectLst/>
                        <a:latin typeface="FrutigerNext LT Regular" panose="020B0503040504020204" pitchFamily="34" charset="0"/>
                        <a:ea typeface="华文细黑" panose="02010600040101010101" pitchFamily="2" charset="-122"/>
                      </a:endParaRPr>
                    </a:p>
                  </a:txBody>
                  <a:tcPr marL="72000" marR="72000" marT="72000" marB="72000" anchor="ctr" horzOverflow="overflow">
                    <a:lnR w="28575" cap="flat" cmpd="sng" algn="ctr">
                      <a:solidFill>
                        <a:schemeClr val="tx1"/>
                      </a:solidFill>
                      <a:prstDash val="solid"/>
                      <a:round/>
                      <a:headEnd type="none" w="med" len="med"/>
                      <a:tailEnd type="none" w="med" len="med"/>
                    </a:lnR>
                  </a:tcPr>
                </a:tc>
              </a:tr>
              <a:tr h="720000">
                <a:tc>
                  <a:txBody>
                    <a:bodyPr/>
                    <a:lstStyle>
                      <a:lvl1pPr eaLnBrk="0" hangingPunct="0">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defRPr>
                      </a:lvl1pPr>
                      <a:lvl2pPr marL="742950" indent="-285750" eaLnBrk="0" hangingPunct="0">
                        <a:lnSpc>
                          <a:spcPct val="140000"/>
                        </a:lnSpc>
                        <a:spcBef>
                          <a:spcPct val="30000"/>
                        </a:spcBef>
                        <a:buClr>
                          <a:schemeClr val="tx1"/>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defRPr>
                      </a:lvl2pPr>
                      <a:lvl3pPr marL="1143000" indent="-228600" eaLnBrk="0" hangingPunct="0">
                        <a:lnSpc>
                          <a:spcPct val="140000"/>
                        </a:lnSpc>
                        <a:spcBef>
                          <a:spcPct val="30000"/>
                        </a:spcBef>
                        <a:buSzPct val="50000"/>
                        <a:buFont typeface="Wingdings" panose="05000000000000000000" pitchFamily="2" charset="2"/>
                        <a:defRPr sz="1600">
                          <a:solidFill>
                            <a:schemeClr val="tx1"/>
                          </a:solidFill>
                          <a:latin typeface="FrutigerNext LT Light" panose="020B0403040504020204" pitchFamily="34" charset="0"/>
                          <a:ea typeface="华文细黑" panose="02010600040101010101" pitchFamily="2" charset="-122"/>
                        </a:defRPr>
                      </a:lvl3pPr>
                      <a:lvl4pPr marL="1600200" indent="-228600" eaLnBrk="0" hangingPunct="0">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defRPr>
                      </a:lvl4pPr>
                      <a:lvl5pPr marL="2057400" indent="-228600" eaLnBrk="0" hangingPunct="0">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600" u="none" strike="noStrike" cap="none" normalizeH="0" baseline="0" smtClean="0">
                          <a:ln>
                            <a:noFill/>
                          </a:ln>
                          <a:effectLst/>
                        </a:rPr>
                        <a:t>2</a:t>
                      </a:r>
                      <a:endParaRPr kumimoji="0" lang="en-US" altLang="zh-CN" sz="1600" b="0" i="0" u="none" strike="noStrike" cap="none" normalizeH="0" baseline="0" smtClean="0">
                        <a:ln>
                          <a:noFill/>
                        </a:ln>
                        <a:solidFill>
                          <a:schemeClr val="tx1"/>
                        </a:solidFill>
                        <a:effectLst/>
                        <a:latin typeface="FrutigerNext LT Regular" panose="020B0503040504020204" pitchFamily="34" charset="0"/>
                        <a:ea typeface="华文细黑" panose="02010600040101010101" pitchFamily="2" charset="-122"/>
                      </a:endParaRPr>
                    </a:p>
                  </a:txBody>
                  <a:tcPr marL="72000" marR="72000" marT="72000" marB="72000" anchor="ctr" horzOverflow="overflow">
                    <a:lnL w="28575" cap="flat" cmpd="sng" algn="ctr">
                      <a:solidFill>
                        <a:schemeClr val="tx1"/>
                      </a:solidFill>
                      <a:prstDash val="solid"/>
                      <a:round/>
                      <a:headEnd type="none" w="med" len="med"/>
                      <a:tailEnd type="none" w="med" len="med"/>
                    </a:lnL>
                  </a:tcPr>
                </a:tc>
                <a:tc>
                  <a:txBody>
                    <a:bodyPr/>
                    <a:lstStyle>
                      <a:lvl1pPr marL="342900" indent="-342900" eaLnBrk="0" hangingPunct="0">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defRPr>
                      </a:lvl1pPr>
                      <a:lvl2pPr eaLnBrk="0" hangingPunct="0">
                        <a:lnSpc>
                          <a:spcPct val="140000"/>
                        </a:lnSpc>
                        <a:spcBef>
                          <a:spcPct val="30000"/>
                        </a:spcBef>
                        <a:buClr>
                          <a:schemeClr val="tx1"/>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defRPr>
                      </a:lvl2pPr>
                      <a:lvl3pPr marL="1143000" indent="-228600" eaLnBrk="0" hangingPunct="0">
                        <a:lnSpc>
                          <a:spcPct val="140000"/>
                        </a:lnSpc>
                        <a:spcBef>
                          <a:spcPct val="30000"/>
                        </a:spcBef>
                        <a:buSzPct val="50000"/>
                        <a:buFont typeface="Wingdings" panose="05000000000000000000" pitchFamily="2" charset="2"/>
                        <a:defRPr sz="1600">
                          <a:solidFill>
                            <a:schemeClr val="tx1"/>
                          </a:solidFill>
                          <a:latin typeface="FrutigerNext LT Light" panose="020B0403040504020204" pitchFamily="34" charset="0"/>
                          <a:ea typeface="华文细黑" panose="02010600040101010101" pitchFamily="2" charset="-122"/>
                        </a:defRPr>
                      </a:lvl3pPr>
                      <a:lvl4pPr marL="1600200" indent="-228600" eaLnBrk="0" hangingPunct="0">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defRPr>
                      </a:lvl4pPr>
                      <a:lvl5pPr marL="2057400" indent="-228600" eaLnBrk="0" hangingPunct="0">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9pPr>
                    </a:lstStyle>
                    <a:p>
                      <a:pPr marL="0" marR="0" lvl="1" indent="0" algn="l" defTabSz="914400" rtl="0" eaLnBrk="1" fontAlgn="ctr" latinLnBrk="0" hangingPunct="1">
                        <a:lnSpc>
                          <a:spcPct val="100000"/>
                        </a:lnSpc>
                        <a:spcBef>
                          <a:spcPct val="0"/>
                        </a:spcBef>
                        <a:spcAft>
                          <a:spcPct val="0"/>
                        </a:spcAft>
                        <a:buClrTx/>
                        <a:buSzTx/>
                        <a:buFontTx/>
                        <a:buNone/>
                        <a:tabLst/>
                      </a:pPr>
                      <a:r>
                        <a:rPr kumimoji="0" lang="zh-CN" altLang="en-US" sz="1600" u="none" strike="noStrike" cap="none" normalizeH="0" baseline="0" dirty="0" smtClean="0">
                          <a:ln>
                            <a:noFill/>
                          </a:ln>
                          <a:effectLst/>
                        </a:rPr>
                        <a:t>一个</a:t>
                      </a:r>
                      <a:r>
                        <a:rPr kumimoji="0" lang="en-US" altLang="zh-CN" sz="1600" u="none" strike="noStrike" cap="none" normalizeH="0" baseline="0" dirty="0" smtClean="0">
                          <a:ln>
                            <a:noFill/>
                          </a:ln>
                          <a:effectLst/>
                        </a:rPr>
                        <a:t>VPC</a:t>
                      </a:r>
                      <a:r>
                        <a:rPr kumimoji="0" lang="zh-CN" altLang="en-US" sz="1600" u="none" strike="noStrike" cap="none" normalizeH="0" baseline="0" dirty="0" smtClean="0">
                          <a:ln>
                            <a:noFill/>
                          </a:ln>
                          <a:effectLst/>
                        </a:rPr>
                        <a:t>只能申请一个防火墙，申请防火墙时，需要先在</a:t>
                      </a:r>
                      <a:r>
                        <a:rPr kumimoji="0" lang="en-US" altLang="zh-CN" sz="1600" u="none" strike="noStrike" cap="none" normalizeH="0" baseline="0" dirty="0" smtClean="0">
                          <a:ln>
                            <a:noFill/>
                          </a:ln>
                          <a:effectLst/>
                        </a:rPr>
                        <a:t>VPC</a:t>
                      </a:r>
                      <a:r>
                        <a:rPr kumimoji="0" lang="zh-CN" altLang="en-US" sz="1600" u="none" strike="noStrike" cap="none" normalizeH="0" baseline="0" dirty="0" smtClean="0">
                          <a:ln>
                            <a:noFill/>
                          </a:ln>
                          <a:effectLst/>
                        </a:rPr>
                        <a:t>中申请路由器</a:t>
                      </a:r>
                      <a:endParaRPr kumimoji="0" lang="en-US" altLang="zh-CN" sz="1600" b="0" i="0" u="none" strike="noStrike" cap="none" normalizeH="0" baseline="0" dirty="0" smtClean="0">
                        <a:ln>
                          <a:noFill/>
                        </a:ln>
                        <a:solidFill>
                          <a:schemeClr val="tx1"/>
                        </a:solidFill>
                        <a:effectLst/>
                        <a:latin typeface="FrutigerNext LT Regular" panose="020B0503040504020204" pitchFamily="34" charset="0"/>
                        <a:ea typeface="华文细黑" panose="02010600040101010101" pitchFamily="2" charset="-122"/>
                      </a:endParaRPr>
                    </a:p>
                  </a:txBody>
                  <a:tcPr marL="72000" marR="72000" marT="72000" marB="72000" anchor="ctr" horzOverflow="overflow"/>
                </a:tc>
                <a:tc>
                  <a:txBody>
                    <a:bodyPr/>
                    <a:lstStyle>
                      <a:lvl1pPr eaLnBrk="0" hangingPunct="0">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defRPr>
                      </a:lvl1pPr>
                      <a:lvl2pPr marL="742950" indent="-285750" eaLnBrk="0" hangingPunct="0">
                        <a:lnSpc>
                          <a:spcPct val="140000"/>
                        </a:lnSpc>
                        <a:spcBef>
                          <a:spcPct val="30000"/>
                        </a:spcBef>
                        <a:buClr>
                          <a:schemeClr val="tx1"/>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defRPr>
                      </a:lvl2pPr>
                      <a:lvl3pPr marL="1143000" indent="-228600" eaLnBrk="0" hangingPunct="0">
                        <a:lnSpc>
                          <a:spcPct val="140000"/>
                        </a:lnSpc>
                        <a:spcBef>
                          <a:spcPct val="30000"/>
                        </a:spcBef>
                        <a:buSzPct val="50000"/>
                        <a:buFont typeface="Wingdings" panose="05000000000000000000" pitchFamily="2" charset="2"/>
                        <a:defRPr sz="1600">
                          <a:solidFill>
                            <a:schemeClr val="tx1"/>
                          </a:solidFill>
                          <a:latin typeface="FrutigerNext LT Light" panose="020B0403040504020204" pitchFamily="34" charset="0"/>
                          <a:ea typeface="华文细黑" panose="02010600040101010101" pitchFamily="2" charset="-122"/>
                        </a:defRPr>
                      </a:lvl3pPr>
                      <a:lvl4pPr marL="1600200" indent="-228600" eaLnBrk="0" hangingPunct="0">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defRPr>
                      </a:lvl4pPr>
                      <a:lvl5pPr marL="2057400" indent="-228600" eaLnBrk="0" hangingPunct="0">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tabLst/>
                      </a:pPr>
                      <a:endParaRPr kumimoji="0" lang="en-US" altLang="zh-CN" sz="1600" b="0" i="0" u="none" strike="noStrike" cap="none" normalizeH="0" baseline="0" dirty="0" smtClean="0">
                        <a:ln>
                          <a:noFill/>
                        </a:ln>
                        <a:solidFill>
                          <a:srgbClr val="000000"/>
                        </a:solidFill>
                        <a:effectLst/>
                        <a:latin typeface="FrutigerNext LT Regular" panose="020B0503040504020204" pitchFamily="34" charset="0"/>
                        <a:ea typeface="华文细黑" panose="02010600040101010101" pitchFamily="2" charset="-122"/>
                      </a:endParaRPr>
                    </a:p>
                  </a:txBody>
                  <a:tcPr marL="72000" marR="72000" marT="72000" marB="72000" anchor="ctr" horzOverflow="overflow">
                    <a:lnR w="28575" cap="flat" cmpd="sng" algn="ctr">
                      <a:solidFill>
                        <a:schemeClr val="tx1"/>
                      </a:solidFill>
                      <a:prstDash val="solid"/>
                      <a:round/>
                      <a:headEnd type="none" w="med" len="med"/>
                      <a:tailEnd type="none" w="med" len="med"/>
                    </a:lnR>
                  </a:tcPr>
                </a:tc>
              </a:tr>
              <a:tr h="540000">
                <a:tc>
                  <a:txBody>
                    <a:bodyPr/>
                    <a:lstStyle>
                      <a:lvl1pPr eaLnBrk="0" hangingPunct="0">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defRPr>
                      </a:lvl1pPr>
                      <a:lvl2pPr marL="742950" indent="-285750" eaLnBrk="0" hangingPunct="0">
                        <a:lnSpc>
                          <a:spcPct val="140000"/>
                        </a:lnSpc>
                        <a:spcBef>
                          <a:spcPct val="30000"/>
                        </a:spcBef>
                        <a:buClr>
                          <a:schemeClr val="tx1"/>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defRPr>
                      </a:lvl2pPr>
                      <a:lvl3pPr marL="1143000" indent="-228600" eaLnBrk="0" hangingPunct="0">
                        <a:lnSpc>
                          <a:spcPct val="140000"/>
                        </a:lnSpc>
                        <a:spcBef>
                          <a:spcPct val="30000"/>
                        </a:spcBef>
                        <a:buSzPct val="50000"/>
                        <a:buFont typeface="Wingdings" panose="05000000000000000000" pitchFamily="2" charset="2"/>
                        <a:defRPr sz="1600">
                          <a:solidFill>
                            <a:schemeClr val="tx1"/>
                          </a:solidFill>
                          <a:latin typeface="FrutigerNext LT Light" panose="020B0403040504020204" pitchFamily="34" charset="0"/>
                          <a:ea typeface="华文细黑" panose="02010600040101010101" pitchFamily="2" charset="-122"/>
                        </a:defRPr>
                      </a:lvl3pPr>
                      <a:lvl4pPr marL="1600200" indent="-228600" eaLnBrk="0" hangingPunct="0">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defRPr>
                      </a:lvl4pPr>
                      <a:lvl5pPr marL="2057400" indent="-228600" eaLnBrk="0" hangingPunct="0">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600" u="none" strike="noStrike" cap="none" normalizeH="0" baseline="0" dirty="0" smtClean="0">
                          <a:ln>
                            <a:noFill/>
                          </a:ln>
                          <a:effectLst/>
                        </a:rPr>
                        <a:t>3</a:t>
                      </a:r>
                      <a:endParaRPr kumimoji="0" lang="en-US" altLang="zh-CN" sz="1600" b="0" i="0" u="none" strike="noStrike" cap="none" normalizeH="0" baseline="0" dirty="0" smtClean="0">
                        <a:ln>
                          <a:noFill/>
                        </a:ln>
                        <a:solidFill>
                          <a:schemeClr val="tx1"/>
                        </a:solidFill>
                        <a:effectLst/>
                        <a:latin typeface="FrutigerNext LT Regular" panose="020B0503040504020204" pitchFamily="34" charset="0"/>
                        <a:ea typeface="华文细黑" panose="02010600040101010101" pitchFamily="2" charset="-122"/>
                      </a:endParaRPr>
                    </a:p>
                  </a:txBody>
                  <a:tcPr marL="72000" marR="72000" marT="72000" marB="72000" anchor="ctr" horzOverflow="overflow">
                    <a:lnL w="28575" cap="flat" cmpd="sng" algn="ctr">
                      <a:solidFill>
                        <a:schemeClr val="tx1"/>
                      </a:solidFill>
                      <a:prstDash val="solid"/>
                      <a:round/>
                      <a:headEnd type="none" w="med" len="med"/>
                      <a:tailEnd type="none" w="med" len="med"/>
                    </a:lnL>
                  </a:tcPr>
                </a:tc>
                <a:tc>
                  <a:txBody>
                    <a:bodyPr/>
                    <a:lstStyle>
                      <a:lvl1pPr marL="342900" indent="-342900" eaLnBrk="0" hangingPunct="0">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defRPr>
                      </a:lvl1pPr>
                      <a:lvl2pPr eaLnBrk="0" hangingPunct="0">
                        <a:lnSpc>
                          <a:spcPct val="140000"/>
                        </a:lnSpc>
                        <a:spcBef>
                          <a:spcPct val="30000"/>
                        </a:spcBef>
                        <a:buClr>
                          <a:schemeClr val="tx1"/>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defRPr>
                      </a:lvl2pPr>
                      <a:lvl3pPr marL="1143000" indent="-228600" eaLnBrk="0" hangingPunct="0">
                        <a:lnSpc>
                          <a:spcPct val="140000"/>
                        </a:lnSpc>
                        <a:spcBef>
                          <a:spcPct val="30000"/>
                        </a:spcBef>
                        <a:buSzPct val="50000"/>
                        <a:buFont typeface="Wingdings" panose="05000000000000000000" pitchFamily="2" charset="2"/>
                        <a:defRPr sz="1600">
                          <a:solidFill>
                            <a:schemeClr val="tx1"/>
                          </a:solidFill>
                          <a:latin typeface="FrutigerNext LT Light" panose="020B0403040504020204" pitchFamily="34" charset="0"/>
                          <a:ea typeface="华文细黑" panose="02010600040101010101" pitchFamily="2" charset="-122"/>
                        </a:defRPr>
                      </a:lvl3pPr>
                      <a:lvl4pPr marL="1600200" indent="-228600" eaLnBrk="0" hangingPunct="0">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defRPr>
                      </a:lvl4pPr>
                      <a:lvl5pPr marL="2057400" indent="-228600" eaLnBrk="0" hangingPunct="0">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9pPr>
                    </a:lstStyle>
                    <a:p>
                      <a:pPr marL="0" marR="0" lvl="1" indent="0" algn="l" defTabSz="914400" rtl="0" eaLnBrk="1" fontAlgn="ctr" latinLnBrk="0" hangingPunct="1">
                        <a:lnSpc>
                          <a:spcPct val="100000"/>
                        </a:lnSpc>
                        <a:spcBef>
                          <a:spcPct val="0"/>
                        </a:spcBef>
                        <a:spcAft>
                          <a:spcPct val="0"/>
                        </a:spcAft>
                        <a:buClrTx/>
                        <a:buSzTx/>
                        <a:buFontTx/>
                        <a:buNone/>
                        <a:tabLst/>
                      </a:pPr>
                      <a:r>
                        <a:rPr kumimoji="0" lang="zh-CN" altLang="en-US" sz="1600" u="none" strike="noStrike" cap="none" normalizeH="0" baseline="0" dirty="0" smtClean="0">
                          <a:ln>
                            <a:noFill/>
                          </a:ln>
                          <a:effectLst/>
                        </a:rPr>
                        <a:t>如果防火墙已关联</a:t>
                      </a:r>
                      <a:r>
                        <a:rPr kumimoji="0" lang="en-US" altLang="zh-CN" sz="1600" u="none" strike="noStrike" cap="none" normalizeH="0" baseline="0" dirty="0" smtClean="0">
                          <a:ln>
                            <a:noFill/>
                          </a:ln>
                          <a:effectLst/>
                        </a:rPr>
                        <a:t>ACL</a:t>
                      </a:r>
                      <a:r>
                        <a:rPr kumimoji="0" lang="zh-CN" altLang="en-US" sz="1600" u="none" strike="noStrike" cap="none" normalizeH="0" baseline="0" dirty="0" smtClean="0">
                          <a:ln>
                            <a:noFill/>
                          </a:ln>
                          <a:effectLst/>
                        </a:rPr>
                        <a:t>规则，则不允许释放防火墙</a:t>
                      </a:r>
                      <a:endParaRPr kumimoji="0" lang="en-US" altLang="zh-CN" sz="1600" b="0" i="0" u="none" strike="noStrike" cap="none" normalizeH="0" baseline="0" dirty="0" smtClean="0">
                        <a:ln>
                          <a:noFill/>
                        </a:ln>
                        <a:solidFill>
                          <a:schemeClr val="tx1"/>
                        </a:solidFill>
                        <a:effectLst/>
                        <a:latin typeface="FrutigerNext LT Regular" panose="020B0503040504020204" pitchFamily="34" charset="0"/>
                        <a:ea typeface="华文细黑" panose="02010600040101010101" pitchFamily="2" charset="-122"/>
                      </a:endParaRPr>
                    </a:p>
                  </a:txBody>
                  <a:tcPr marL="72000" marR="72000" marT="72000" marB="72000" anchor="ctr" horzOverflow="overflow"/>
                </a:tc>
                <a:tc>
                  <a:txBody>
                    <a:bodyPr/>
                    <a:lstStyle>
                      <a:lvl1pPr eaLnBrk="0" hangingPunct="0">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defRPr>
                      </a:lvl1pPr>
                      <a:lvl2pPr marL="742950" indent="-285750" eaLnBrk="0" hangingPunct="0">
                        <a:lnSpc>
                          <a:spcPct val="140000"/>
                        </a:lnSpc>
                        <a:spcBef>
                          <a:spcPct val="30000"/>
                        </a:spcBef>
                        <a:buClr>
                          <a:schemeClr val="tx1"/>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defRPr>
                      </a:lvl2pPr>
                      <a:lvl3pPr marL="1143000" indent="-228600" eaLnBrk="0" hangingPunct="0">
                        <a:lnSpc>
                          <a:spcPct val="140000"/>
                        </a:lnSpc>
                        <a:spcBef>
                          <a:spcPct val="30000"/>
                        </a:spcBef>
                        <a:buSzPct val="50000"/>
                        <a:buFont typeface="Wingdings" panose="05000000000000000000" pitchFamily="2" charset="2"/>
                        <a:defRPr sz="1600">
                          <a:solidFill>
                            <a:schemeClr val="tx1"/>
                          </a:solidFill>
                          <a:latin typeface="FrutigerNext LT Light" panose="020B0403040504020204" pitchFamily="34" charset="0"/>
                          <a:ea typeface="华文细黑" panose="02010600040101010101" pitchFamily="2" charset="-122"/>
                        </a:defRPr>
                      </a:lvl3pPr>
                      <a:lvl4pPr marL="1600200" indent="-228600" eaLnBrk="0" hangingPunct="0">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defRPr>
                      </a:lvl4pPr>
                      <a:lvl5pPr marL="2057400" indent="-228600" eaLnBrk="0" hangingPunct="0">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tabLst/>
                      </a:pPr>
                      <a:endParaRPr kumimoji="0" lang="en-US" altLang="zh-CN" sz="1600" b="0" i="0" u="none" strike="noStrike" cap="none" normalizeH="0" baseline="0" dirty="0" smtClean="0">
                        <a:ln>
                          <a:noFill/>
                        </a:ln>
                        <a:solidFill>
                          <a:srgbClr val="000000"/>
                        </a:solidFill>
                        <a:effectLst/>
                        <a:latin typeface="FrutigerNext LT Regular" panose="020B0503040504020204" pitchFamily="34" charset="0"/>
                        <a:ea typeface="华文细黑" panose="02010600040101010101" pitchFamily="2" charset="-122"/>
                      </a:endParaRPr>
                    </a:p>
                  </a:txBody>
                  <a:tcPr marL="72000" marR="72000" marT="72000" marB="72000" anchor="ctr" horzOverflow="overflow">
                    <a:lnR w="28575" cap="flat" cmpd="sng" algn="ctr">
                      <a:solidFill>
                        <a:schemeClr val="tx1"/>
                      </a:solidFill>
                      <a:prstDash val="solid"/>
                      <a:round/>
                      <a:headEnd type="none" w="med" len="med"/>
                      <a:tailEnd type="none" w="med" len="med"/>
                    </a:lnR>
                  </a:tcPr>
                </a:tc>
              </a:tr>
              <a:tr h="540000">
                <a:tc>
                  <a:txBody>
                    <a:bodyPr/>
                    <a:lstStyle>
                      <a:lvl1pPr eaLnBrk="0" hangingPunct="0">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defRPr>
                      </a:lvl1pPr>
                      <a:lvl2pPr marL="742950" indent="-285750" eaLnBrk="0" hangingPunct="0">
                        <a:lnSpc>
                          <a:spcPct val="140000"/>
                        </a:lnSpc>
                        <a:spcBef>
                          <a:spcPct val="30000"/>
                        </a:spcBef>
                        <a:buClr>
                          <a:schemeClr val="tx1"/>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defRPr>
                      </a:lvl2pPr>
                      <a:lvl3pPr marL="1143000" indent="-228600" eaLnBrk="0" hangingPunct="0">
                        <a:lnSpc>
                          <a:spcPct val="140000"/>
                        </a:lnSpc>
                        <a:spcBef>
                          <a:spcPct val="30000"/>
                        </a:spcBef>
                        <a:buSzPct val="50000"/>
                        <a:buFont typeface="Wingdings" panose="05000000000000000000" pitchFamily="2" charset="2"/>
                        <a:defRPr sz="1600">
                          <a:solidFill>
                            <a:schemeClr val="tx1"/>
                          </a:solidFill>
                          <a:latin typeface="FrutigerNext LT Light" panose="020B0403040504020204" pitchFamily="34" charset="0"/>
                          <a:ea typeface="华文细黑" panose="02010600040101010101" pitchFamily="2" charset="-122"/>
                        </a:defRPr>
                      </a:lvl3pPr>
                      <a:lvl4pPr marL="1600200" indent="-228600" eaLnBrk="0" hangingPunct="0">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defRPr>
                      </a:lvl4pPr>
                      <a:lvl5pPr marL="2057400" indent="-228600" eaLnBrk="0" hangingPunct="0">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600" u="none" strike="noStrike" cap="none" normalizeH="0" baseline="0" smtClean="0">
                          <a:ln>
                            <a:noFill/>
                          </a:ln>
                          <a:effectLst/>
                        </a:rPr>
                        <a:t>4</a:t>
                      </a:r>
                      <a:endParaRPr kumimoji="0" lang="en-US" altLang="zh-CN" sz="1600" b="0" i="0" u="none" strike="noStrike" cap="none" normalizeH="0" baseline="0" smtClean="0">
                        <a:ln>
                          <a:noFill/>
                        </a:ln>
                        <a:solidFill>
                          <a:schemeClr val="tx1"/>
                        </a:solidFill>
                        <a:effectLst/>
                        <a:latin typeface="FrutigerNext LT Regular" panose="020B0503040504020204" pitchFamily="34" charset="0"/>
                        <a:ea typeface="华文细黑" panose="02010600040101010101" pitchFamily="2" charset="-122"/>
                      </a:endParaRPr>
                    </a:p>
                  </a:txBody>
                  <a:tcPr marL="72000" marR="72000" marT="72000" marB="72000" anchor="ctr" horzOverflow="overflow">
                    <a:lnL w="28575" cap="flat" cmpd="sng" algn="ctr">
                      <a:solidFill>
                        <a:schemeClr val="tx1"/>
                      </a:solidFill>
                      <a:prstDash val="solid"/>
                      <a:round/>
                      <a:headEnd type="none" w="med" len="med"/>
                      <a:tailEnd type="none" w="med" len="med"/>
                    </a:lnL>
                  </a:tcPr>
                </a:tc>
                <a:tc>
                  <a:txBody>
                    <a:bodyPr/>
                    <a:lstStyle>
                      <a:lvl1pPr marL="342900" indent="-342900" eaLnBrk="0" hangingPunct="0">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defRPr>
                      </a:lvl1pPr>
                      <a:lvl2pPr eaLnBrk="0" hangingPunct="0">
                        <a:lnSpc>
                          <a:spcPct val="140000"/>
                        </a:lnSpc>
                        <a:spcBef>
                          <a:spcPct val="30000"/>
                        </a:spcBef>
                        <a:buClr>
                          <a:schemeClr val="tx1"/>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defRPr>
                      </a:lvl2pPr>
                      <a:lvl3pPr marL="1143000" indent="-228600" eaLnBrk="0" hangingPunct="0">
                        <a:lnSpc>
                          <a:spcPct val="140000"/>
                        </a:lnSpc>
                        <a:spcBef>
                          <a:spcPct val="30000"/>
                        </a:spcBef>
                        <a:buSzPct val="50000"/>
                        <a:buFont typeface="Wingdings" panose="05000000000000000000" pitchFamily="2" charset="2"/>
                        <a:defRPr sz="1600">
                          <a:solidFill>
                            <a:schemeClr val="tx1"/>
                          </a:solidFill>
                          <a:latin typeface="FrutigerNext LT Light" panose="020B0403040504020204" pitchFamily="34" charset="0"/>
                          <a:ea typeface="华文细黑" panose="02010600040101010101" pitchFamily="2" charset="-122"/>
                        </a:defRPr>
                      </a:lvl3pPr>
                      <a:lvl4pPr marL="1600200" indent="-228600" eaLnBrk="0" hangingPunct="0">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defRPr>
                      </a:lvl4pPr>
                      <a:lvl5pPr marL="2057400" indent="-228600" eaLnBrk="0" hangingPunct="0">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9pPr>
                    </a:lstStyle>
                    <a:p>
                      <a:pPr marL="0" marR="0" lvl="1" indent="0" algn="l" defTabSz="914400" rtl="0" eaLnBrk="1" fontAlgn="ctr" latinLnBrk="0" hangingPunct="1">
                        <a:lnSpc>
                          <a:spcPct val="100000"/>
                        </a:lnSpc>
                        <a:spcBef>
                          <a:spcPct val="0"/>
                        </a:spcBef>
                        <a:spcAft>
                          <a:spcPct val="0"/>
                        </a:spcAft>
                        <a:buClrTx/>
                        <a:buSzTx/>
                        <a:buFontTx/>
                        <a:buNone/>
                        <a:tabLst/>
                      </a:pPr>
                      <a:r>
                        <a:rPr kumimoji="0" lang="zh-CN" altLang="en-US" sz="1600" u="none" strike="noStrike" cap="none" normalizeH="0" baseline="0" dirty="0" smtClean="0">
                          <a:ln>
                            <a:noFill/>
                          </a:ln>
                          <a:effectLst/>
                        </a:rPr>
                        <a:t>一个防火墙最多添加</a:t>
                      </a:r>
                      <a:r>
                        <a:rPr kumimoji="0" lang="en-US" altLang="zh-CN" sz="1600" u="none" strike="noStrike" cap="none" normalizeH="0" baseline="0" dirty="0" smtClean="0">
                          <a:ln>
                            <a:noFill/>
                          </a:ln>
                          <a:effectLst/>
                        </a:rPr>
                        <a:t>1000</a:t>
                      </a:r>
                      <a:r>
                        <a:rPr kumimoji="0" lang="zh-CN" altLang="en-US" sz="1600" u="none" strike="noStrike" cap="none" normalizeH="0" baseline="0" dirty="0" smtClean="0">
                          <a:ln>
                            <a:noFill/>
                          </a:ln>
                          <a:effectLst/>
                        </a:rPr>
                        <a:t>条</a:t>
                      </a:r>
                      <a:r>
                        <a:rPr kumimoji="0" lang="en-US" altLang="zh-CN" sz="1600" u="none" strike="noStrike" cap="none" normalizeH="0" baseline="0" dirty="0" smtClean="0">
                          <a:ln>
                            <a:noFill/>
                          </a:ln>
                          <a:effectLst/>
                        </a:rPr>
                        <a:t>ACL</a:t>
                      </a:r>
                      <a:r>
                        <a:rPr kumimoji="0" lang="zh-CN" altLang="en-US" sz="1600" u="none" strike="noStrike" cap="none" normalizeH="0" baseline="0" dirty="0" smtClean="0">
                          <a:ln>
                            <a:noFill/>
                          </a:ln>
                          <a:effectLst/>
                        </a:rPr>
                        <a:t>规则</a:t>
                      </a:r>
                      <a:endParaRPr kumimoji="0" lang="en-US" altLang="zh-CN" sz="1600" b="0" i="0" u="none" strike="noStrike" cap="none" normalizeH="0" baseline="0" dirty="0" smtClean="0">
                        <a:ln>
                          <a:noFill/>
                        </a:ln>
                        <a:solidFill>
                          <a:schemeClr val="tx1"/>
                        </a:solidFill>
                        <a:effectLst/>
                        <a:latin typeface="FrutigerNext LT Regular" panose="020B0503040504020204" pitchFamily="34" charset="0"/>
                        <a:ea typeface="华文细黑" panose="02010600040101010101" pitchFamily="2" charset="-122"/>
                      </a:endParaRPr>
                    </a:p>
                  </a:txBody>
                  <a:tcPr marL="72000" marR="72000" marT="72000" marB="72000" anchor="ctr" horzOverflow="overflow"/>
                </a:tc>
                <a:tc>
                  <a:txBody>
                    <a:bodyPr/>
                    <a:lstStyle>
                      <a:lvl1pPr eaLnBrk="0" hangingPunct="0">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defRPr>
                      </a:lvl1pPr>
                      <a:lvl2pPr marL="742950" indent="-285750" eaLnBrk="0" hangingPunct="0">
                        <a:lnSpc>
                          <a:spcPct val="140000"/>
                        </a:lnSpc>
                        <a:spcBef>
                          <a:spcPct val="30000"/>
                        </a:spcBef>
                        <a:buClr>
                          <a:schemeClr val="tx1"/>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defRPr>
                      </a:lvl2pPr>
                      <a:lvl3pPr marL="1143000" indent="-228600" eaLnBrk="0" hangingPunct="0">
                        <a:lnSpc>
                          <a:spcPct val="140000"/>
                        </a:lnSpc>
                        <a:spcBef>
                          <a:spcPct val="30000"/>
                        </a:spcBef>
                        <a:buSzPct val="50000"/>
                        <a:buFont typeface="Wingdings" panose="05000000000000000000" pitchFamily="2" charset="2"/>
                        <a:defRPr sz="1600">
                          <a:solidFill>
                            <a:schemeClr val="tx1"/>
                          </a:solidFill>
                          <a:latin typeface="FrutigerNext LT Light" panose="020B0403040504020204" pitchFamily="34" charset="0"/>
                          <a:ea typeface="华文细黑" panose="02010600040101010101" pitchFamily="2" charset="-122"/>
                        </a:defRPr>
                      </a:lvl3pPr>
                      <a:lvl4pPr marL="1600200" indent="-228600" eaLnBrk="0" hangingPunct="0">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defRPr>
                      </a:lvl4pPr>
                      <a:lvl5pPr marL="2057400" indent="-228600" eaLnBrk="0" hangingPunct="0">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tabLst/>
                      </a:pPr>
                      <a:endParaRPr kumimoji="0" lang="en-US" altLang="zh-CN" sz="1600" b="0" i="0" u="none" strike="noStrike" cap="none" normalizeH="0" baseline="0" dirty="0" smtClean="0">
                        <a:ln>
                          <a:noFill/>
                        </a:ln>
                        <a:solidFill>
                          <a:srgbClr val="000000"/>
                        </a:solidFill>
                        <a:effectLst/>
                        <a:latin typeface="FrutigerNext LT Regular" panose="020B0503040504020204" pitchFamily="34" charset="0"/>
                        <a:ea typeface="华文细黑" panose="02010600040101010101" pitchFamily="2" charset="-122"/>
                      </a:endParaRPr>
                    </a:p>
                  </a:txBody>
                  <a:tcPr marL="72000" marR="72000" marT="72000" marB="72000" anchor="ctr" horzOverflow="overflow">
                    <a:lnR w="28575" cap="flat" cmpd="sng" algn="ctr">
                      <a:solidFill>
                        <a:schemeClr val="tx1"/>
                      </a:solidFill>
                      <a:prstDash val="solid"/>
                      <a:round/>
                      <a:headEnd type="none" w="med" len="med"/>
                      <a:tailEnd type="none" w="med" len="med"/>
                    </a:lnR>
                  </a:tcPr>
                </a:tc>
              </a:tr>
              <a:tr h="540000">
                <a:tc>
                  <a:txBody>
                    <a:bodyPr/>
                    <a:lstStyle>
                      <a:lvl1pPr eaLnBrk="0" hangingPunct="0">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defRPr>
                      </a:lvl1pPr>
                      <a:lvl2pPr marL="742950" indent="-285750" eaLnBrk="0" hangingPunct="0">
                        <a:lnSpc>
                          <a:spcPct val="140000"/>
                        </a:lnSpc>
                        <a:spcBef>
                          <a:spcPct val="30000"/>
                        </a:spcBef>
                        <a:buClr>
                          <a:schemeClr val="tx1"/>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defRPr>
                      </a:lvl2pPr>
                      <a:lvl3pPr marL="1143000" indent="-228600" eaLnBrk="0" hangingPunct="0">
                        <a:lnSpc>
                          <a:spcPct val="140000"/>
                        </a:lnSpc>
                        <a:spcBef>
                          <a:spcPct val="30000"/>
                        </a:spcBef>
                        <a:buSzPct val="50000"/>
                        <a:buFont typeface="Wingdings" panose="05000000000000000000" pitchFamily="2" charset="2"/>
                        <a:defRPr sz="1600">
                          <a:solidFill>
                            <a:schemeClr val="tx1"/>
                          </a:solidFill>
                          <a:latin typeface="FrutigerNext LT Light" panose="020B0403040504020204" pitchFamily="34" charset="0"/>
                          <a:ea typeface="华文细黑" panose="02010600040101010101" pitchFamily="2" charset="-122"/>
                        </a:defRPr>
                      </a:lvl3pPr>
                      <a:lvl4pPr marL="1600200" indent="-228600" eaLnBrk="0" hangingPunct="0">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defRPr>
                      </a:lvl4pPr>
                      <a:lvl5pPr marL="2057400" indent="-228600" eaLnBrk="0" hangingPunct="0">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600" u="none" strike="noStrike" cap="none" normalizeH="0" baseline="0" smtClean="0">
                          <a:ln>
                            <a:noFill/>
                          </a:ln>
                          <a:effectLst/>
                        </a:rPr>
                        <a:t>5</a:t>
                      </a:r>
                      <a:endParaRPr kumimoji="0" lang="en-US" altLang="zh-CN" sz="1600" b="0" i="0" u="none" strike="noStrike" cap="none" normalizeH="0" baseline="0" smtClean="0">
                        <a:ln>
                          <a:noFill/>
                        </a:ln>
                        <a:solidFill>
                          <a:schemeClr val="tx1"/>
                        </a:solidFill>
                        <a:effectLst/>
                        <a:latin typeface="FrutigerNext LT Regular" panose="020B0503040504020204" pitchFamily="34" charset="0"/>
                        <a:ea typeface="华文细黑" panose="02010600040101010101" pitchFamily="2" charset="-122"/>
                      </a:endParaRPr>
                    </a:p>
                  </a:txBody>
                  <a:tcPr marL="72000" marR="72000" marT="72000" marB="72000" anchor="ctr" horzOverflow="overflow">
                    <a:lnL w="28575"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tcPr>
                </a:tc>
                <a:tc>
                  <a:txBody>
                    <a:bodyPr/>
                    <a:lstStyle>
                      <a:lvl1pPr marL="342900" indent="-342900" eaLnBrk="0" hangingPunct="0">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defRPr>
                      </a:lvl1pPr>
                      <a:lvl2pPr eaLnBrk="0" hangingPunct="0">
                        <a:lnSpc>
                          <a:spcPct val="140000"/>
                        </a:lnSpc>
                        <a:spcBef>
                          <a:spcPct val="30000"/>
                        </a:spcBef>
                        <a:buClr>
                          <a:schemeClr val="tx1"/>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defRPr>
                      </a:lvl2pPr>
                      <a:lvl3pPr marL="1143000" indent="-228600" eaLnBrk="0" hangingPunct="0">
                        <a:lnSpc>
                          <a:spcPct val="140000"/>
                        </a:lnSpc>
                        <a:spcBef>
                          <a:spcPct val="30000"/>
                        </a:spcBef>
                        <a:buSzPct val="50000"/>
                        <a:buFont typeface="Wingdings" panose="05000000000000000000" pitchFamily="2" charset="2"/>
                        <a:defRPr sz="1600">
                          <a:solidFill>
                            <a:schemeClr val="tx1"/>
                          </a:solidFill>
                          <a:latin typeface="FrutigerNext LT Light" panose="020B0403040504020204" pitchFamily="34" charset="0"/>
                          <a:ea typeface="华文细黑" panose="02010600040101010101" pitchFamily="2" charset="-122"/>
                        </a:defRPr>
                      </a:lvl3pPr>
                      <a:lvl4pPr marL="1600200" indent="-228600" eaLnBrk="0" hangingPunct="0">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defRPr>
                      </a:lvl4pPr>
                      <a:lvl5pPr marL="2057400" indent="-228600" eaLnBrk="0" hangingPunct="0">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9pPr>
                    </a:lstStyle>
                    <a:p>
                      <a:pPr marL="0" marR="0" lvl="1" indent="0" algn="l" defTabSz="914400" rtl="0" eaLnBrk="1" fontAlgn="ctr" latinLnBrk="0" hangingPunct="1">
                        <a:lnSpc>
                          <a:spcPct val="100000"/>
                        </a:lnSpc>
                        <a:spcBef>
                          <a:spcPct val="0"/>
                        </a:spcBef>
                        <a:spcAft>
                          <a:spcPct val="0"/>
                        </a:spcAft>
                        <a:buClrTx/>
                        <a:buSzTx/>
                        <a:buFontTx/>
                        <a:buNone/>
                        <a:tabLst/>
                      </a:pPr>
                      <a:r>
                        <a:rPr kumimoji="0" lang="zh-CN" altLang="en-US" sz="1600" u="none" strike="noStrike" cap="none" normalizeH="0" baseline="0" dirty="0" smtClean="0">
                          <a:ln>
                            <a:noFill/>
                          </a:ln>
                          <a:effectLst/>
                        </a:rPr>
                        <a:t>特性交付依赖</a:t>
                      </a:r>
                      <a:r>
                        <a:rPr kumimoji="0" lang="en-US" altLang="zh-CN" sz="1600" u="none" strike="noStrike" cap="none" normalizeH="0" baseline="0" dirty="0" smtClean="0">
                          <a:ln>
                            <a:noFill/>
                          </a:ln>
                          <a:effectLst/>
                        </a:rPr>
                        <a:t>SDN</a:t>
                      </a:r>
                      <a:r>
                        <a:rPr kumimoji="0" lang="zh-CN" altLang="en-US" sz="1600" u="none" strike="noStrike" cap="none" normalizeH="0" baseline="0" dirty="0" smtClean="0">
                          <a:ln>
                            <a:noFill/>
                          </a:ln>
                          <a:effectLst/>
                        </a:rPr>
                        <a:t>控制器</a:t>
                      </a:r>
                      <a:endParaRPr kumimoji="0" lang="en-US" altLang="zh-CN" sz="1600" b="0" i="0" u="none" strike="noStrike" cap="none" normalizeH="0" baseline="0" dirty="0" smtClean="0">
                        <a:ln>
                          <a:noFill/>
                        </a:ln>
                        <a:solidFill>
                          <a:srgbClr val="000000"/>
                        </a:solidFill>
                        <a:effectLst/>
                        <a:latin typeface="FrutigerNext LT Regular" panose="020B0503040504020204" pitchFamily="34" charset="0"/>
                        <a:ea typeface="华文细黑" panose="02010600040101010101" pitchFamily="2" charset="-122"/>
                      </a:endParaRPr>
                    </a:p>
                  </a:txBody>
                  <a:tcPr marL="72000" marR="72000" marT="72000" marB="72000" anchor="ctr" horzOverflow="overflow">
                    <a:lnB w="28575" cap="flat" cmpd="sng" algn="ctr">
                      <a:solidFill>
                        <a:schemeClr val="tx1"/>
                      </a:solidFill>
                      <a:prstDash val="solid"/>
                      <a:round/>
                      <a:headEnd type="none" w="med" len="med"/>
                      <a:tailEnd type="none" w="med" len="med"/>
                    </a:lnB>
                  </a:tcPr>
                </a:tc>
                <a:tc>
                  <a:txBody>
                    <a:bodyPr/>
                    <a:lstStyle>
                      <a:lvl1pPr eaLnBrk="0" hangingPunct="0">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defRPr>
                      </a:lvl1pPr>
                      <a:lvl2pPr marL="742950" indent="-285750" eaLnBrk="0" hangingPunct="0">
                        <a:lnSpc>
                          <a:spcPct val="140000"/>
                        </a:lnSpc>
                        <a:spcBef>
                          <a:spcPct val="30000"/>
                        </a:spcBef>
                        <a:buClr>
                          <a:schemeClr val="tx1"/>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defRPr>
                      </a:lvl2pPr>
                      <a:lvl3pPr marL="1143000" indent="-228600" eaLnBrk="0" hangingPunct="0">
                        <a:lnSpc>
                          <a:spcPct val="140000"/>
                        </a:lnSpc>
                        <a:spcBef>
                          <a:spcPct val="30000"/>
                        </a:spcBef>
                        <a:buSzPct val="50000"/>
                        <a:buFont typeface="Wingdings" panose="05000000000000000000" pitchFamily="2" charset="2"/>
                        <a:defRPr sz="1600">
                          <a:solidFill>
                            <a:schemeClr val="tx1"/>
                          </a:solidFill>
                          <a:latin typeface="FrutigerNext LT Light" panose="020B0403040504020204" pitchFamily="34" charset="0"/>
                          <a:ea typeface="华文细黑" panose="02010600040101010101" pitchFamily="2" charset="-122"/>
                        </a:defRPr>
                      </a:lvl3pPr>
                      <a:lvl4pPr marL="1600200" indent="-228600" eaLnBrk="0" hangingPunct="0">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defRPr>
                      </a:lvl4pPr>
                      <a:lvl5pPr marL="2057400" indent="-228600" eaLnBrk="0" hangingPunct="0">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zh-CN" sz="1600" u="none" strike="noStrike" cap="none" normalizeH="0" baseline="0" dirty="0" smtClean="0">
                          <a:ln>
                            <a:noFill/>
                          </a:ln>
                          <a:effectLst/>
                        </a:rPr>
                        <a:t>3.0 Update-2</a:t>
                      </a:r>
                      <a:r>
                        <a:rPr kumimoji="0" lang="zh-CN" altLang="en-US" sz="1600" u="none" strike="noStrike" cap="none" normalizeH="0" baseline="0" dirty="0" smtClean="0">
                          <a:ln>
                            <a:noFill/>
                          </a:ln>
                          <a:effectLst/>
                        </a:rPr>
                        <a:t>商用交付</a:t>
                      </a:r>
                      <a:endParaRPr kumimoji="0" lang="en-US" altLang="zh-CN" sz="1600" b="0" i="0" u="none" strike="noStrike" cap="none" normalizeH="0" baseline="0" dirty="0" smtClean="0">
                        <a:ln>
                          <a:noFill/>
                        </a:ln>
                        <a:solidFill>
                          <a:srgbClr val="000000"/>
                        </a:solidFill>
                        <a:effectLst/>
                        <a:latin typeface="FrutigerNext LT Regular" panose="020B0503040504020204" pitchFamily="34" charset="0"/>
                        <a:ea typeface="华文细黑" panose="02010600040101010101" pitchFamily="2" charset="-122"/>
                      </a:endParaRPr>
                    </a:p>
                  </a:txBody>
                  <a:tcPr marL="72000" marR="72000" marT="72000" marB="72000" anchor="ctr" horzOverflow="overflow">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6494632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标题 1"/>
          <p:cNvSpPr>
            <a:spLocks noGrp="1"/>
          </p:cNvSpPr>
          <p:nvPr>
            <p:ph type="title"/>
          </p:nvPr>
        </p:nvSpPr>
        <p:spPr/>
        <p:txBody>
          <a:bodyPr/>
          <a:lstStyle/>
          <a:p>
            <a:r>
              <a:rPr lang="zh-CN" altLang="en-US" dirty="0" smtClean="0"/>
              <a:t>网络服务 </a:t>
            </a:r>
            <a:r>
              <a:rPr lang="en-US" altLang="zh-CN" dirty="0" smtClean="0"/>
              <a:t>– </a:t>
            </a:r>
            <a:r>
              <a:rPr lang="en-US" altLang="zh-CN" dirty="0" err="1" smtClean="0"/>
              <a:t>IPSec</a:t>
            </a:r>
            <a:r>
              <a:rPr lang="en-US" altLang="zh-CN" dirty="0" smtClean="0"/>
              <a:t> VPN</a:t>
            </a:r>
            <a:r>
              <a:rPr lang="zh-CN" altLang="en-US" dirty="0" smtClean="0"/>
              <a:t>（</a:t>
            </a:r>
            <a:r>
              <a:rPr lang="en-US" altLang="zh-CN" dirty="0" smtClean="0"/>
              <a:t>1</a:t>
            </a:r>
            <a:r>
              <a:rPr lang="zh-CN" altLang="en-US" dirty="0" smtClean="0"/>
              <a:t>）</a:t>
            </a:r>
          </a:p>
        </p:txBody>
      </p:sp>
      <p:sp>
        <p:nvSpPr>
          <p:cNvPr id="99331" name="内容占位符 2"/>
          <p:cNvSpPr>
            <a:spLocks noGrp="1"/>
          </p:cNvSpPr>
          <p:nvPr>
            <p:ph type="body" sz="quarter" idx="10"/>
          </p:nvPr>
        </p:nvSpPr>
        <p:spPr/>
        <p:txBody>
          <a:bodyPr/>
          <a:lstStyle/>
          <a:p>
            <a:r>
              <a:rPr lang="zh-CN" altLang="en-US" sz="2000" dirty="0" smtClean="0"/>
              <a:t>功能介绍</a:t>
            </a:r>
            <a:endParaRPr lang="en-US" altLang="zh-CN" sz="2000" dirty="0" smtClean="0"/>
          </a:p>
          <a:p>
            <a:pPr lvl="1"/>
            <a:r>
              <a:rPr lang="en-US" altLang="zh-CN" sz="1800" dirty="0" smtClean="0"/>
              <a:t>VPN</a:t>
            </a:r>
            <a:r>
              <a:rPr lang="zh-CN" altLang="en-US" sz="1800" dirty="0" smtClean="0"/>
              <a:t>即虚拟专用网，用于在公用网络上构建私人专用虚拟网络，并在此虚拟网络中传输私网流量。</a:t>
            </a:r>
            <a:r>
              <a:rPr lang="en-US" altLang="zh-CN" sz="1800" dirty="0" smtClean="0"/>
              <a:t>VPN</a:t>
            </a:r>
            <a:r>
              <a:rPr lang="zh-CN" altLang="en-US" sz="1800" dirty="0" smtClean="0"/>
              <a:t>把现有的物理网络分解成逻辑上隔离的网络，在不改变网络现状的情况下实现安全、可靠的连接。</a:t>
            </a:r>
          </a:p>
        </p:txBody>
      </p:sp>
      <p:grpSp>
        <p:nvGrpSpPr>
          <p:cNvPr id="10" name="组合 9"/>
          <p:cNvGrpSpPr/>
          <p:nvPr/>
        </p:nvGrpSpPr>
        <p:grpSpPr>
          <a:xfrm>
            <a:off x="1123113" y="2996952"/>
            <a:ext cx="7355477" cy="2110722"/>
            <a:chOff x="1015163" y="2809875"/>
            <a:chExt cx="7355477" cy="2110722"/>
          </a:xfrm>
        </p:grpSpPr>
        <p:sp>
          <p:nvSpPr>
            <p:cNvPr id="62" name="圆角矩形 61"/>
            <p:cNvSpPr/>
            <p:nvPr/>
          </p:nvSpPr>
          <p:spPr bwMode="auto">
            <a:xfrm>
              <a:off x="7056438" y="3943350"/>
              <a:ext cx="1152028" cy="360363"/>
            </a:xfrm>
            <a:prstGeom prst="roundRect">
              <a:avLst/>
            </a:prstGeom>
            <a:solidFill>
              <a:schemeClr val="tx2">
                <a:lumMod val="20000"/>
                <a:lumOff val="80000"/>
              </a:schemeClr>
            </a:solidFill>
            <a:ln w="9525" cap="flat" cmpd="sng" algn="ctr">
              <a:solidFill>
                <a:schemeClr val="tx1"/>
              </a:solidFill>
              <a:prstDash val="solid"/>
              <a:round/>
              <a:headEnd type="none" w="med" len="med"/>
              <a:tailEnd type="none" w="med" len="med"/>
            </a:ln>
            <a:effectLst/>
          </p:spPr>
          <p:txBody>
            <a:bodyPr anchor="ctr"/>
            <a:lstStyle/>
            <a:p>
              <a:pPr algn="ctr" defTabSz="673177" fontAlgn="t">
                <a:defRPr/>
              </a:pPr>
              <a:r>
                <a:rPr lang="zh-CN" altLang="en-US" sz="1200" dirty="0">
                  <a:solidFill>
                    <a:srgbClr val="000000"/>
                  </a:solidFill>
                  <a:latin typeface="+mn-lt"/>
                  <a:ea typeface="+mn-ea"/>
                  <a:cs typeface="Arial Unicode MS" pitchFamily="34" charset="-122"/>
                </a:rPr>
                <a:t>对端</a:t>
              </a:r>
              <a:r>
                <a:rPr lang="en-US" altLang="zh-CN" sz="1200" dirty="0">
                  <a:solidFill>
                    <a:srgbClr val="000000"/>
                  </a:solidFill>
                  <a:latin typeface="+mn-lt"/>
                  <a:ea typeface="+mn-ea"/>
                  <a:cs typeface="Arial Unicode MS" pitchFamily="34" charset="-122"/>
                </a:rPr>
                <a:t>VPN</a:t>
              </a:r>
              <a:r>
                <a:rPr lang="zh-CN" altLang="en-US" sz="1200" dirty="0">
                  <a:solidFill>
                    <a:srgbClr val="000000"/>
                  </a:solidFill>
                  <a:latin typeface="+mn-lt"/>
                  <a:ea typeface="+mn-ea"/>
                  <a:cs typeface="Arial Unicode MS" pitchFamily="34" charset="-122"/>
                </a:rPr>
                <a:t>网关</a:t>
              </a:r>
            </a:p>
          </p:txBody>
        </p:sp>
        <p:sp>
          <p:nvSpPr>
            <p:cNvPr id="99333" name="圆角矩形 57"/>
            <p:cNvSpPr>
              <a:spLocks noChangeArrowheads="1"/>
            </p:cNvSpPr>
            <p:nvPr/>
          </p:nvSpPr>
          <p:spPr bwMode="auto">
            <a:xfrm>
              <a:off x="6850075" y="2878828"/>
              <a:ext cx="1279525" cy="431800"/>
            </a:xfrm>
            <a:prstGeom prst="roundRect">
              <a:avLst>
                <a:gd name="adj" fmla="val 16667"/>
              </a:avLst>
            </a:prstGeom>
            <a:solidFill>
              <a:srgbClr val="3399FF"/>
            </a:solidFill>
            <a:ln w="9525" algn="ctr">
              <a:solidFill>
                <a:schemeClr val="tx1"/>
              </a:solidFill>
              <a:round/>
              <a:headEnd/>
              <a:tailEnd/>
            </a:ln>
          </p:spPr>
          <p:txBody>
            <a:bodyPr anchor="ctr"/>
            <a:lstStyle>
              <a:lvl1pPr defTabSz="673100" eaLnBrk="0" hangingPunct="0">
                <a:defRPr sz="1000">
                  <a:solidFill>
                    <a:schemeClr val="tx1"/>
                  </a:solidFill>
                  <a:latin typeface="FrutigerNext LT Regular" panose="020B0503040504020204" pitchFamily="34" charset="0"/>
                  <a:ea typeface="宋体" panose="02010600030101010101" pitchFamily="2" charset="-122"/>
                </a:defRPr>
              </a:lvl1pPr>
              <a:lvl2pPr marL="742950" indent="-285750" defTabSz="673100" eaLnBrk="0" hangingPunct="0">
                <a:defRPr sz="1000">
                  <a:solidFill>
                    <a:schemeClr val="tx1"/>
                  </a:solidFill>
                  <a:latin typeface="FrutigerNext LT Regular" panose="020B0503040504020204" pitchFamily="34" charset="0"/>
                  <a:ea typeface="宋体" panose="02010600030101010101" pitchFamily="2" charset="-122"/>
                </a:defRPr>
              </a:lvl2pPr>
              <a:lvl3pPr marL="1143000" indent="-228600" defTabSz="673100" eaLnBrk="0" hangingPunct="0">
                <a:defRPr sz="1000">
                  <a:solidFill>
                    <a:schemeClr val="tx1"/>
                  </a:solidFill>
                  <a:latin typeface="FrutigerNext LT Regular" panose="020B0503040504020204" pitchFamily="34" charset="0"/>
                  <a:ea typeface="宋体" panose="02010600030101010101" pitchFamily="2" charset="-122"/>
                </a:defRPr>
              </a:lvl3pPr>
              <a:lvl4pPr marL="1600200" indent="-228600" defTabSz="673100" eaLnBrk="0" hangingPunct="0">
                <a:defRPr sz="1000">
                  <a:solidFill>
                    <a:schemeClr val="tx1"/>
                  </a:solidFill>
                  <a:latin typeface="FrutigerNext LT Regular" panose="020B0503040504020204" pitchFamily="34" charset="0"/>
                  <a:ea typeface="宋体" panose="02010600030101010101" pitchFamily="2" charset="-122"/>
                </a:defRPr>
              </a:lvl4pPr>
              <a:lvl5pPr marL="2057400" indent="-228600" defTabSz="673100" eaLnBrk="0" hangingPunct="0">
                <a:defRPr sz="1000">
                  <a:solidFill>
                    <a:schemeClr val="tx1"/>
                  </a:solidFill>
                  <a:latin typeface="FrutigerNext LT Regular" panose="020B0503040504020204" pitchFamily="34" charset="0"/>
                  <a:ea typeface="宋体" panose="02010600030101010101" pitchFamily="2" charset="-122"/>
                </a:defRPr>
              </a:lvl5pPr>
              <a:lvl6pPr marL="2514600" indent="-228600" defTabSz="673100" eaLnBrk="0" fontAlgn="base"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6pPr>
              <a:lvl7pPr marL="2971800" indent="-228600" defTabSz="673100" eaLnBrk="0" fontAlgn="base"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7pPr>
              <a:lvl8pPr marL="3429000" indent="-228600" defTabSz="673100" eaLnBrk="0" fontAlgn="base"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8pPr>
              <a:lvl9pPr marL="3886200" indent="-228600" defTabSz="673100" eaLnBrk="0" fontAlgn="base"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9pPr>
            </a:lstStyle>
            <a:p>
              <a:pPr algn="ctr" eaLnBrk="1" fontAlgn="t" hangingPunct="1"/>
              <a:r>
                <a:rPr lang="en-US" altLang="zh-CN" sz="1200" dirty="0">
                  <a:solidFill>
                    <a:srgbClr val="000000"/>
                  </a:solidFill>
                  <a:latin typeface="+mn-lt"/>
                  <a:ea typeface="+mn-ea"/>
                  <a:cs typeface="Arial Unicode MS" panose="020B0604020202020204" pitchFamily="34" charset="-122"/>
                </a:rPr>
                <a:t>Private Net1</a:t>
              </a:r>
            </a:p>
            <a:p>
              <a:pPr algn="ctr" eaLnBrk="1" fontAlgn="t" hangingPunct="1"/>
              <a:r>
                <a:rPr lang="en-US" altLang="zh-CN" sz="1200" dirty="0">
                  <a:solidFill>
                    <a:srgbClr val="000000"/>
                  </a:solidFill>
                  <a:latin typeface="+mn-lt"/>
                  <a:ea typeface="+mn-ea"/>
                  <a:cs typeface="Arial Unicode MS" panose="020B0604020202020204" pitchFamily="34" charset="-122"/>
                </a:rPr>
                <a:t>192.168.1.0/24</a:t>
              </a:r>
              <a:endParaRPr lang="zh-CN" altLang="en-US" sz="1200" dirty="0">
                <a:solidFill>
                  <a:srgbClr val="000000"/>
                </a:solidFill>
                <a:latin typeface="+mn-lt"/>
                <a:ea typeface="+mn-ea"/>
                <a:cs typeface="Arial Unicode MS" panose="020B0604020202020204" pitchFamily="34" charset="-122"/>
              </a:endParaRPr>
            </a:p>
          </p:txBody>
        </p:sp>
        <p:grpSp>
          <p:nvGrpSpPr>
            <p:cNvPr id="99334" name="组合 40"/>
            <p:cNvGrpSpPr>
              <a:grpSpLocks/>
            </p:cNvGrpSpPr>
            <p:nvPr/>
          </p:nvGrpSpPr>
          <p:grpSpPr bwMode="auto">
            <a:xfrm>
              <a:off x="5724525" y="2809875"/>
              <a:ext cx="433388" cy="347663"/>
              <a:chOff x="9759586" y="5618470"/>
              <a:chExt cx="755065" cy="666910"/>
            </a:xfrm>
          </p:grpSpPr>
          <p:sp>
            <p:nvSpPr>
              <p:cNvPr id="99365" name="Freeform 478"/>
              <p:cNvSpPr>
                <a:spLocks/>
              </p:cNvSpPr>
              <p:nvPr/>
            </p:nvSpPr>
            <p:spPr bwMode="auto">
              <a:xfrm>
                <a:off x="10094957" y="5618470"/>
                <a:ext cx="304708" cy="304709"/>
              </a:xfrm>
              <a:custGeom>
                <a:avLst/>
                <a:gdLst>
                  <a:gd name="T0" fmla="*/ 2147483647 w 159"/>
                  <a:gd name="T1" fmla="*/ 2147483647 h 159"/>
                  <a:gd name="T2" fmla="*/ 2147483647 w 159"/>
                  <a:gd name="T3" fmla="*/ 2147483647 h 159"/>
                  <a:gd name="T4" fmla="*/ 2147483647 w 159"/>
                  <a:gd name="T5" fmla="*/ 2147483647 h 159"/>
                  <a:gd name="T6" fmla="*/ 2147483647 w 159"/>
                  <a:gd name="T7" fmla="*/ 2147483647 h 159"/>
                  <a:gd name="T8" fmla="*/ 2147483647 w 159"/>
                  <a:gd name="T9" fmla="*/ 2147483647 h 159"/>
                  <a:gd name="T10" fmla="*/ 2147483647 w 159"/>
                  <a:gd name="T11" fmla="*/ 2147483647 h 159"/>
                  <a:gd name="T12" fmla="*/ 2147483647 w 159"/>
                  <a:gd name="T13" fmla="*/ 2147483647 h 159"/>
                  <a:gd name="T14" fmla="*/ 2147483647 w 159"/>
                  <a:gd name="T15" fmla="*/ 2147483647 h 159"/>
                  <a:gd name="T16" fmla="*/ 2147483647 w 159"/>
                  <a:gd name="T17" fmla="*/ 2147483647 h 159"/>
                  <a:gd name="T18" fmla="*/ 2147483647 w 159"/>
                  <a:gd name="T19" fmla="*/ 2147483647 h 159"/>
                  <a:gd name="T20" fmla="*/ 2147483647 w 159"/>
                  <a:gd name="T21" fmla="*/ 2147483647 h 159"/>
                  <a:gd name="T22" fmla="*/ 2147483647 w 159"/>
                  <a:gd name="T23" fmla="*/ 2147483647 h 159"/>
                  <a:gd name="T24" fmla="*/ 2147483647 w 159"/>
                  <a:gd name="T25" fmla="*/ 2147483647 h 159"/>
                  <a:gd name="T26" fmla="*/ 2147483647 w 159"/>
                  <a:gd name="T27" fmla="*/ 2147483647 h 159"/>
                  <a:gd name="T28" fmla="*/ 2147483647 w 159"/>
                  <a:gd name="T29" fmla="*/ 2147483647 h 159"/>
                  <a:gd name="T30" fmla="*/ 2147483647 w 159"/>
                  <a:gd name="T31" fmla="*/ 2147483647 h 159"/>
                  <a:gd name="T32" fmla="*/ 2147483647 w 159"/>
                  <a:gd name="T33" fmla="*/ 2147483647 h 159"/>
                  <a:gd name="T34" fmla="*/ 2147483647 w 159"/>
                  <a:gd name="T35" fmla="*/ 0 h 159"/>
                  <a:gd name="T36" fmla="*/ 2147483647 w 159"/>
                  <a:gd name="T37" fmla="*/ 2147483647 h 159"/>
                  <a:gd name="T38" fmla="*/ 2147483647 w 159"/>
                  <a:gd name="T39" fmla="*/ 2147483647 h 159"/>
                  <a:gd name="T40" fmla="*/ 2147483647 w 159"/>
                  <a:gd name="T41" fmla="*/ 2147483647 h 159"/>
                  <a:gd name="T42" fmla="*/ 2147483647 w 159"/>
                  <a:gd name="T43" fmla="*/ 2147483647 h 159"/>
                  <a:gd name="T44" fmla="*/ 2147483647 w 159"/>
                  <a:gd name="T45" fmla="*/ 2147483647 h 159"/>
                  <a:gd name="T46" fmla="*/ 2147483647 w 159"/>
                  <a:gd name="T47" fmla="*/ 2147483647 h 159"/>
                  <a:gd name="T48" fmla="*/ 2147483647 w 159"/>
                  <a:gd name="T49" fmla="*/ 2147483647 h 159"/>
                  <a:gd name="T50" fmla="*/ 0 w 159"/>
                  <a:gd name="T51" fmla="*/ 2147483647 h 159"/>
                  <a:gd name="T52" fmla="*/ 2147483647 w 159"/>
                  <a:gd name="T53" fmla="*/ 2147483647 h 159"/>
                  <a:gd name="T54" fmla="*/ 2147483647 w 159"/>
                  <a:gd name="T55" fmla="*/ 2147483647 h 159"/>
                  <a:gd name="T56" fmla="*/ 2147483647 w 159"/>
                  <a:gd name="T57" fmla="*/ 2147483647 h 159"/>
                  <a:gd name="T58" fmla="*/ 2147483647 w 159"/>
                  <a:gd name="T59" fmla="*/ 2147483647 h 159"/>
                  <a:gd name="T60" fmla="*/ 2147483647 w 159"/>
                  <a:gd name="T61" fmla="*/ 2147483647 h 159"/>
                  <a:gd name="T62" fmla="*/ 2147483647 w 159"/>
                  <a:gd name="T63" fmla="*/ 2147483647 h 159"/>
                  <a:gd name="T64" fmla="*/ 2147483647 w 159"/>
                  <a:gd name="T65" fmla="*/ 2147483647 h 159"/>
                  <a:gd name="T66" fmla="*/ 2147483647 w 159"/>
                  <a:gd name="T67" fmla="*/ 2147483647 h 159"/>
                  <a:gd name="T68" fmla="*/ 2147483647 w 159"/>
                  <a:gd name="T69" fmla="*/ 2147483647 h 159"/>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59"/>
                  <a:gd name="T106" fmla="*/ 0 h 159"/>
                  <a:gd name="T107" fmla="*/ 159 w 159"/>
                  <a:gd name="T108" fmla="*/ 159 h 159"/>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59" h="159">
                    <a:moveTo>
                      <a:pt x="80" y="159"/>
                    </a:moveTo>
                    <a:lnTo>
                      <a:pt x="80" y="159"/>
                    </a:lnTo>
                    <a:lnTo>
                      <a:pt x="88" y="159"/>
                    </a:lnTo>
                    <a:lnTo>
                      <a:pt x="95" y="156"/>
                    </a:lnTo>
                    <a:lnTo>
                      <a:pt x="104" y="155"/>
                    </a:lnTo>
                    <a:lnTo>
                      <a:pt x="110" y="152"/>
                    </a:lnTo>
                    <a:lnTo>
                      <a:pt x="118" y="149"/>
                    </a:lnTo>
                    <a:lnTo>
                      <a:pt x="124" y="145"/>
                    </a:lnTo>
                    <a:lnTo>
                      <a:pt x="130" y="140"/>
                    </a:lnTo>
                    <a:lnTo>
                      <a:pt x="136" y="135"/>
                    </a:lnTo>
                    <a:lnTo>
                      <a:pt x="141" y="130"/>
                    </a:lnTo>
                    <a:lnTo>
                      <a:pt x="145" y="123"/>
                    </a:lnTo>
                    <a:lnTo>
                      <a:pt x="150" y="117"/>
                    </a:lnTo>
                    <a:lnTo>
                      <a:pt x="153" y="110"/>
                    </a:lnTo>
                    <a:lnTo>
                      <a:pt x="156" y="103"/>
                    </a:lnTo>
                    <a:lnTo>
                      <a:pt x="157" y="96"/>
                    </a:lnTo>
                    <a:lnTo>
                      <a:pt x="159" y="87"/>
                    </a:lnTo>
                    <a:lnTo>
                      <a:pt x="159" y="80"/>
                    </a:lnTo>
                    <a:lnTo>
                      <a:pt x="159" y="71"/>
                    </a:lnTo>
                    <a:lnTo>
                      <a:pt x="157" y="64"/>
                    </a:lnTo>
                    <a:lnTo>
                      <a:pt x="156" y="55"/>
                    </a:lnTo>
                    <a:lnTo>
                      <a:pt x="153" y="49"/>
                    </a:lnTo>
                    <a:lnTo>
                      <a:pt x="150" y="41"/>
                    </a:lnTo>
                    <a:lnTo>
                      <a:pt x="145" y="35"/>
                    </a:lnTo>
                    <a:lnTo>
                      <a:pt x="141" y="29"/>
                    </a:lnTo>
                    <a:lnTo>
                      <a:pt x="136" y="23"/>
                    </a:lnTo>
                    <a:lnTo>
                      <a:pt x="130" y="18"/>
                    </a:lnTo>
                    <a:lnTo>
                      <a:pt x="124" y="14"/>
                    </a:lnTo>
                    <a:lnTo>
                      <a:pt x="118" y="9"/>
                    </a:lnTo>
                    <a:lnTo>
                      <a:pt x="110" y="6"/>
                    </a:lnTo>
                    <a:lnTo>
                      <a:pt x="104" y="4"/>
                    </a:lnTo>
                    <a:lnTo>
                      <a:pt x="95" y="2"/>
                    </a:lnTo>
                    <a:lnTo>
                      <a:pt x="88" y="1"/>
                    </a:lnTo>
                    <a:lnTo>
                      <a:pt x="80" y="0"/>
                    </a:lnTo>
                    <a:lnTo>
                      <a:pt x="72" y="1"/>
                    </a:lnTo>
                    <a:lnTo>
                      <a:pt x="64" y="2"/>
                    </a:lnTo>
                    <a:lnTo>
                      <a:pt x="56" y="4"/>
                    </a:lnTo>
                    <a:lnTo>
                      <a:pt x="49" y="6"/>
                    </a:lnTo>
                    <a:lnTo>
                      <a:pt x="42" y="9"/>
                    </a:lnTo>
                    <a:lnTo>
                      <a:pt x="35" y="14"/>
                    </a:lnTo>
                    <a:lnTo>
                      <a:pt x="29" y="18"/>
                    </a:lnTo>
                    <a:lnTo>
                      <a:pt x="24" y="23"/>
                    </a:lnTo>
                    <a:lnTo>
                      <a:pt x="18" y="29"/>
                    </a:lnTo>
                    <a:lnTo>
                      <a:pt x="14" y="35"/>
                    </a:lnTo>
                    <a:lnTo>
                      <a:pt x="10" y="41"/>
                    </a:lnTo>
                    <a:lnTo>
                      <a:pt x="7" y="49"/>
                    </a:lnTo>
                    <a:lnTo>
                      <a:pt x="5" y="55"/>
                    </a:lnTo>
                    <a:lnTo>
                      <a:pt x="2" y="64"/>
                    </a:lnTo>
                    <a:lnTo>
                      <a:pt x="1" y="71"/>
                    </a:lnTo>
                    <a:lnTo>
                      <a:pt x="0" y="80"/>
                    </a:lnTo>
                    <a:lnTo>
                      <a:pt x="1" y="87"/>
                    </a:lnTo>
                    <a:lnTo>
                      <a:pt x="2" y="96"/>
                    </a:lnTo>
                    <a:lnTo>
                      <a:pt x="5" y="103"/>
                    </a:lnTo>
                    <a:lnTo>
                      <a:pt x="7" y="110"/>
                    </a:lnTo>
                    <a:lnTo>
                      <a:pt x="10" y="117"/>
                    </a:lnTo>
                    <a:lnTo>
                      <a:pt x="14" y="123"/>
                    </a:lnTo>
                    <a:lnTo>
                      <a:pt x="18" y="130"/>
                    </a:lnTo>
                    <a:lnTo>
                      <a:pt x="24" y="135"/>
                    </a:lnTo>
                    <a:lnTo>
                      <a:pt x="29" y="140"/>
                    </a:lnTo>
                    <a:lnTo>
                      <a:pt x="35" y="145"/>
                    </a:lnTo>
                    <a:lnTo>
                      <a:pt x="42" y="149"/>
                    </a:lnTo>
                    <a:lnTo>
                      <a:pt x="49" y="152"/>
                    </a:lnTo>
                    <a:lnTo>
                      <a:pt x="56" y="155"/>
                    </a:lnTo>
                    <a:lnTo>
                      <a:pt x="64" y="156"/>
                    </a:lnTo>
                    <a:lnTo>
                      <a:pt x="72" y="159"/>
                    </a:lnTo>
                    <a:lnTo>
                      <a:pt x="80" y="159"/>
                    </a:lnTo>
                    <a:close/>
                  </a:path>
                </a:pathLst>
              </a:custGeom>
              <a:solidFill>
                <a:srgbClr val="59575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mn-lt"/>
                  <a:ea typeface="+mn-ea"/>
                </a:endParaRPr>
              </a:p>
            </p:txBody>
          </p:sp>
          <p:sp>
            <p:nvSpPr>
              <p:cNvPr id="99366" name="Freeform 479"/>
              <p:cNvSpPr>
                <a:spLocks/>
              </p:cNvSpPr>
              <p:nvPr/>
            </p:nvSpPr>
            <p:spPr bwMode="auto">
              <a:xfrm>
                <a:off x="9993388" y="5932761"/>
                <a:ext cx="521263" cy="352619"/>
              </a:xfrm>
              <a:custGeom>
                <a:avLst/>
                <a:gdLst>
                  <a:gd name="T0" fmla="*/ 2147483647 w 272"/>
                  <a:gd name="T1" fmla="*/ 0 h 184"/>
                  <a:gd name="T2" fmla="*/ 2147483647 w 272"/>
                  <a:gd name="T3" fmla="*/ 2147483647 h 184"/>
                  <a:gd name="T4" fmla="*/ 2147483647 w 272"/>
                  <a:gd name="T5" fmla="*/ 2147483647 h 184"/>
                  <a:gd name="T6" fmla="*/ 2147483647 w 272"/>
                  <a:gd name="T7" fmla="*/ 2147483647 h 184"/>
                  <a:gd name="T8" fmla="*/ 2147483647 w 272"/>
                  <a:gd name="T9" fmla="*/ 2147483647 h 184"/>
                  <a:gd name="T10" fmla="*/ 2147483647 w 272"/>
                  <a:gd name="T11" fmla="*/ 2147483647 h 184"/>
                  <a:gd name="T12" fmla="*/ 2147483647 w 272"/>
                  <a:gd name="T13" fmla="*/ 2147483647 h 184"/>
                  <a:gd name="T14" fmla="*/ 2147483647 w 272"/>
                  <a:gd name="T15" fmla="*/ 2147483647 h 184"/>
                  <a:gd name="T16" fmla="*/ 2147483647 w 272"/>
                  <a:gd name="T17" fmla="*/ 2147483647 h 184"/>
                  <a:gd name="T18" fmla="*/ 2147483647 w 272"/>
                  <a:gd name="T19" fmla="*/ 2147483647 h 184"/>
                  <a:gd name="T20" fmla="*/ 2147483647 w 272"/>
                  <a:gd name="T21" fmla="*/ 2147483647 h 184"/>
                  <a:gd name="T22" fmla="*/ 2147483647 w 272"/>
                  <a:gd name="T23" fmla="*/ 2147483647 h 184"/>
                  <a:gd name="T24" fmla="*/ 2147483647 w 272"/>
                  <a:gd name="T25" fmla="*/ 2147483647 h 184"/>
                  <a:gd name="T26" fmla="*/ 2147483647 w 272"/>
                  <a:gd name="T27" fmla="*/ 0 h 184"/>
                  <a:gd name="T28" fmla="*/ 2147483647 w 272"/>
                  <a:gd name="T29" fmla="*/ 2147483647 h 184"/>
                  <a:gd name="T30" fmla="*/ 2147483647 w 272"/>
                  <a:gd name="T31" fmla="*/ 2147483647 h 184"/>
                  <a:gd name="T32" fmla="*/ 2147483647 w 272"/>
                  <a:gd name="T33" fmla="*/ 2147483647 h 184"/>
                  <a:gd name="T34" fmla="*/ 2147483647 w 272"/>
                  <a:gd name="T35" fmla="*/ 2147483647 h 184"/>
                  <a:gd name="T36" fmla="*/ 2147483647 w 272"/>
                  <a:gd name="T37" fmla="*/ 2147483647 h 184"/>
                  <a:gd name="T38" fmla="*/ 2147483647 w 272"/>
                  <a:gd name="T39" fmla="*/ 2147483647 h 184"/>
                  <a:gd name="T40" fmla="*/ 2147483647 w 272"/>
                  <a:gd name="T41" fmla="*/ 2147483647 h 184"/>
                  <a:gd name="T42" fmla="*/ 2147483647 w 272"/>
                  <a:gd name="T43" fmla="*/ 2147483647 h 184"/>
                  <a:gd name="T44" fmla="*/ 2147483647 w 272"/>
                  <a:gd name="T45" fmla="*/ 2147483647 h 184"/>
                  <a:gd name="T46" fmla="*/ 0 w 272"/>
                  <a:gd name="T47" fmla="*/ 2147483647 h 184"/>
                  <a:gd name="T48" fmla="*/ 2147483647 w 272"/>
                  <a:gd name="T49" fmla="*/ 2147483647 h 184"/>
                  <a:gd name="T50" fmla="*/ 2147483647 w 272"/>
                  <a:gd name="T51" fmla="*/ 2147483647 h 184"/>
                  <a:gd name="T52" fmla="*/ 2147483647 w 272"/>
                  <a:gd name="T53" fmla="*/ 2147483647 h 184"/>
                  <a:gd name="T54" fmla="*/ 2147483647 w 272"/>
                  <a:gd name="T55" fmla="*/ 2147483647 h 184"/>
                  <a:gd name="T56" fmla="*/ 2147483647 w 272"/>
                  <a:gd name="T57" fmla="*/ 2147483647 h 184"/>
                  <a:gd name="T58" fmla="*/ 2147483647 w 272"/>
                  <a:gd name="T59" fmla="*/ 2147483647 h 184"/>
                  <a:gd name="T60" fmla="*/ 2147483647 w 272"/>
                  <a:gd name="T61" fmla="*/ 2147483647 h 184"/>
                  <a:gd name="T62" fmla="*/ 2147483647 w 272"/>
                  <a:gd name="T63" fmla="*/ 2147483647 h 184"/>
                  <a:gd name="T64" fmla="*/ 2147483647 w 272"/>
                  <a:gd name="T65" fmla="*/ 2147483647 h 184"/>
                  <a:gd name="T66" fmla="*/ 2147483647 w 272"/>
                  <a:gd name="T67" fmla="*/ 0 h 184"/>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72"/>
                  <a:gd name="T103" fmla="*/ 0 h 184"/>
                  <a:gd name="T104" fmla="*/ 272 w 272"/>
                  <a:gd name="T105" fmla="*/ 184 h 184"/>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72" h="184">
                    <a:moveTo>
                      <a:pt x="210" y="0"/>
                    </a:moveTo>
                    <a:lnTo>
                      <a:pt x="210" y="0"/>
                    </a:lnTo>
                    <a:lnTo>
                      <a:pt x="158" y="61"/>
                    </a:lnTo>
                    <a:lnTo>
                      <a:pt x="146" y="24"/>
                    </a:lnTo>
                    <a:lnTo>
                      <a:pt x="141" y="52"/>
                    </a:lnTo>
                    <a:lnTo>
                      <a:pt x="164" y="133"/>
                    </a:lnTo>
                    <a:lnTo>
                      <a:pt x="164" y="144"/>
                    </a:lnTo>
                    <a:lnTo>
                      <a:pt x="162" y="152"/>
                    </a:lnTo>
                    <a:lnTo>
                      <a:pt x="158" y="160"/>
                    </a:lnTo>
                    <a:lnTo>
                      <a:pt x="154" y="166"/>
                    </a:lnTo>
                    <a:lnTo>
                      <a:pt x="148" y="171"/>
                    </a:lnTo>
                    <a:lnTo>
                      <a:pt x="142" y="174"/>
                    </a:lnTo>
                    <a:lnTo>
                      <a:pt x="135" y="175"/>
                    </a:lnTo>
                    <a:lnTo>
                      <a:pt x="128" y="176"/>
                    </a:lnTo>
                    <a:lnTo>
                      <a:pt x="122" y="175"/>
                    </a:lnTo>
                    <a:lnTo>
                      <a:pt x="115" y="173"/>
                    </a:lnTo>
                    <a:lnTo>
                      <a:pt x="109" y="170"/>
                    </a:lnTo>
                    <a:lnTo>
                      <a:pt x="103" y="165"/>
                    </a:lnTo>
                    <a:lnTo>
                      <a:pt x="99" y="159"/>
                    </a:lnTo>
                    <a:lnTo>
                      <a:pt x="95" y="152"/>
                    </a:lnTo>
                    <a:lnTo>
                      <a:pt x="93" y="144"/>
                    </a:lnTo>
                    <a:lnTo>
                      <a:pt x="92" y="134"/>
                    </a:lnTo>
                    <a:lnTo>
                      <a:pt x="117" y="51"/>
                    </a:lnTo>
                    <a:lnTo>
                      <a:pt x="111" y="24"/>
                    </a:lnTo>
                    <a:lnTo>
                      <a:pt x="99" y="61"/>
                    </a:lnTo>
                    <a:lnTo>
                      <a:pt x="48" y="0"/>
                    </a:lnTo>
                    <a:lnTo>
                      <a:pt x="36" y="5"/>
                    </a:lnTo>
                    <a:lnTo>
                      <a:pt x="24" y="11"/>
                    </a:lnTo>
                    <a:lnTo>
                      <a:pt x="45" y="11"/>
                    </a:lnTo>
                    <a:lnTo>
                      <a:pt x="48" y="11"/>
                    </a:lnTo>
                    <a:lnTo>
                      <a:pt x="51" y="12"/>
                    </a:lnTo>
                    <a:lnTo>
                      <a:pt x="55" y="16"/>
                    </a:lnTo>
                    <a:lnTo>
                      <a:pt x="59" y="21"/>
                    </a:lnTo>
                    <a:lnTo>
                      <a:pt x="60" y="24"/>
                    </a:lnTo>
                    <a:lnTo>
                      <a:pt x="61" y="28"/>
                    </a:lnTo>
                    <a:lnTo>
                      <a:pt x="61" y="122"/>
                    </a:lnTo>
                    <a:lnTo>
                      <a:pt x="60" y="127"/>
                    </a:lnTo>
                    <a:lnTo>
                      <a:pt x="56" y="132"/>
                    </a:lnTo>
                    <a:lnTo>
                      <a:pt x="53" y="135"/>
                    </a:lnTo>
                    <a:lnTo>
                      <a:pt x="48" y="138"/>
                    </a:lnTo>
                    <a:lnTo>
                      <a:pt x="78" y="161"/>
                    </a:lnTo>
                    <a:lnTo>
                      <a:pt x="78" y="176"/>
                    </a:lnTo>
                    <a:lnTo>
                      <a:pt x="0" y="176"/>
                    </a:lnTo>
                    <a:lnTo>
                      <a:pt x="5" y="179"/>
                    </a:lnTo>
                    <a:lnTo>
                      <a:pt x="11" y="182"/>
                    </a:lnTo>
                    <a:lnTo>
                      <a:pt x="17" y="183"/>
                    </a:lnTo>
                    <a:lnTo>
                      <a:pt x="23" y="184"/>
                    </a:lnTo>
                    <a:lnTo>
                      <a:pt x="233" y="184"/>
                    </a:lnTo>
                    <a:lnTo>
                      <a:pt x="241" y="183"/>
                    </a:lnTo>
                    <a:lnTo>
                      <a:pt x="248" y="181"/>
                    </a:lnTo>
                    <a:lnTo>
                      <a:pt x="255" y="178"/>
                    </a:lnTo>
                    <a:lnTo>
                      <a:pt x="261" y="173"/>
                    </a:lnTo>
                    <a:lnTo>
                      <a:pt x="265" y="166"/>
                    </a:lnTo>
                    <a:lnTo>
                      <a:pt x="269" y="160"/>
                    </a:lnTo>
                    <a:lnTo>
                      <a:pt x="271" y="152"/>
                    </a:lnTo>
                    <a:lnTo>
                      <a:pt x="272" y="144"/>
                    </a:lnTo>
                    <a:lnTo>
                      <a:pt x="272" y="36"/>
                    </a:lnTo>
                    <a:lnTo>
                      <a:pt x="258" y="26"/>
                    </a:lnTo>
                    <a:lnTo>
                      <a:pt x="243" y="16"/>
                    </a:lnTo>
                    <a:lnTo>
                      <a:pt x="227" y="7"/>
                    </a:lnTo>
                    <a:lnTo>
                      <a:pt x="210" y="0"/>
                    </a:lnTo>
                    <a:close/>
                  </a:path>
                </a:pathLst>
              </a:custGeom>
              <a:solidFill>
                <a:srgbClr val="9F9F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mn-lt"/>
                  <a:ea typeface="+mn-ea"/>
                </a:endParaRPr>
              </a:p>
            </p:txBody>
          </p:sp>
          <p:sp>
            <p:nvSpPr>
              <p:cNvPr id="99367" name="Freeform 480"/>
              <p:cNvSpPr>
                <a:spLocks noEditPoints="1"/>
              </p:cNvSpPr>
              <p:nvPr/>
            </p:nvSpPr>
            <p:spPr bwMode="auto">
              <a:xfrm>
                <a:off x="9759586" y="5982587"/>
                <a:ext cx="352619" cy="270214"/>
              </a:xfrm>
              <a:custGeom>
                <a:avLst/>
                <a:gdLst>
                  <a:gd name="T0" fmla="*/ 2147483647 w 184"/>
                  <a:gd name="T1" fmla="*/ 2147483647 h 141"/>
                  <a:gd name="T2" fmla="*/ 2147483647 w 184"/>
                  <a:gd name="T3" fmla="*/ 2147483647 h 141"/>
                  <a:gd name="T4" fmla="*/ 2147483647 w 184"/>
                  <a:gd name="T5" fmla="*/ 2147483647 h 141"/>
                  <a:gd name="T6" fmla="*/ 2147483647 w 184"/>
                  <a:gd name="T7" fmla="*/ 2147483647 h 141"/>
                  <a:gd name="T8" fmla="*/ 2147483647 w 184"/>
                  <a:gd name="T9" fmla="*/ 2147483647 h 141"/>
                  <a:gd name="T10" fmla="*/ 2147483647 w 184"/>
                  <a:gd name="T11" fmla="*/ 2147483647 h 141"/>
                  <a:gd name="T12" fmla="*/ 2147483647 w 184"/>
                  <a:gd name="T13" fmla="*/ 2147483647 h 141"/>
                  <a:gd name="T14" fmla="*/ 2147483647 w 184"/>
                  <a:gd name="T15" fmla="*/ 2147483647 h 141"/>
                  <a:gd name="T16" fmla="*/ 2147483647 w 184"/>
                  <a:gd name="T17" fmla="*/ 2147483647 h 141"/>
                  <a:gd name="T18" fmla="*/ 2147483647 w 184"/>
                  <a:gd name="T19" fmla="*/ 2147483647 h 141"/>
                  <a:gd name="T20" fmla="*/ 2147483647 w 184"/>
                  <a:gd name="T21" fmla="*/ 2147483647 h 141"/>
                  <a:gd name="T22" fmla="*/ 2147483647 w 184"/>
                  <a:gd name="T23" fmla="*/ 2147483647 h 141"/>
                  <a:gd name="T24" fmla="*/ 2147483647 w 184"/>
                  <a:gd name="T25" fmla="*/ 0 h 141"/>
                  <a:gd name="T26" fmla="*/ 2147483647 w 184"/>
                  <a:gd name="T27" fmla="*/ 0 h 141"/>
                  <a:gd name="T28" fmla="*/ 2147483647 w 184"/>
                  <a:gd name="T29" fmla="*/ 2147483647 h 141"/>
                  <a:gd name="T30" fmla="*/ 2147483647 w 184"/>
                  <a:gd name="T31" fmla="*/ 2147483647 h 141"/>
                  <a:gd name="T32" fmla="*/ 2147483647 w 184"/>
                  <a:gd name="T33" fmla="*/ 2147483647 h 141"/>
                  <a:gd name="T34" fmla="*/ 2147483647 w 184"/>
                  <a:gd name="T35" fmla="*/ 2147483647 h 141"/>
                  <a:gd name="T36" fmla="*/ 2147483647 w 184"/>
                  <a:gd name="T37" fmla="*/ 2147483647 h 141"/>
                  <a:gd name="T38" fmla="*/ 2147483647 w 184"/>
                  <a:gd name="T39" fmla="*/ 2147483647 h 141"/>
                  <a:gd name="T40" fmla="*/ 2147483647 w 184"/>
                  <a:gd name="T41" fmla="*/ 2147483647 h 141"/>
                  <a:gd name="T42" fmla="*/ 2147483647 w 184"/>
                  <a:gd name="T43" fmla="*/ 2147483647 h 141"/>
                  <a:gd name="T44" fmla="*/ 2147483647 w 184"/>
                  <a:gd name="T45" fmla="*/ 2147483647 h 141"/>
                  <a:gd name="T46" fmla="*/ 2147483647 w 184"/>
                  <a:gd name="T47" fmla="*/ 2147483647 h 141"/>
                  <a:gd name="T48" fmla="*/ 2147483647 w 184"/>
                  <a:gd name="T49" fmla="*/ 2147483647 h 141"/>
                  <a:gd name="T50" fmla="*/ 0 w 184"/>
                  <a:gd name="T51" fmla="*/ 2147483647 h 141"/>
                  <a:gd name="T52" fmla="*/ 0 w 184"/>
                  <a:gd name="T53" fmla="*/ 2147483647 h 141"/>
                  <a:gd name="T54" fmla="*/ 2147483647 w 184"/>
                  <a:gd name="T55" fmla="*/ 2147483647 h 141"/>
                  <a:gd name="T56" fmla="*/ 2147483647 w 184"/>
                  <a:gd name="T57" fmla="*/ 2147483647 h 141"/>
                  <a:gd name="T58" fmla="*/ 2147483647 w 184"/>
                  <a:gd name="T59" fmla="*/ 2147483647 h 141"/>
                  <a:gd name="T60" fmla="*/ 2147483647 w 184"/>
                  <a:gd name="T61" fmla="*/ 2147483647 h 141"/>
                  <a:gd name="T62" fmla="*/ 2147483647 w 184"/>
                  <a:gd name="T63" fmla="*/ 2147483647 h 141"/>
                  <a:gd name="T64" fmla="*/ 2147483647 w 184"/>
                  <a:gd name="T65" fmla="*/ 2147483647 h 141"/>
                  <a:gd name="T66" fmla="*/ 2147483647 w 184"/>
                  <a:gd name="T67" fmla="*/ 2147483647 h 141"/>
                  <a:gd name="T68" fmla="*/ 2147483647 w 184"/>
                  <a:gd name="T69" fmla="*/ 2147483647 h 141"/>
                  <a:gd name="T70" fmla="*/ 2147483647 w 184"/>
                  <a:gd name="T71" fmla="*/ 2147483647 h 141"/>
                  <a:gd name="T72" fmla="*/ 2147483647 w 184"/>
                  <a:gd name="T73" fmla="*/ 2147483647 h 141"/>
                  <a:gd name="T74" fmla="*/ 2147483647 w 184"/>
                  <a:gd name="T75" fmla="*/ 2147483647 h 141"/>
                  <a:gd name="T76" fmla="*/ 2147483647 w 184"/>
                  <a:gd name="T77" fmla="*/ 2147483647 h 141"/>
                  <a:gd name="T78" fmla="*/ 2147483647 w 184"/>
                  <a:gd name="T79" fmla="*/ 2147483647 h 141"/>
                  <a:gd name="T80" fmla="*/ 2147483647 w 184"/>
                  <a:gd name="T81" fmla="*/ 0 h 141"/>
                  <a:gd name="T82" fmla="*/ 2147483647 w 184"/>
                  <a:gd name="T83" fmla="*/ 0 h 141"/>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84"/>
                  <a:gd name="T127" fmla="*/ 0 h 141"/>
                  <a:gd name="T128" fmla="*/ 184 w 184"/>
                  <a:gd name="T129" fmla="*/ 141 h 141"/>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84" h="141">
                    <a:moveTo>
                      <a:pt x="27" y="14"/>
                    </a:moveTo>
                    <a:lnTo>
                      <a:pt x="155" y="14"/>
                    </a:lnTo>
                    <a:lnTo>
                      <a:pt x="155" y="97"/>
                    </a:lnTo>
                    <a:lnTo>
                      <a:pt x="27" y="97"/>
                    </a:lnTo>
                    <a:lnTo>
                      <a:pt x="27" y="14"/>
                    </a:lnTo>
                    <a:close/>
                    <a:moveTo>
                      <a:pt x="81" y="119"/>
                    </a:moveTo>
                    <a:lnTo>
                      <a:pt x="101" y="119"/>
                    </a:lnTo>
                    <a:lnTo>
                      <a:pt x="108" y="131"/>
                    </a:lnTo>
                    <a:lnTo>
                      <a:pt x="75" y="131"/>
                    </a:lnTo>
                    <a:lnTo>
                      <a:pt x="81" y="119"/>
                    </a:lnTo>
                    <a:close/>
                    <a:moveTo>
                      <a:pt x="28" y="0"/>
                    </a:moveTo>
                    <a:lnTo>
                      <a:pt x="28" y="0"/>
                    </a:lnTo>
                    <a:lnTo>
                      <a:pt x="23" y="1"/>
                    </a:lnTo>
                    <a:lnTo>
                      <a:pt x="19" y="4"/>
                    </a:lnTo>
                    <a:lnTo>
                      <a:pt x="15" y="8"/>
                    </a:lnTo>
                    <a:lnTo>
                      <a:pt x="14" y="14"/>
                    </a:lnTo>
                    <a:lnTo>
                      <a:pt x="14" y="94"/>
                    </a:lnTo>
                    <a:lnTo>
                      <a:pt x="15" y="100"/>
                    </a:lnTo>
                    <a:lnTo>
                      <a:pt x="17" y="104"/>
                    </a:lnTo>
                    <a:lnTo>
                      <a:pt x="21" y="107"/>
                    </a:lnTo>
                    <a:lnTo>
                      <a:pt x="24" y="108"/>
                    </a:lnTo>
                    <a:lnTo>
                      <a:pt x="0" y="130"/>
                    </a:lnTo>
                    <a:lnTo>
                      <a:pt x="0" y="141"/>
                    </a:lnTo>
                    <a:lnTo>
                      <a:pt x="184" y="141"/>
                    </a:lnTo>
                    <a:lnTo>
                      <a:pt x="184" y="130"/>
                    </a:lnTo>
                    <a:lnTo>
                      <a:pt x="157" y="109"/>
                    </a:lnTo>
                    <a:lnTo>
                      <a:pt x="161" y="107"/>
                    </a:lnTo>
                    <a:lnTo>
                      <a:pt x="165" y="104"/>
                    </a:lnTo>
                    <a:lnTo>
                      <a:pt x="167" y="100"/>
                    </a:lnTo>
                    <a:lnTo>
                      <a:pt x="168" y="94"/>
                    </a:lnTo>
                    <a:lnTo>
                      <a:pt x="168" y="14"/>
                    </a:lnTo>
                    <a:lnTo>
                      <a:pt x="167" y="8"/>
                    </a:lnTo>
                    <a:lnTo>
                      <a:pt x="164" y="4"/>
                    </a:lnTo>
                    <a:lnTo>
                      <a:pt x="159" y="1"/>
                    </a:lnTo>
                    <a:lnTo>
                      <a:pt x="154" y="0"/>
                    </a:lnTo>
                    <a:lnTo>
                      <a:pt x="28" y="0"/>
                    </a:lnTo>
                    <a:close/>
                  </a:path>
                </a:pathLst>
              </a:custGeom>
              <a:solidFill>
                <a:srgbClr val="59575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mn-lt"/>
                  <a:ea typeface="+mn-ea"/>
                </a:endParaRPr>
              </a:p>
            </p:txBody>
          </p:sp>
        </p:grpSp>
        <p:pic>
          <p:nvPicPr>
            <p:cNvPr id="99335" name="Picture 456" descr="图片23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08850" y="3511550"/>
              <a:ext cx="574675"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99336" name="直接箭头连接符 77"/>
            <p:cNvCxnSpPr>
              <a:cxnSpLocks noChangeShapeType="1"/>
              <a:endCxn id="99333" idx="1"/>
            </p:cNvCxnSpPr>
            <p:nvPr/>
          </p:nvCxnSpPr>
          <p:spPr bwMode="auto">
            <a:xfrm>
              <a:off x="6221426" y="3080440"/>
              <a:ext cx="628649" cy="14288"/>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99337" name="TextBox 87"/>
            <p:cNvSpPr txBox="1">
              <a:spLocks noChangeArrowheads="1"/>
            </p:cNvSpPr>
            <p:nvPr/>
          </p:nvSpPr>
          <p:spPr bwMode="auto">
            <a:xfrm>
              <a:off x="5508625" y="3192463"/>
              <a:ext cx="97475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000">
                  <a:solidFill>
                    <a:schemeClr val="tx1"/>
                  </a:solidFill>
                  <a:latin typeface="FrutigerNext LT Regular" panose="020B0503040504020204" pitchFamily="34" charset="0"/>
                  <a:ea typeface="宋体" panose="02010600030101010101" pitchFamily="2" charset="-122"/>
                </a:defRPr>
              </a:lvl1pPr>
              <a:lvl2pPr marL="742950" indent="-285750" eaLnBrk="0" hangingPunct="0">
                <a:defRPr sz="1000">
                  <a:solidFill>
                    <a:schemeClr val="tx1"/>
                  </a:solidFill>
                  <a:latin typeface="FrutigerNext LT Regular" panose="020B0503040504020204" pitchFamily="34" charset="0"/>
                  <a:ea typeface="宋体" panose="02010600030101010101" pitchFamily="2" charset="-122"/>
                </a:defRPr>
              </a:lvl2pPr>
              <a:lvl3pPr marL="1143000" indent="-228600" eaLnBrk="0" hangingPunct="0">
                <a:defRPr sz="1000">
                  <a:solidFill>
                    <a:schemeClr val="tx1"/>
                  </a:solidFill>
                  <a:latin typeface="FrutigerNext LT Regular" panose="020B0503040504020204" pitchFamily="34" charset="0"/>
                  <a:ea typeface="宋体" panose="02010600030101010101" pitchFamily="2" charset="-122"/>
                </a:defRPr>
              </a:lvl3pPr>
              <a:lvl4pPr marL="1600200" indent="-228600" eaLnBrk="0" hangingPunct="0">
                <a:defRPr sz="1000">
                  <a:solidFill>
                    <a:schemeClr val="tx1"/>
                  </a:solidFill>
                  <a:latin typeface="FrutigerNext LT Regular" panose="020B0503040504020204" pitchFamily="34" charset="0"/>
                  <a:ea typeface="宋体" panose="02010600030101010101" pitchFamily="2" charset="-122"/>
                </a:defRPr>
              </a:lvl4pPr>
              <a:lvl5pPr marL="2057400" indent="-228600" eaLnBrk="0" hangingPunct="0">
                <a:defRPr sz="1000">
                  <a:solidFill>
                    <a:schemeClr val="tx1"/>
                  </a:solidFill>
                  <a:latin typeface="FrutigerNext LT Regular" panose="020B0503040504020204" pitchFamily="34" charset="0"/>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9pPr>
            </a:lstStyle>
            <a:p>
              <a:pPr eaLnBrk="1" fontAlgn="t" hangingPunct="1"/>
              <a:r>
                <a:rPr lang="en-US" altLang="zh-CN" sz="1200" dirty="0">
                  <a:latin typeface="+mn-lt"/>
                  <a:ea typeface="+mn-ea"/>
                </a:rPr>
                <a:t>192.168.1.1</a:t>
              </a:r>
              <a:endParaRPr lang="zh-CN" altLang="en-US" sz="1200" dirty="0">
                <a:latin typeface="+mn-lt"/>
                <a:ea typeface="+mn-ea"/>
              </a:endParaRPr>
            </a:p>
          </p:txBody>
        </p:sp>
        <p:cxnSp>
          <p:nvCxnSpPr>
            <p:cNvPr id="99338" name="直接连接符 91"/>
            <p:cNvCxnSpPr>
              <a:cxnSpLocks noChangeShapeType="1"/>
              <a:stCxn id="62" idx="0"/>
            </p:cNvCxnSpPr>
            <p:nvPr/>
          </p:nvCxnSpPr>
          <p:spPr bwMode="auto">
            <a:xfrm flipH="1" flipV="1">
              <a:off x="7596188" y="3798888"/>
              <a:ext cx="36264" cy="144462"/>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sp>
          <p:nvSpPr>
            <p:cNvPr id="99339" name="TextBox 96"/>
            <p:cNvSpPr txBox="1">
              <a:spLocks noChangeArrowheads="1"/>
            </p:cNvSpPr>
            <p:nvPr/>
          </p:nvSpPr>
          <p:spPr bwMode="auto">
            <a:xfrm>
              <a:off x="7403284" y="4372096"/>
              <a:ext cx="96735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eaLnBrk="0" hangingPunct="0">
                <a:defRPr sz="1000">
                  <a:solidFill>
                    <a:schemeClr val="tx1"/>
                  </a:solidFill>
                  <a:latin typeface="FrutigerNext LT Regular" panose="020B0503040504020204" pitchFamily="34" charset="0"/>
                  <a:ea typeface="宋体" panose="02010600030101010101" pitchFamily="2" charset="-122"/>
                </a:defRPr>
              </a:lvl1pPr>
              <a:lvl2pPr marL="742950" indent="-285750" eaLnBrk="0" hangingPunct="0">
                <a:defRPr sz="1000">
                  <a:solidFill>
                    <a:schemeClr val="tx1"/>
                  </a:solidFill>
                  <a:latin typeface="FrutigerNext LT Regular" panose="020B0503040504020204" pitchFamily="34" charset="0"/>
                  <a:ea typeface="宋体" panose="02010600030101010101" pitchFamily="2" charset="-122"/>
                </a:defRPr>
              </a:lvl2pPr>
              <a:lvl3pPr marL="1143000" indent="-228600" eaLnBrk="0" hangingPunct="0">
                <a:defRPr sz="1000">
                  <a:solidFill>
                    <a:schemeClr val="tx1"/>
                  </a:solidFill>
                  <a:latin typeface="FrutigerNext LT Regular" panose="020B0503040504020204" pitchFamily="34" charset="0"/>
                  <a:ea typeface="宋体" panose="02010600030101010101" pitchFamily="2" charset="-122"/>
                </a:defRPr>
              </a:lvl3pPr>
              <a:lvl4pPr marL="1600200" indent="-228600" eaLnBrk="0" hangingPunct="0">
                <a:defRPr sz="1000">
                  <a:solidFill>
                    <a:schemeClr val="tx1"/>
                  </a:solidFill>
                  <a:latin typeface="FrutigerNext LT Regular" panose="020B0503040504020204" pitchFamily="34" charset="0"/>
                  <a:ea typeface="宋体" panose="02010600030101010101" pitchFamily="2" charset="-122"/>
                </a:defRPr>
              </a:lvl4pPr>
              <a:lvl5pPr marL="2057400" indent="-228600" eaLnBrk="0" hangingPunct="0">
                <a:defRPr sz="1000">
                  <a:solidFill>
                    <a:schemeClr val="tx1"/>
                  </a:solidFill>
                  <a:latin typeface="FrutigerNext LT Regular" panose="020B0503040504020204" pitchFamily="34" charset="0"/>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9pPr>
            </a:lstStyle>
            <a:p>
              <a:pPr algn="ctr" eaLnBrk="1" fontAlgn="t" hangingPunct="1"/>
              <a:r>
                <a:rPr lang="en-US" altLang="zh-CN" sz="1200" dirty="0">
                  <a:latin typeface="+mn-lt"/>
                  <a:ea typeface="+mn-ea"/>
                  <a:cs typeface="Arial Unicode MS" panose="020B0604020202020204" pitchFamily="34" charset="-122"/>
                </a:rPr>
                <a:t>EIP</a:t>
              </a:r>
            </a:p>
            <a:p>
              <a:pPr algn="ctr" eaLnBrk="1" fontAlgn="t" hangingPunct="1"/>
              <a:r>
                <a:rPr lang="en-US" altLang="zh-CN" sz="1200" dirty="0">
                  <a:latin typeface="+mn-lt"/>
                  <a:ea typeface="+mn-ea"/>
                  <a:cs typeface="Arial Unicode MS" panose="020B0604020202020204" pitchFamily="34" charset="-122"/>
                </a:rPr>
                <a:t>10.10.10.50</a:t>
              </a:r>
              <a:endParaRPr lang="zh-CN" altLang="en-US" sz="1200" dirty="0">
                <a:latin typeface="+mn-lt"/>
                <a:ea typeface="+mn-ea"/>
                <a:cs typeface="Arial Unicode MS" panose="020B0604020202020204" pitchFamily="34" charset="-122"/>
              </a:endParaRPr>
            </a:p>
          </p:txBody>
        </p:sp>
        <p:sp>
          <p:nvSpPr>
            <p:cNvPr id="80" name="圆角矩形 79"/>
            <p:cNvSpPr/>
            <p:nvPr/>
          </p:nvSpPr>
          <p:spPr bwMode="auto">
            <a:xfrm>
              <a:off x="1015163" y="3192463"/>
              <a:ext cx="4048125" cy="1727200"/>
            </a:xfrm>
            <a:prstGeom prst="roundRect">
              <a:avLst/>
            </a:prstGeom>
            <a:solidFill>
              <a:schemeClr val="bg1">
                <a:lumMod val="85000"/>
              </a:schemeClr>
            </a:solidFill>
            <a:ln w="9525" cap="rnd" cmpd="sng" algn="ctr">
              <a:solidFill>
                <a:schemeClr val="tx1"/>
              </a:solidFill>
              <a:prstDash val="sysDot"/>
              <a:round/>
              <a:headEnd type="none" w="med" len="med"/>
              <a:tailEnd type="none" w="med" len="med"/>
            </a:ln>
            <a:effectLst/>
          </p:spPr>
          <p:txBody>
            <a:bodyPr/>
            <a:lstStyle/>
            <a:p>
              <a:pPr algn="ctr" fontAlgn="t">
                <a:defRPr/>
              </a:pPr>
              <a:r>
                <a:rPr lang="en-US" altLang="zh-CN" sz="1400" b="1" dirty="0">
                  <a:solidFill>
                    <a:srgbClr val="FF0000"/>
                  </a:solidFill>
                  <a:latin typeface="+mn-lt"/>
                  <a:ea typeface="+mn-ea"/>
                  <a:cs typeface="Arial Unicode MS" pitchFamily="34" charset="-122"/>
                </a:rPr>
                <a:t>VPC1</a:t>
              </a:r>
              <a:endParaRPr lang="zh-CN" altLang="en-US" sz="1400" b="1" dirty="0">
                <a:solidFill>
                  <a:srgbClr val="FF0000"/>
                </a:solidFill>
                <a:latin typeface="+mn-lt"/>
                <a:ea typeface="+mn-ea"/>
                <a:cs typeface="Arial Unicode MS" pitchFamily="34" charset="-122"/>
              </a:endParaRPr>
            </a:p>
          </p:txBody>
        </p:sp>
        <p:grpSp>
          <p:nvGrpSpPr>
            <p:cNvPr id="99341" name="组合 12"/>
            <p:cNvGrpSpPr>
              <a:grpSpLocks/>
            </p:cNvGrpSpPr>
            <p:nvPr/>
          </p:nvGrpSpPr>
          <p:grpSpPr bwMode="auto">
            <a:xfrm>
              <a:off x="1439863" y="3681414"/>
              <a:ext cx="684212" cy="550209"/>
              <a:chOff x="791580" y="2060848"/>
              <a:chExt cx="684076" cy="549454"/>
            </a:xfrm>
          </p:grpSpPr>
          <p:grpSp>
            <p:nvGrpSpPr>
              <p:cNvPr id="4" name="组合 291"/>
              <p:cNvGrpSpPr>
                <a:grpSpLocks/>
              </p:cNvGrpSpPr>
              <p:nvPr/>
            </p:nvGrpSpPr>
            <p:grpSpPr bwMode="auto">
              <a:xfrm>
                <a:off x="863588" y="2060848"/>
                <a:ext cx="470022" cy="352427"/>
                <a:chOff x="3573117" y="4541465"/>
                <a:chExt cx="352425" cy="352425"/>
              </a:xfrm>
              <a:noFill/>
            </p:grpSpPr>
            <p:grpSp>
              <p:nvGrpSpPr>
                <p:cNvPr id="5" name="组合 224"/>
                <p:cNvGrpSpPr>
                  <a:grpSpLocks/>
                </p:cNvGrpSpPr>
                <p:nvPr/>
              </p:nvGrpSpPr>
              <p:grpSpPr bwMode="auto">
                <a:xfrm>
                  <a:off x="3573117" y="4541465"/>
                  <a:ext cx="352425" cy="352425"/>
                  <a:chOff x="4402097" y="5310734"/>
                  <a:chExt cx="351648" cy="351648"/>
                </a:xfrm>
                <a:grpFill/>
              </p:grpSpPr>
              <p:sp>
                <p:nvSpPr>
                  <p:cNvPr id="110" name="椭圆 109"/>
                  <p:cNvSpPr/>
                  <p:nvPr/>
                </p:nvSpPr>
                <p:spPr>
                  <a:xfrm>
                    <a:off x="4402097" y="5310735"/>
                    <a:ext cx="351648" cy="351646"/>
                  </a:xfrm>
                  <a:prstGeom prst="ellipse">
                    <a:avLst/>
                  </a:prstGeom>
                  <a:grpFill/>
                  <a:ln>
                    <a:solidFill>
                      <a:schemeClr val="bg1">
                        <a:lumMod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fontAlgn="auto">
                      <a:spcBef>
                        <a:spcPts val="0"/>
                      </a:spcBef>
                      <a:spcAft>
                        <a:spcPts val="0"/>
                      </a:spcAft>
                      <a:defRPr/>
                    </a:pPr>
                    <a:endParaRPr lang="zh-CN" altLang="en-US">
                      <a:solidFill>
                        <a:srgbClr val="FFFFFF"/>
                      </a:solidFill>
                    </a:endParaRPr>
                  </a:p>
                </p:txBody>
              </p:sp>
              <p:pic>
                <p:nvPicPr>
                  <p:cNvPr id="111" name="图片 226"/>
                  <p:cNvPicPr>
                    <a:picLocks noChangeAspect="1"/>
                  </p:cNvPicPr>
                  <p:nvPr/>
                </p:nvPicPr>
                <p:blipFill>
                  <a:blip r:embed="rId4" cstate="print">
                    <a:grayscl/>
                    <a:biLevel thresh="50000"/>
                    <a:extLst/>
                  </a:blip>
                  <a:srcRect/>
                  <a:stretch>
                    <a:fillRect/>
                  </a:stretch>
                </p:blipFill>
                <p:spPr bwMode="auto">
                  <a:xfrm>
                    <a:off x="4461802" y="5372707"/>
                    <a:ext cx="270764" cy="252000"/>
                  </a:xfrm>
                  <a:prstGeom prst="rect">
                    <a:avLst/>
                  </a:prstGeom>
                  <a:grpFill/>
                  <a:ln>
                    <a:noFill/>
                  </a:ln>
                  <a:extLst/>
                </p:spPr>
              </p:pic>
            </p:grpSp>
            <p:pic>
              <p:nvPicPr>
                <p:cNvPr id="109" name="图片 222"/>
                <p:cNvPicPr>
                  <a:picLocks noChangeAspect="1"/>
                </p:cNvPicPr>
                <p:nvPr/>
              </p:nvPicPr>
              <p:blipFill>
                <a:blip r:embed="rId4" cstate="print">
                  <a:duotone>
                    <a:prstClr val="black"/>
                    <a:schemeClr val="accent4">
                      <a:tint val="45000"/>
                      <a:satMod val="400000"/>
                    </a:schemeClr>
                  </a:duotone>
                  <a:extLst/>
                </a:blip>
                <a:srcRect/>
                <a:stretch>
                  <a:fillRect/>
                </a:stretch>
              </p:blipFill>
              <p:spPr bwMode="auto">
                <a:xfrm>
                  <a:off x="3630790" y="4603377"/>
                  <a:ext cx="271463" cy="252413"/>
                </a:xfrm>
                <a:prstGeom prst="rect">
                  <a:avLst/>
                </a:prstGeom>
                <a:grpFill/>
                <a:ln>
                  <a:noFill/>
                </a:ln>
                <a:extLst/>
              </p:spPr>
            </p:pic>
          </p:grpSp>
          <p:sp>
            <p:nvSpPr>
              <p:cNvPr id="99364" name="TextBox 11"/>
              <p:cNvSpPr txBox="1">
                <a:spLocks noChangeArrowheads="1"/>
              </p:cNvSpPr>
              <p:nvPr/>
            </p:nvSpPr>
            <p:spPr bwMode="auto">
              <a:xfrm flipH="1">
                <a:off x="791580" y="2333683"/>
                <a:ext cx="684076" cy="2766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1000">
                    <a:solidFill>
                      <a:schemeClr val="tx1"/>
                    </a:solidFill>
                    <a:latin typeface="FrutigerNext LT Regular" panose="020B0503040504020204" pitchFamily="34" charset="0"/>
                    <a:ea typeface="宋体" panose="02010600030101010101" pitchFamily="2" charset="-122"/>
                  </a:defRPr>
                </a:lvl1pPr>
                <a:lvl2pPr marL="742950" indent="-285750" eaLnBrk="0" hangingPunct="0">
                  <a:defRPr sz="1000">
                    <a:solidFill>
                      <a:schemeClr val="tx1"/>
                    </a:solidFill>
                    <a:latin typeface="FrutigerNext LT Regular" panose="020B0503040504020204" pitchFamily="34" charset="0"/>
                    <a:ea typeface="宋体" panose="02010600030101010101" pitchFamily="2" charset="-122"/>
                  </a:defRPr>
                </a:lvl2pPr>
                <a:lvl3pPr marL="1143000" indent="-228600" eaLnBrk="0" hangingPunct="0">
                  <a:defRPr sz="1000">
                    <a:solidFill>
                      <a:schemeClr val="tx1"/>
                    </a:solidFill>
                    <a:latin typeface="FrutigerNext LT Regular" panose="020B0503040504020204" pitchFamily="34" charset="0"/>
                    <a:ea typeface="宋体" panose="02010600030101010101" pitchFamily="2" charset="-122"/>
                  </a:defRPr>
                </a:lvl3pPr>
                <a:lvl4pPr marL="1600200" indent="-228600" eaLnBrk="0" hangingPunct="0">
                  <a:defRPr sz="1000">
                    <a:solidFill>
                      <a:schemeClr val="tx1"/>
                    </a:solidFill>
                    <a:latin typeface="FrutigerNext LT Regular" panose="020B0503040504020204" pitchFamily="34" charset="0"/>
                    <a:ea typeface="宋体" panose="02010600030101010101" pitchFamily="2" charset="-122"/>
                  </a:defRPr>
                </a:lvl4pPr>
                <a:lvl5pPr marL="2057400" indent="-228600" eaLnBrk="0" hangingPunct="0">
                  <a:defRPr sz="1000">
                    <a:solidFill>
                      <a:schemeClr val="tx1"/>
                    </a:solidFill>
                    <a:latin typeface="FrutigerNext LT Regular" panose="020B0503040504020204" pitchFamily="34" charset="0"/>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9pPr>
              </a:lstStyle>
              <a:p>
                <a:pPr algn="ctr" eaLnBrk="1" fontAlgn="t" hangingPunct="1"/>
                <a:r>
                  <a:rPr lang="en-US" altLang="zh-CN" sz="1200" dirty="0">
                    <a:latin typeface="+mn-lt"/>
                    <a:ea typeface="+mn-ea"/>
                  </a:rPr>
                  <a:t>Server</a:t>
                </a:r>
                <a:endParaRPr lang="zh-CN" altLang="en-US" sz="1200" dirty="0">
                  <a:latin typeface="+mn-lt"/>
                  <a:ea typeface="+mn-ea"/>
                </a:endParaRPr>
              </a:p>
            </p:txBody>
          </p:sp>
        </p:grpSp>
        <p:grpSp>
          <p:nvGrpSpPr>
            <p:cNvPr id="99342" name="组合 13"/>
            <p:cNvGrpSpPr>
              <a:grpSpLocks/>
            </p:cNvGrpSpPr>
            <p:nvPr/>
          </p:nvGrpSpPr>
          <p:grpSpPr bwMode="auto">
            <a:xfrm>
              <a:off x="1047750" y="4370389"/>
              <a:ext cx="684213" cy="550208"/>
              <a:chOff x="791580" y="2060848"/>
              <a:chExt cx="684076" cy="549453"/>
            </a:xfrm>
          </p:grpSpPr>
          <p:grpSp>
            <p:nvGrpSpPr>
              <p:cNvPr id="7" name="组合 291"/>
              <p:cNvGrpSpPr>
                <a:grpSpLocks/>
              </p:cNvGrpSpPr>
              <p:nvPr/>
            </p:nvGrpSpPr>
            <p:grpSpPr bwMode="auto">
              <a:xfrm>
                <a:off x="863588" y="2060848"/>
                <a:ext cx="470022" cy="352427"/>
                <a:chOff x="3573117" y="4541465"/>
                <a:chExt cx="352425" cy="352425"/>
              </a:xfrm>
              <a:noFill/>
            </p:grpSpPr>
            <p:grpSp>
              <p:nvGrpSpPr>
                <p:cNvPr id="8" name="组合 224"/>
                <p:cNvGrpSpPr>
                  <a:grpSpLocks/>
                </p:cNvGrpSpPr>
                <p:nvPr/>
              </p:nvGrpSpPr>
              <p:grpSpPr bwMode="auto">
                <a:xfrm>
                  <a:off x="3573117" y="4541465"/>
                  <a:ext cx="352425" cy="352425"/>
                  <a:chOff x="4402097" y="5310734"/>
                  <a:chExt cx="351648" cy="351648"/>
                </a:xfrm>
                <a:grpFill/>
              </p:grpSpPr>
              <p:sp>
                <p:nvSpPr>
                  <p:cNvPr id="104" name="椭圆 103"/>
                  <p:cNvSpPr/>
                  <p:nvPr/>
                </p:nvSpPr>
                <p:spPr>
                  <a:xfrm>
                    <a:off x="4402097" y="5310735"/>
                    <a:ext cx="351648" cy="351646"/>
                  </a:xfrm>
                  <a:prstGeom prst="ellipse">
                    <a:avLst/>
                  </a:prstGeom>
                  <a:grpFill/>
                  <a:ln>
                    <a:solidFill>
                      <a:schemeClr val="bg1">
                        <a:lumMod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fontAlgn="auto">
                      <a:spcBef>
                        <a:spcPts val="0"/>
                      </a:spcBef>
                      <a:spcAft>
                        <a:spcPts val="0"/>
                      </a:spcAft>
                      <a:defRPr/>
                    </a:pPr>
                    <a:endParaRPr lang="zh-CN" altLang="en-US">
                      <a:solidFill>
                        <a:srgbClr val="FFFFFF"/>
                      </a:solidFill>
                    </a:endParaRPr>
                  </a:p>
                </p:txBody>
              </p:sp>
              <p:pic>
                <p:nvPicPr>
                  <p:cNvPr id="105" name="图片 226"/>
                  <p:cNvPicPr>
                    <a:picLocks noChangeAspect="1"/>
                  </p:cNvPicPr>
                  <p:nvPr/>
                </p:nvPicPr>
                <p:blipFill>
                  <a:blip r:embed="rId4" cstate="print">
                    <a:grayscl/>
                    <a:biLevel thresh="50000"/>
                    <a:extLst/>
                  </a:blip>
                  <a:srcRect/>
                  <a:stretch>
                    <a:fillRect/>
                  </a:stretch>
                </p:blipFill>
                <p:spPr bwMode="auto">
                  <a:xfrm>
                    <a:off x="4461802" y="5372707"/>
                    <a:ext cx="270764" cy="252000"/>
                  </a:xfrm>
                  <a:prstGeom prst="rect">
                    <a:avLst/>
                  </a:prstGeom>
                  <a:grpFill/>
                  <a:ln>
                    <a:noFill/>
                  </a:ln>
                  <a:extLst/>
                </p:spPr>
              </p:pic>
            </p:grpSp>
            <p:pic>
              <p:nvPicPr>
                <p:cNvPr id="103" name="图片 222"/>
                <p:cNvPicPr>
                  <a:picLocks noChangeAspect="1"/>
                </p:cNvPicPr>
                <p:nvPr/>
              </p:nvPicPr>
              <p:blipFill>
                <a:blip r:embed="rId4" cstate="print">
                  <a:duotone>
                    <a:prstClr val="black"/>
                    <a:schemeClr val="accent4">
                      <a:tint val="45000"/>
                      <a:satMod val="400000"/>
                    </a:schemeClr>
                  </a:duotone>
                  <a:extLst/>
                </a:blip>
                <a:srcRect/>
                <a:stretch>
                  <a:fillRect/>
                </a:stretch>
              </p:blipFill>
              <p:spPr bwMode="auto">
                <a:xfrm>
                  <a:off x="3630790" y="4603377"/>
                  <a:ext cx="271463" cy="252413"/>
                </a:xfrm>
                <a:prstGeom prst="rect">
                  <a:avLst/>
                </a:prstGeom>
                <a:grpFill/>
                <a:ln>
                  <a:noFill/>
                </a:ln>
                <a:extLst/>
              </p:spPr>
            </p:pic>
          </p:grpSp>
          <p:sp>
            <p:nvSpPr>
              <p:cNvPr id="99362" name="TextBox 15"/>
              <p:cNvSpPr txBox="1">
                <a:spLocks noChangeArrowheads="1"/>
              </p:cNvSpPr>
              <p:nvPr/>
            </p:nvSpPr>
            <p:spPr bwMode="auto">
              <a:xfrm flipH="1">
                <a:off x="791580" y="2333682"/>
                <a:ext cx="684076" cy="2766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1000">
                    <a:solidFill>
                      <a:schemeClr val="tx1"/>
                    </a:solidFill>
                    <a:latin typeface="FrutigerNext LT Regular" panose="020B0503040504020204" pitchFamily="34" charset="0"/>
                    <a:ea typeface="宋体" panose="02010600030101010101" pitchFamily="2" charset="-122"/>
                  </a:defRPr>
                </a:lvl1pPr>
                <a:lvl2pPr marL="742950" indent="-285750" eaLnBrk="0" hangingPunct="0">
                  <a:defRPr sz="1000">
                    <a:solidFill>
                      <a:schemeClr val="tx1"/>
                    </a:solidFill>
                    <a:latin typeface="FrutigerNext LT Regular" panose="020B0503040504020204" pitchFamily="34" charset="0"/>
                    <a:ea typeface="宋体" panose="02010600030101010101" pitchFamily="2" charset="-122"/>
                  </a:defRPr>
                </a:lvl2pPr>
                <a:lvl3pPr marL="1143000" indent="-228600" eaLnBrk="0" hangingPunct="0">
                  <a:defRPr sz="1000">
                    <a:solidFill>
                      <a:schemeClr val="tx1"/>
                    </a:solidFill>
                    <a:latin typeface="FrutigerNext LT Regular" panose="020B0503040504020204" pitchFamily="34" charset="0"/>
                    <a:ea typeface="宋体" panose="02010600030101010101" pitchFamily="2" charset="-122"/>
                  </a:defRPr>
                </a:lvl3pPr>
                <a:lvl4pPr marL="1600200" indent="-228600" eaLnBrk="0" hangingPunct="0">
                  <a:defRPr sz="1000">
                    <a:solidFill>
                      <a:schemeClr val="tx1"/>
                    </a:solidFill>
                    <a:latin typeface="FrutigerNext LT Regular" panose="020B0503040504020204" pitchFamily="34" charset="0"/>
                    <a:ea typeface="宋体" panose="02010600030101010101" pitchFamily="2" charset="-122"/>
                  </a:defRPr>
                </a:lvl4pPr>
                <a:lvl5pPr marL="2057400" indent="-228600" eaLnBrk="0" hangingPunct="0">
                  <a:defRPr sz="1000">
                    <a:solidFill>
                      <a:schemeClr val="tx1"/>
                    </a:solidFill>
                    <a:latin typeface="FrutigerNext LT Regular" panose="020B0503040504020204" pitchFamily="34" charset="0"/>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9pPr>
              </a:lstStyle>
              <a:p>
                <a:pPr algn="ctr" eaLnBrk="1" fontAlgn="t" hangingPunct="1"/>
                <a:r>
                  <a:rPr lang="en-US" altLang="zh-CN" sz="1200" dirty="0">
                    <a:latin typeface="+mn-lt"/>
                    <a:ea typeface="+mn-ea"/>
                  </a:rPr>
                  <a:t>Server</a:t>
                </a:r>
                <a:endParaRPr lang="zh-CN" altLang="en-US" sz="1200" dirty="0">
                  <a:latin typeface="+mn-lt"/>
                  <a:ea typeface="+mn-ea"/>
                </a:endParaRPr>
              </a:p>
            </p:txBody>
          </p:sp>
        </p:grpSp>
        <p:sp>
          <p:nvSpPr>
            <p:cNvPr id="99343" name="圆角矩形 23"/>
            <p:cNvSpPr>
              <a:spLocks noChangeArrowheads="1"/>
            </p:cNvSpPr>
            <p:nvPr/>
          </p:nvSpPr>
          <p:spPr bwMode="auto">
            <a:xfrm>
              <a:off x="2028788" y="4365625"/>
              <a:ext cx="1152562" cy="431800"/>
            </a:xfrm>
            <a:prstGeom prst="roundRect">
              <a:avLst>
                <a:gd name="adj" fmla="val 16667"/>
              </a:avLst>
            </a:prstGeom>
            <a:solidFill>
              <a:srgbClr val="3399FF"/>
            </a:solidFill>
            <a:ln w="9525" algn="ctr">
              <a:solidFill>
                <a:schemeClr val="tx1"/>
              </a:solidFill>
              <a:round/>
              <a:headEnd/>
              <a:tailEnd/>
            </a:ln>
          </p:spPr>
          <p:txBody>
            <a:bodyPr anchor="ctr"/>
            <a:lstStyle>
              <a:lvl1pPr defTabSz="673100" eaLnBrk="0" hangingPunct="0">
                <a:defRPr sz="1000">
                  <a:solidFill>
                    <a:schemeClr val="tx1"/>
                  </a:solidFill>
                  <a:latin typeface="FrutigerNext LT Regular" panose="020B0503040504020204" pitchFamily="34" charset="0"/>
                  <a:ea typeface="宋体" panose="02010600030101010101" pitchFamily="2" charset="-122"/>
                </a:defRPr>
              </a:lvl1pPr>
              <a:lvl2pPr marL="742950" indent="-285750" defTabSz="673100" eaLnBrk="0" hangingPunct="0">
                <a:defRPr sz="1000">
                  <a:solidFill>
                    <a:schemeClr val="tx1"/>
                  </a:solidFill>
                  <a:latin typeface="FrutigerNext LT Regular" panose="020B0503040504020204" pitchFamily="34" charset="0"/>
                  <a:ea typeface="宋体" panose="02010600030101010101" pitchFamily="2" charset="-122"/>
                </a:defRPr>
              </a:lvl2pPr>
              <a:lvl3pPr marL="1143000" indent="-228600" defTabSz="673100" eaLnBrk="0" hangingPunct="0">
                <a:defRPr sz="1000">
                  <a:solidFill>
                    <a:schemeClr val="tx1"/>
                  </a:solidFill>
                  <a:latin typeface="FrutigerNext LT Regular" panose="020B0503040504020204" pitchFamily="34" charset="0"/>
                  <a:ea typeface="宋体" panose="02010600030101010101" pitchFamily="2" charset="-122"/>
                </a:defRPr>
              </a:lvl3pPr>
              <a:lvl4pPr marL="1600200" indent="-228600" defTabSz="673100" eaLnBrk="0" hangingPunct="0">
                <a:defRPr sz="1000">
                  <a:solidFill>
                    <a:schemeClr val="tx1"/>
                  </a:solidFill>
                  <a:latin typeface="FrutigerNext LT Regular" panose="020B0503040504020204" pitchFamily="34" charset="0"/>
                  <a:ea typeface="宋体" panose="02010600030101010101" pitchFamily="2" charset="-122"/>
                </a:defRPr>
              </a:lvl4pPr>
              <a:lvl5pPr marL="2057400" indent="-228600" defTabSz="673100" eaLnBrk="0" hangingPunct="0">
                <a:defRPr sz="1000">
                  <a:solidFill>
                    <a:schemeClr val="tx1"/>
                  </a:solidFill>
                  <a:latin typeface="FrutigerNext LT Regular" panose="020B0503040504020204" pitchFamily="34" charset="0"/>
                  <a:ea typeface="宋体" panose="02010600030101010101" pitchFamily="2" charset="-122"/>
                </a:defRPr>
              </a:lvl5pPr>
              <a:lvl6pPr marL="2514600" indent="-228600" defTabSz="673100" eaLnBrk="0" fontAlgn="base"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6pPr>
              <a:lvl7pPr marL="2971800" indent="-228600" defTabSz="673100" eaLnBrk="0" fontAlgn="base"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7pPr>
              <a:lvl8pPr marL="3429000" indent="-228600" defTabSz="673100" eaLnBrk="0" fontAlgn="base"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8pPr>
              <a:lvl9pPr marL="3886200" indent="-228600" defTabSz="673100" eaLnBrk="0" fontAlgn="base"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9pPr>
            </a:lstStyle>
            <a:p>
              <a:pPr algn="ctr" eaLnBrk="1" fontAlgn="t" hangingPunct="1"/>
              <a:r>
                <a:rPr lang="en-US" altLang="zh-CN" sz="1200" dirty="0">
                  <a:solidFill>
                    <a:srgbClr val="000000"/>
                  </a:solidFill>
                  <a:latin typeface="+mn-lt"/>
                  <a:ea typeface="+mn-ea"/>
                  <a:cs typeface="Arial Unicode MS" panose="020B0604020202020204" pitchFamily="34" charset="-122"/>
                </a:rPr>
                <a:t>Private Net1</a:t>
              </a:r>
            </a:p>
            <a:p>
              <a:pPr algn="ctr" eaLnBrk="1" fontAlgn="t" hangingPunct="1"/>
              <a:r>
                <a:rPr lang="en-US" altLang="zh-CN" sz="1200" dirty="0">
                  <a:solidFill>
                    <a:srgbClr val="000000"/>
                  </a:solidFill>
                  <a:latin typeface="+mn-lt"/>
                  <a:ea typeface="+mn-ea"/>
                  <a:cs typeface="Arial Unicode MS" panose="020B0604020202020204" pitchFamily="34" charset="-122"/>
                </a:rPr>
                <a:t>10.10.10.0/24</a:t>
              </a:r>
              <a:endParaRPr lang="zh-CN" altLang="en-US" sz="1200" dirty="0">
                <a:solidFill>
                  <a:srgbClr val="000000"/>
                </a:solidFill>
                <a:latin typeface="+mn-lt"/>
                <a:ea typeface="+mn-ea"/>
                <a:cs typeface="Arial Unicode MS" panose="020B0604020202020204" pitchFamily="34" charset="-122"/>
              </a:endParaRPr>
            </a:p>
          </p:txBody>
        </p:sp>
        <p:cxnSp>
          <p:nvCxnSpPr>
            <p:cNvPr id="99344" name="直接箭头连接符 32"/>
            <p:cNvCxnSpPr>
              <a:cxnSpLocks noChangeShapeType="1"/>
              <a:stCxn id="99364" idx="1"/>
              <a:endCxn id="99343" idx="0"/>
            </p:cNvCxnSpPr>
            <p:nvPr/>
          </p:nvCxnSpPr>
          <p:spPr bwMode="auto">
            <a:xfrm>
              <a:off x="2124075" y="4093124"/>
              <a:ext cx="480994" cy="272501"/>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99345" name="直接箭头连接符 33"/>
            <p:cNvCxnSpPr>
              <a:cxnSpLocks noChangeShapeType="1"/>
            </p:cNvCxnSpPr>
            <p:nvPr/>
          </p:nvCxnSpPr>
          <p:spPr bwMode="auto">
            <a:xfrm>
              <a:off x="1619250" y="4581525"/>
              <a:ext cx="446088" cy="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88" name="圆角矩形 87"/>
            <p:cNvSpPr/>
            <p:nvPr/>
          </p:nvSpPr>
          <p:spPr bwMode="auto">
            <a:xfrm>
              <a:off x="4010025" y="4400550"/>
              <a:ext cx="900113" cy="360363"/>
            </a:xfrm>
            <a:prstGeom prst="roundRect">
              <a:avLst/>
            </a:prstGeom>
            <a:solidFill>
              <a:schemeClr val="tx2">
                <a:lumMod val="20000"/>
                <a:lumOff val="80000"/>
              </a:schemeClr>
            </a:solidFill>
            <a:ln w="9525" cap="flat" cmpd="sng" algn="ctr">
              <a:solidFill>
                <a:schemeClr val="tx1"/>
              </a:solidFill>
              <a:prstDash val="solid"/>
              <a:round/>
              <a:headEnd type="none" w="med" len="med"/>
              <a:tailEnd type="none" w="med" len="med"/>
            </a:ln>
            <a:effectLst/>
          </p:spPr>
          <p:txBody>
            <a:bodyPr anchor="ctr"/>
            <a:lstStyle/>
            <a:p>
              <a:pPr algn="ctr" defTabSz="673177" fontAlgn="t">
                <a:defRPr/>
              </a:pPr>
              <a:r>
                <a:rPr lang="en-US" altLang="zh-CN" sz="1200" dirty="0">
                  <a:solidFill>
                    <a:srgbClr val="000000"/>
                  </a:solidFill>
                  <a:latin typeface="+mn-lt"/>
                  <a:ea typeface="+mn-ea"/>
                  <a:cs typeface="Arial Unicode MS" pitchFamily="34" charset="-122"/>
                </a:rPr>
                <a:t>VPN</a:t>
              </a:r>
              <a:r>
                <a:rPr lang="zh-CN" altLang="en-US" sz="1200" dirty="0">
                  <a:solidFill>
                    <a:srgbClr val="000000"/>
                  </a:solidFill>
                  <a:latin typeface="+mn-lt"/>
                  <a:ea typeface="+mn-ea"/>
                  <a:cs typeface="Arial Unicode MS" pitchFamily="34" charset="-122"/>
                </a:rPr>
                <a:t>网关</a:t>
              </a:r>
            </a:p>
          </p:txBody>
        </p:sp>
        <p:sp>
          <p:nvSpPr>
            <p:cNvPr id="99347" name="TextBox 97"/>
            <p:cNvSpPr txBox="1">
              <a:spLocks noChangeArrowheads="1"/>
            </p:cNvSpPr>
            <p:nvPr/>
          </p:nvSpPr>
          <p:spPr bwMode="auto">
            <a:xfrm>
              <a:off x="3824209" y="3903018"/>
              <a:ext cx="107164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eaLnBrk="0" hangingPunct="0">
                <a:defRPr sz="1000">
                  <a:solidFill>
                    <a:schemeClr val="tx1"/>
                  </a:solidFill>
                  <a:latin typeface="FrutigerNext LT Regular" panose="020B0503040504020204" pitchFamily="34" charset="0"/>
                  <a:ea typeface="宋体" panose="02010600030101010101" pitchFamily="2" charset="-122"/>
                </a:defRPr>
              </a:lvl1pPr>
              <a:lvl2pPr marL="742950" indent="-285750" eaLnBrk="0" hangingPunct="0">
                <a:defRPr sz="1000">
                  <a:solidFill>
                    <a:schemeClr val="tx1"/>
                  </a:solidFill>
                  <a:latin typeface="FrutigerNext LT Regular" panose="020B0503040504020204" pitchFamily="34" charset="0"/>
                  <a:ea typeface="宋体" panose="02010600030101010101" pitchFamily="2" charset="-122"/>
                </a:defRPr>
              </a:lvl2pPr>
              <a:lvl3pPr marL="1143000" indent="-228600" eaLnBrk="0" hangingPunct="0">
                <a:defRPr sz="1000">
                  <a:solidFill>
                    <a:schemeClr val="tx1"/>
                  </a:solidFill>
                  <a:latin typeface="FrutigerNext LT Regular" panose="020B0503040504020204" pitchFamily="34" charset="0"/>
                  <a:ea typeface="宋体" panose="02010600030101010101" pitchFamily="2" charset="-122"/>
                </a:defRPr>
              </a:lvl3pPr>
              <a:lvl4pPr marL="1600200" indent="-228600" eaLnBrk="0" hangingPunct="0">
                <a:defRPr sz="1000">
                  <a:solidFill>
                    <a:schemeClr val="tx1"/>
                  </a:solidFill>
                  <a:latin typeface="FrutigerNext LT Regular" panose="020B0503040504020204" pitchFamily="34" charset="0"/>
                  <a:ea typeface="宋体" panose="02010600030101010101" pitchFamily="2" charset="-122"/>
                </a:defRPr>
              </a:lvl4pPr>
              <a:lvl5pPr marL="2057400" indent="-228600" eaLnBrk="0" hangingPunct="0">
                <a:defRPr sz="1000">
                  <a:solidFill>
                    <a:schemeClr val="tx1"/>
                  </a:solidFill>
                  <a:latin typeface="FrutigerNext LT Regular" panose="020B0503040504020204" pitchFamily="34" charset="0"/>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9pPr>
            </a:lstStyle>
            <a:p>
              <a:pPr algn="ctr" eaLnBrk="1" fontAlgn="t" hangingPunct="1"/>
              <a:r>
                <a:rPr lang="en-US" altLang="zh-CN" sz="1200" dirty="0">
                  <a:latin typeface="+mn-lt"/>
                  <a:ea typeface="+mn-ea"/>
                  <a:cs typeface="Arial Unicode MS" panose="020B0604020202020204" pitchFamily="34" charset="-122"/>
                </a:rPr>
                <a:t>EIP</a:t>
              </a:r>
            </a:p>
            <a:p>
              <a:pPr algn="ctr" eaLnBrk="1" fontAlgn="t" hangingPunct="1"/>
              <a:r>
                <a:rPr lang="en-US" altLang="zh-CN" sz="1200" dirty="0">
                  <a:latin typeface="+mn-lt"/>
                  <a:ea typeface="+mn-ea"/>
                  <a:cs typeface="Arial Unicode MS" panose="020B0604020202020204" pitchFamily="34" charset="-122"/>
                </a:rPr>
                <a:t>172.24.4.25</a:t>
              </a:r>
              <a:endParaRPr lang="zh-CN" altLang="en-US" sz="1200" dirty="0">
                <a:latin typeface="+mn-lt"/>
                <a:ea typeface="+mn-ea"/>
                <a:cs typeface="Arial Unicode MS" panose="020B0604020202020204" pitchFamily="34" charset="-122"/>
              </a:endParaRPr>
            </a:p>
          </p:txBody>
        </p:sp>
        <p:sp>
          <p:nvSpPr>
            <p:cNvPr id="99348" name="TextBox 98"/>
            <p:cNvSpPr txBox="1">
              <a:spLocks noChangeArrowheads="1"/>
            </p:cNvSpPr>
            <p:nvPr/>
          </p:nvSpPr>
          <p:spPr bwMode="auto">
            <a:xfrm>
              <a:off x="2803207" y="3795068"/>
              <a:ext cx="124174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eaLnBrk="0" hangingPunct="0">
                <a:defRPr sz="1000">
                  <a:solidFill>
                    <a:schemeClr val="tx1"/>
                  </a:solidFill>
                  <a:latin typeface="FrutigerNext LT Regular" panose="020B0503040504020204" pitchFamily="34" charset="0"/>
                  <a:ea typeface="宋体" panose="02010600030101010101" pitchFamily="2" charset="-122"/>
                </a:defRPr>
              </a:lvl1pPr>
              <a:lvl2pPr marL="742950" indent="-285750" eaLnBrk="0" hangingPunct="0">
                <a:defRPr sz="1000">
                  <a:solidFill>
                    <a:schemeClr val="tx1"/>
                  </a:solidFill>
                  <a:latin typeface="FrutigerNext LT Regular" panose="020B0503040504020204" pitchFamily="34" charset="0"/>
                  <a:ea typeface="宋体" panose="02010600030101010101" pitchFamily="2" charset="-122"/>
                </a:defRPr>
              </a:lvl2pPr>
              <a:lvl3pPr marL="1143000" indent="-228600" eaLnBrk="0" hangingPunct="0">
                <a:defRPr sz="1000">
                  <a:solidFill>
                    <a:schemeClr val="tx1"/>
                  </a:solidFill>
                  <a:latin typeface="FrutigerNext LT Regular" panose="020B0503040504020204" pitchFamily="34" charset="0"/>
                  <a:ea typeface="宋体" panose="02010600030101010101" pitchFamily="2" charset="-122"/>
                </a:defRPr>
              </a:lvl3pPr>
              <a:lvl4pPr marL="1600200" indent="-228600" eaLnBrk="0" hangingPunct="0">
                <a:defRPr sz="1000">
                  <a:solidFill>
                    <a:schemeClr val="tx1"/>
                  </a:solidFill>
                  <a:latin typeface="FrutigerNext LT Regular" panose="020B0503040504020204" pitchFamily="34" charset="0"/>
                  <a:ea typeface="宋体" panose="02010600030101010101" pitchFamily="2" charset="-122"/>
                </a:defRPr>
              </a:lvl4pPr>
              <a:lvl5pPr marL="2057400" indent="-228600" eaLnBrk="0" hangingPunct="0">
                <a:defRPr sz="1000">
                  <a:solidFill>
                    <a:schemeClr val="tx1"/>
                  </a:solidFill>
                  <a:latin typeface="FrutigerNext LT Regular" panose="020B0503040504020204" pitchFamily="34" charset="0"/>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9pPr>
            </a:lstStyle>
            <a:p>
              <a:pPr algn="ctr" eaLnBrk="1" fontAlgn="t" hangingPunct="1"/>
              <a:r>
                <a:rPr lang="en-US" altLang="zh-CN" sz="1200" dirty="0" err="1">
                  <a:latin typeface="+mn-lt"/>
                  <a:ea typeface="+mn-ea"/>
                  <a:cs typeface="Arial Unicode MS" panose="020B0604020202020204" pitchFamily="34" charset="-122"/>
                </a:rPr>
                <a:t>vRouter</a:t>
              </a:r>
              <a:endParaRPr lang="en-US" altLang="zh-CN" sz="1200" dirty="0">
                <a:latin typeface="+mn-lt"/>
                <a:ea typeface="+mn-ea"/>
                <a:cs typeface="Arial Unicode MS" panose="020B0604020202020204" pitchFamily="34" charset="-122"/>
              </a:endParaRPr>
            </a:p>
            <a:p>
              <a:pPr algn="ctr" eaLnBrk="1" fontAlgn="t" hangingPunct="1"/>
              <a:r>
                <a:rPr lang="en-US" altLang="zh-CN" sz="1200" dirty="0">
                  <a:latin typeface="+mn-lt"/>
                  <a:ea typeface="+mn-ea"/>
                  <a:cs typeface="Arial Unicode MS" panose="020B0604020202020204" pitchFamily="34" charset="-122"/>
                </a:rPr>
                <a:t>10.10.10.254</a:t>
              </a:r>
              <a:endParaRPr lang="zh-CN" altLang="en-US" sz="1200" dirty="0">
                <a:latin typeface="+mn-lt"/>
                <a:ea typeface="+mn-ea"/>
                <a:cs typeface="Arial Unicode MS" panose="020B0604020202020204" pitchFamily="34" charset="-122"/>
              </a:endParaRPr>
            </a:p>
          </p:txBody>
        </p:sp>
        <p:cxnSp>
          <p:nvCxnSpPr>
            <p:cNvPr id="99349" name="直接连接符 99"/>
            <p:cNvCxnSpPr>
              <a:cxnSpLocks noChangeShapeType="1"/>
              <a:endCxn id="99343" idx="3"/>
            </p:cNvCxnSpPr>
            <p:nvPr/>
          </p:nvCxnSpPr>
          <p:spPr bwMode="auto">
            <a:xfrm flipH="1">
              <a:off x="3181350" y="4579938"/>
              <a:ext cx="234950" cy="1587"/>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cxnSp>
          <p:nvCxnSpPr>
            <p:cNvPr id="99350" name="直接连接符 102"/>
            <p:cNvCxnSpPr>
              <a:cxnSpLocks noChangeShapeType="1"/>
              <a:stCxn id="88" idx="1"/>
            </p:cNvCxnSpPr>
            <p:nvPr/>
          </p:nvCxnSpPr>
          <p:spPr bwMode="auto">
            <a:xfrm flipH="1" flipV="1">
              <a:off x="3692525" y="4579938"/>
              <a:ext cx="317500" cy="1587"/>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cxnSp>
          <p:nvCxnSpPr>
            <p:cNvPr id="99351" name="形状 108"/>
            <p:cNvCxnSpPr>
              <a:cxnSpLocks noChangeShapeType="1"/>
              <a:stCxn id="88" idx="3"/>
              <a:endCxn id="62" idx="2"/>
            </p:cNvCxnSpPr>
            <p:nvPr/>
          </p:nvCxnSpPr>
          <p:spPr bwMode="auto">
            <a:xfrm flipV="1">
              <a:off x="4910138" y="4303713"/>
              <a:ext cx="2722314" cy="277019"/>
            </a:xfrm>
            <a:prstGeom prst="bentConnector2">
              <a:avLst/>
            </a:prstGeom>
            <a:noFill/>
            <a:ln w="19050" algn="ctr">
              <a:solidFill>
                <a:schemeClr val="tx1"/>
              </a:solidFill>
              <a:round/>
              <a:headEnd/>
              <a:tailEnd/>
            </a:ln>
            <a:extLst>
              <a:ext uri="{909E8E84-426E-40DD-AFC4-6F175D3DCCD1}">
                <a14:hiddenFill xmlns:a14="http://schemas.microsoft.com/office/drawing/2010/main">
                  <a:noFill/>
                </a14:hiddenFill>
              </a:ext>
            </a:extLst>
          </p:spPr>
        </p:cxnSp>
        <p:pic>
          <p:nvPicPr>
            <p:cNvPr id="99352" name="Picture 456" descr="图片23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84550" y="4410075"/>
              <a:ext cx="431800"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99353" name="组合 111"/>
            <p:cNvGrpSpPr>
              <a:grpSpLocks/>
            </p:cNvGrpSpPr>
            <p:nvPr/>
          </p:nvGrpSpPr>
          <p:grpSpPr bwMode="auto">
            <a:xfrm>
              <a:off x="5219700" y="4159250"/>
              <a:ext cx="1800225" cy="541338"/>
              <a:chOff x="5184068" y="2492896"/>
              <a:chExt cx="1800200" cy="540060"/>
            </a:xfrm>
          </p:grpSpPr>
          <p:sp>
            <p:nvSpPr>
              <p:cNvPr id="99356" name="TextBox 110"/>
              <p:cNvSpPr txBox="1">
                <a:spLocks noChangeArrowheads="1"/>
              </p:cNvSpPr>
              <p:nvPr/>
            </p:nvSpPr>
            <p:spPr bwMode="auto">
              <a:xfrm>
                <a:off x="5458383" y="2492896"/>
                <a:ext cx="1188132" cy="276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000">
                    <a:solidFill>
                      <a:schemeClr val="tx1"/>
                    </a:solidFill>
                    <a:latin typeface="FrutigerNext LT Regular" panose="020B0503040504020204" pitchFamily="34" charset="0"/>
                    <a:ea typeface="宋体" panose="02010600030101010101" pitchFamily="2" charset="-122"/>
                  </a:defRPr>
                </a:lvl1pPr>
                <a:lvl2pPr marL="742950" indent="-285750" eaLnBrk="0" hangingPunct="0">
                  <a:defRPr sz="1000">
                    <a:solidFill>
                      <a:schemeClr val="tx1"/>
                    </a:solidFill>
                    <a:latin typeface="FrutigerNext LT Regular" panose="020B0503040504020204" pitchFamily="34" charset="0"/>
                    <a:ea typeface="宋体" panose="02010600030101010101" pitchFamily="2" charset="-122"/>
                  </a:defRPr>
                </a:lvl2pPr>
                <a:lvl3pPr marL="1143000" indent="-228600" eaLnBrk="0" hangingPunct="0">
                  <a:defRPr sz="1000">
                    <a:solidFill>
                      <a:schemeClr val="tx1"/>
                    </a:solidFill>
                    <a:latin typeface="FrutigerNext LT Regular" panose="020B0503040504020204" pitchFamily="34" charset="0"/>
                    <a:ea typeface="宋体" panose="02010600030101010101" pitchFamily="2" charset="-122"/>
                  </a:defRPr>
                </a:lvl3pPr>
                <a:lvl4pPr marL="1600200" indent="-228600" eaLnBrk="0" hangingPunct="0">
                  <a:defRPr sz="1000">
                    <a:solidFill>
                      <a:schemeClr val="tx1"/>
                    </a:solidFill>
                    <a:latin typeface="FrutigerNext LT Regular" panose="020B0503040504020204" pitchFamily="34" charset="0"/>
                    <a:ea typeface="宋体" panose="02010600030101010101" pitchFamily="2" charset="-122"/>
                  </a:defRPr>
                </a:lvl4pPr>
                <a:lvl5pPr marL="2057400" indent="-228600" eaLnBrk="0" hangingPunct="0">
                  <a:defRPr sz="1000">
                    <a:solidFill>
                      <a:schemeClr val="tx1"/>
                    </a:solidFill>
                    <a:latin typeface="FrutigerNext LT Regular" panose="020B0503040504020204" pitchFamily="34" charset="0"/>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9pPr>
              </a:lstStyle>
              <a:p>
                <a:pPr algn="ctr" eaLnBrk="1" fontAlgn="t" hangingPunct="1"/>
                <a:r>
                  <a:rPr lang="en-US" altLang="zh-CN" sz="1200" dirty="0" err="1">
                    <a:latin typeface="+mn-lt"/>
                    <a:ea typeface="+mn-ea"/>
                  </a:rPr>
                  <a:t>IPSec</a:t>
                </a:r>
                <a:r>
                  <a:rPr lang="en-US" altLang="zh-CN" sz="1200" dirty="0">
                    <a:latin typeface="+mn-lt"/>
                    <a:ea typeface="+mn-ea"/>
                  </a:rPr>
                  <a:t> Tunnel</a:t>
                </a:r>
                <a:endParaRPr lang="zh-CN" altLang="en-US" sz="1200" dirty="0">
                  <a:latin typeface="+mn-lt"/>
                  <a:ea typeface="+mn-ea"/>
                </a:endParaRPr>
              </a:p>
            </p:txBody>
          </p:sp>
          <p:sp>
            <p:nvSpPr>
              <p:cNvPr id="115" name="椭圆 56"/>
              <p:cNvSpPr/>
              <p:nvPr/>
            </p:nvSpPr>
            <p:spPr bwMode="auto">
              <a:xfrm>
                <a:off x="5184068" y="2744713"/>
                <a:ext cx="95249" cy="288243"/>
              </a:xfrm>
              <a:prstGeom prst="ellipse">
                <a:avLst/>
              </a:prstGeom>
              <a:solidFill>
                <a:schemeClr val="bg1">
                  <a:lumMod val="85000"/>
                </a:schemeClr>
              </a:solidFill>
              <a:ln w="9525" cap="flat" cmpd="sng" algn="ctr">
                <a:solidFill>
                  <a:schemeClr val="tx1"/>
                </a:solidFill>
                <a:prstDash val="solid"/>
                <a:round/>
                <a:headEnd type="none" w="med" len="med"/>
                <a:tailEnd type="none" w="med" len="med"/>
              </a:ln>
              <a:effectLst/>
            </p:spPr>
            <p:txBody>
              <a:bodyPr/>
              <a:lstStyle/>
              <a:p>
                <a:pPr fontAlgn="t">
                  <a:defRPr/>
                </a:pPr>
                <a:endParaRPr lang="zh-CN" altLang="en-US">
                  <a:latin typeface="+mn-lt"/>
                  <a:ea typeface="+mn-ea"/>
                </a:endParaRPr>
              </a:p>
            </p:txBody>
          </p:sp>
          <p:sp>
            <p:nvSpPr>
              <p:cNvPr id="116" name="椭圆 57"/>
              <p:cNvSpPr/>
              <p:nvPr/>
            </p:nvSpPr>
            <p:spPr bwMode="auto">
              <a:xfrm>
                <a:off x="6889019" y="2744713"/>
                <a:ext cx="95249" cy="288243"/>
              </a:xfrm>
              <a:prstGeom prst="ellipse">
                <a:avLst/>
              </a:prstGeom>
              <a:solidFill>
                <a:schemeClr val="bg1">
                  <a:lumMod val="85000"/>
                </a:schemeClr>
              </a:solidFill>
              <a:ln w="9525" cap="flat" cmpd="sng" algn="ctr">
                <a:solidFill>
                  <a:schemeClr val="tx1"/>
                </a:solidFill>
                <a:prstDash val="solid"/>
                <a:round/>
                <a:headEnd type="none" w="med" len="med"/>
                <a:tailEnd type="none" w="med" len="med"/>
              </a:ln>
              <a:effectLst/>
            </p:spPr>
            <p:txBody>
              <a:bodyPr/>
              <a:lstStyle/>
              <a:p>
                <a:pPr fontAlgn="t">
                  <a:defRPr/>
                </a:pPr>
                <a:endParaRPr lang="zh-CN" altLang="en-US">
                  <a:latin typeface="+mn-lt"/>
                  <a:ea typeface="+mn-ea"/>
                </a:endParaRPr>
              </a:p>
            </p:txBody>
          </p:sp>
          <p:cxnSp>
            <p:nvCxnSpPr>
              <p:cNvPr id="99359" name="直接连接符 50"/>
              <p:cNvCxnSpPr>
                <a:cxnSpLocks noChangeShapeType="1"/>
              </p:cNvCxnSpPr>
              <p:nvPr/>
            </p:nvCxnSpPr>
            <p:spPr bwMode="auto">
              <a:xfrm>
                <a:off x="5231442" y="2744924"/>
                <a:ext cx="1705453" cy="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99360" name="直接连接符 51"/>
              <p:cNvCxnSpPr>
                <a:cxnSpLocks noChangeShapeType="1"/>
              </p:cNvCxnSpPr>
              <p:nvPr/>
            </p:nvCxnSpPr>
            <p:spPr bwMode="auto">
              <a:xfrm>
                <a:off x="5231442" y="3032956"/>
                <a:ext cx="1705453" cy="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grpSp>
        <p:cxnSp>
          <p:nvCxnSpPr>
            <p:cNvPr id="99354" name="直接连接符 91"/>
            <p:cNvCxnSpPr>
              <a:cxnSpLocks noChangeShapeType="1"/>
              <a:stCxn id="99335" idx="0"/>
              <a:endCxn id="99333" idx="2"/>
            </p:cNvCxnSpPr>
            <p:nvPr/>
          </p:nvCxnSpPr>
          <p:spPr bwMode="auto">
            <a:xfrm flipH="1" flipV="1">
              <a:off x="7489838" y="3310628"/>
              <a:ext cx="106350" cy="200922"/>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grpSp>
      <p:sp>
        <p:nvSpPr>
          <p:cNvPr id="47" name="TextBox 46"/>
          <p:cNvSpPr txBox="1"/>
          <p:nvPr/>
        </p:nvSpPr>
        <p:spPr bwMode="auto">
          <a:xfrm>
            <a:off x="1150938" y="5184631"/>
            <a:ext cx="7273925" cy="1025922"/>
          </a:xfrm>
          <a:prstGeom prst="rect">
            <a:avLst/>
          </a:prstGeom>
          <a:solidFill>
            <a:schemeClr val="bg1">
              <a:lumMod val="85000"/>
            </a:schemeClr>
          </a:solidFill>
          <a:ln w="9525">
            <a:noFill/>
            <a:miter lim="800000"/>
            <a:headEnd/>
            <a:tailEnd/>
          </a:ln>
        </p:spPr>
        <p:txBody>
          <a:bodyPr lIns="99980" tIns="0" rIns="99980" bIns="0">
            <a:spAutoFit/>
          </a:bodyPr>
          <a:lstStyle/>
          <a:p>
            <a:pPr marL="171450" indent="-171450" defTabSz="1001649" eaLnBrk="0" fontAlgn="t" hangingPunct="0">
              <a:lnSpc>
                <a:spcPts val="1600"/>
              </a:lnSpc>
              <a:buSzPct val="50000"/>
              <a:buFont typeface="Wingdings" panose="05000000000000000000" pitchFamily="2" charset="2"/>
              <a:buChar char="n"/>
              <a:defRPr/>
            </a:pPr>
            <a:r>
              <a:rPr lang="en-US" altLang="zh-CN" sz="1200" dirty="0">
                <a:solidFill>
                  <a:srgbClr val="000000"/>
                </a:solidFill>
                <a:latin typeface="+mn-lt"/>
                <a:ea typeface="+mn-ea"/>
                <a:cs typeface="Arial" pitchFamily="34" charset="0"/>
              </a:rPr>
              <a:t>VPC</a:t>
            </a:r>
            <a:r>
              <a:rPr lang="zh-CN" altLang="en-US" sz="1200" dirty="0">
                <a:solidFill>
                  <a:srgbClr val="000000"/>
                </a:solidFill>
                <a:latin typeface="+mn-lt"/>
                <a:ea typeface="+mn-ea"/>
                <a:cs typeface="Arial" pitchFamily="34" charset="0"/>
              </a:rPr>
              <a:t>中创建内部网络</a:t>
            </a:r>
            <a:r>
              <a:rPr lang="en-US" altLang="zh-CN" sz="1200" dirty="0">
                <a:solidFill>
                  <a:srgbClr val="000000"/>
                </a:solidFill>
                <a:latin typeface="+mn-lt"/>
                <a:ea typeface="+mn-ea"/>
                <a:cs typeface="Arial" pitchFamily="34" charset="0"/>
              </a:rPr>
              <a:t>Private Net1</a:t>
            </a:r>
            <a:r>
              <a:rPr lang="zh-CN" altLang="en-US" sz="1200" dirty="0">
                <a:solidFill>
                  <a:srgbClr val="000000"/>
                </a:solidFill>
                <a:latin typeface="+mn-lt"/>
                <a:ea typeface="+mn-ea"/>
                <a:cs typeface="Arial" pitchFamily="34" charset="0"/>
              </a:rPr>
              <a:t>，地址为：</a:t>
            </a:r>
            <a:r>
              <a:rPr lang="en-US" altLang="zh-CN" sz="1200" dirty="0">
                <a:solidFill>
                  <a:srgbClr val="000000"/>
                </a:solidFill>
                <a:latin typeface="+mn-lt"/>
                <a:ea typeface="+mn-ea"/>
                <a:cs typeface="Arial" pitchFamily="34" charset="0"/>
              </a:rPr>
              <a:t>10.10.10.0/24</a:t>
            </a:r>
            <a:r>
              <a:rPr lang="zh-CN" altLang="en-US" sz="1200" dirty="0">
                <a:solidFill>
                  <a:srgbClr val="000000"/>
                </a:solidFill>
                <a:latin typeface="+mn-lt"/>
                <a:ea typeface="+mn-ea"/>
                <a:cs typeface="Arial" pitchFamily="34" charset="0"/>
              </a:rPr>
              <a:t>，网关为：</a:t>
            </a:r>
            <a:r>
              <a:rPr lang="en-US" altLang="zh-CN" sz="1200" dirty="0">
                <a:solidFill>
                  <a:srgbClr val="000000"/>
                </a:solidFill>
                <a:latin typeface="+mn-lt"/>
                <a:ea typeface="+mn-ea"/>
                <a:cs typeface="Arial" pitchFamily="34" charset="0"/>
              </a:rPr>
              <a:t>10.10.10.254</a:t>
            </a:r>
            <a:r>
              <a:rPr lang="zh-CN" altLang="en-US" sz="1200" dirty="0">
                <a:solidFill>
                  <a:srgbClr val="000000"/>
                </a:solidFill>
                <a:latin typeface="+mn-lt"/>
                <a:ea typeface="+mn-ea"/>
                <a:cs typeface="Arial" pitchFamily="34" charset="0"/>
              </a:rPr>
              <a:t>，并关联路由器</a:t>
            </a:r>
            <a:r>
              <a:rPr lang="en-US" altLang="zh-CN" sz="1200" dirty="0" err="1" smtClean="0">
                <a:solidFill>
                  <a:srgbClr val="000000"/>
                </a:solidFill>
                <a:latin typeface="+mn-lt"/>
                <a:ea typeface="+mn-ea"/>
                <a:cs typeface="Arial" pitchFamily="34" charset="0"/>
              </a:rPr>
              <a:t>vRouter</a:t>
            </a:r>
            <a:r>
              <a:rPr lang="zh-CN" altLang="en-US" sz="1200" dirty="0" smtClean="0">
                <a:solidFill>
                  <a:srgbClr val="000000"/>
                </a:solidFill>
                <a:latin typeface="+mn-lt"/>
                <a:ea typeface="+mn-ea"/>
                <a:cs typeface="Arial" pitchFamily="34" charset="0"/>
              </a:rPr>
              <a:t>。</a:t>
            </a:r>
            <a:endParaRPr lang="en-US" altLang="zh-CN" sz="1200" dirty="0">
              <a:solidFill>
                <a:srgbClr val="000000"/>
              </a:solidFill>
              <a:latin typeface="+mn-lt"/>
              <a:ea typeface="+mn-ea"/>
              <a:cs typeface="Arial" pitchFamily="34" charset="0"/>
            </a:endParaRPr>
          </a:p>
          <a:p>
            <a:pPr marL="171450" indent="-171450" defTabSz="1001649" eaLnBrk="0" fontAlgn="t" hangingPunct="0">
              <a:lnSpc>
                <a:spcPts val="1600"/>
              </a:lnSpc>
              <a:buSzPct val="50000"/>
              <a:buFont typeface="Wingdings" panose="05000000000000000000" pitchFamily="2" charset="2"/>
              <a:buChar char="n"/>
              <a:defRPr/>
            </a:pPr>
            <a:r>
              <a:rPr lang="zh-CN" altLang="en-US" sz="1200" dirty="0">
                <a:solidFill>
                  <a:srgbClr val="000000"/>
                </a:solidFill>
                <a:latin typeface="+mn-lt"/>
                <a:ea typeface="+mn-ea"/>
                <a:cs typeface="Arial" pitchFamily="34" charset="0"/>
              </a:rPr>
              <a:t>本端</a:t>
            </a:r>
            <a:r>
              <a:rPr lang="en-US" altLang="zh-CN" sz="1200" dirty="0">
                <a:solidFill>
                  <a:srgbClr val="000000"/>
                </a:solidFill>
                <a:latin typeface="+mn-lt"/>
                <a:ea typeface="+mn-ea"/>
                <a:cs typeface="Arial" pitchFamily="34" charset="0"/>
              </a:rPr>
              <a:t>VPC</a:t>
            </a:r>
            <a:r>
              <a:rPr lang="zh-CN" altLang="en-US" sz="1200" dirty="0">
                <a:solidFill>
                  <a:srgbClr val="000000"/>
                </a:solidFill>
                <a:latin typeface="+mn-lt"/>
                <a:ea typeface="+mn-ea"/>
                <a:cs typeface="Arial" pitchFamily="34" charset="0"/>
              </a:rPr>
              <a:t>网关为：</a:t>
            </a:r>
            <a:r>
              <a:rPr lang="en-US" altLang="zh-CN" sz="1200" dirty="0">
                <a:solidFill>
                  <a:srgbClr val="000000"/>
                </a:solidFill>
                <a:latin typeface="+mn-lt"/>
                <a:ea typeface="+mn-ea"/>
                <a:cs typeface="Arial" pitchFamily="34" charset="0"/>
              </a:rPr>
              <a:t>172.24.4.25</a:t>
            </a:r>
            <a:r>
              <a:rPr lang="zh-CN" altLang="en-US" sz="1200" dirty="0">
                <a:solidFill>
                  <a:srgbClr val="000000"/>
                </a:solidFill>
                <a:latin typeface="+mn-lt"/>
                <a:ea typeface="+mn-ea"/>
                <a:cs typeface="Arial" pitchFamily="34" charset="0"/>
              </a:rPr>
              <a:t>，本端子网为：</a:t>
            </a:r>
            <a:r>
              <a:rPr lang="en-US" altLang="zh-CN" sz="1200" dirty="0" smtClean="0">
                <a:solidFill>
                  <a:srgbClr val="000000"/>
                </a:solidFill>
                <a:latin typeface="+mn-lt"/>
                <a:ea typeface="+mn-ea"/>
                <a:cs typeface="Arial" pitchFamily="34" charset="0"/>
              </a:rPr>
              <a:t>10.10.10.0/24</a:t>
            </a:r>
            <a:r>
              <a:rPr lang="zh-CN" altLang="en-US" sz="1200" dirty="0" smtClean="0">
                <a:solidFill>
                  <a:srgbClr val="000000"/>
                </a:solidFill>
                <a:latin typeface="+mn-lt"/>
                <a:ea typeface="+mn-ea"/>
                <a:cs typeface="Arial" pitchFamily="34" charset="0"/>
              </a:rPr>
              <a:t>。</a:t>
            </a:r>
            <a:endParaRPr lang="en-US" altLang="zh-CN" sz="1200" dirty="0">
              <a:solidFill>
                <a:srgbClr val="000000"/>
              </a:solidFill>
              <a:latin typeface="+mn-lt"/>
              <a:ea typeface="+mn-ea"/>
              <a:cs typeface="Arial" pitchFamily="34" charset="0"/>
            </a:endParaRPr>
          </a:p>
          <a:p>
            <a:pPr marL="171450" indent="-171450" defTabSz="1001649" eaLnBrk="0" fontAlgn="t" hangingPunct="0">
              <a:lnSpc>
                <a:spcPts val="1600"/>
              </a:lnSpc>
              <a:buSzPct val="50000"/>
              <a:buFont typeface="Wingdings" panose="05000000000000000000" pitchFamily="2" charset="2"/>
              <a:buChar char="n"/>
              <a:defRPr/>
            </a:pPr>
            <a:r>
              <a:rPr lang="zh-CN" altLang="en-US" sz="1200" dirty="0">
                <a:solidFill>
                  <a:srgbClr val="000000"/>
                </a:solidFill>
                <a:latin typeface="+mn-lt"/>
                <a:ea typeface="+mn-ea"/>
                <a:cs typeface="Arial" pitchFamily="34" charset="0"/>
              </a:rPr>
              <a:t>对端</a:t>
            </a:r>
            <a:r>
              <a:rPr lang="en-US" altLang="zh-CN" sz="1200" dirty="0">
                <a:solidFill>
                  <a:srgbClr val="000000"/>
                </a:solidFill>
                <a:latin typeface="+mn-lt"/>
                <a:ea typeface="+mn-ea"/>
                <a:cs typeface="Arial" pitchFamily="34" charset="0"/>
              </a:rPr>
              <a:t>VPC</a:t>
            </a:r>
            <a:r>
              <a:rPr lang="zh-CN" altLang="en-US" sz="1200" dirty="0">
                <a:solidFill>
                  <a:srgbClr val="000000"/>
                </a:solidFill>
                <a:latin typeface="+mn-lt"/>
                <a:ea typeface="+mn-ea"/>
                <a:cs typeface="Arial" pitchFamily="34" charset="0"/>
              </a:rPr>
              <a:t>网关为：</a:t>
            </a:r>
            <a:r>
              <a:rPr lang="en-US" altLang="zh-CN" sz="1200" dirty="0">
                <a:solidFill>
                  <a:srgbClr val="000000"/>
                </a:solidFill>
                <a:latin typeface="+mn-lt"/>
                <a:ea typeface="+mn-ea"/>
                <a:cs typeface="Arial" pitchFamily="34" charset="0"/>
              </a:rPr>
              <a:t>10.10.10.50</a:t>
            </a:r>
            <a:r>
              <a:rPr lang="zh-CN" altLang="en-US" sz="1200" dirty="0">
                <a:solidFill>
                  <a:srgbClr val="000000"/>
                </a:solidFill>
                <a:latin typeface="+mn-lt"/>
                <a:ea typeface="+mn-ea"/>
                <a:cs typeface="Arial" pitchFamily="34" charset="0"/>
              </a:rPr>
              <a:t>，对端子网为：</a:t>
            </a:r>
            <a:r>
              <a:rPr lang="en-US" altLang="zh-CN" sz="1200" dirty="0">
                <a:solidFill>
                  <a:srgbClr val="000000"/>
                </a:solidFill>
                <a:latin typeface="+mn-lt"/>
                <a:ea typeface="+mn-ea"/>
                <a:cs typeface="Arial" pitchFamily="34" charset="0"/>
              </a:rPr>
              <a:t>192.168.1.0</a:t>
            </a:r>
            <a:r>
              <a:rPr lang="zh-CN" altLang="en-US" sz="1200" dirty="0">
                <a:solidFill>
                  <a:srgbClr val="000000"/>
                </a:solidFill>
                <a:latin typeface="+mn-lt"/>
                <a:ea typeface="+mn-ea"/>
                <a:cs typeface="Arial" pitchFamily="34" charset="0"/>
              </a:rPr>
              <a:t>，</a:t>
            </a:r>
            <a:r>
              <a:rPr lang="en-US" altLang="zh-CN" sz="1200" dirty="0">
                <a:solidFill>
                  <a:srgbClr val="000000"/>
                </a:solidFill>
                <a:latin typeface="+mn-lt"/>
                <a:ea typeface="+mn-ea"/>
                <a:cs typeface="Arial" pitchFamily="34" charset="0"/>
              </a:rPr>
              <a:t>VM</a:t>
            </a:r>
            <a:r>
              <a:rPr lang="zh-CN" altLang="en-US" sz="1200" dirty="0">
                <a:solidFill>
                  <a:srgbClr val="000000"/>
                </a:solidFill>
                <a:latin typeface="+mn-lt"/>
                <a:ea typeface="+mn-ea"/>
                <a:cs typeface="Arial" pitchFamily="34" charset="0"/>
              </a:rPr>
              <a:t>地址为：</a:t>
            </a:r>
            <a:r>
              <a:rPr lang="en-US" altLang="zh-CN" sz="1200" dirty="0" smtClean="0">
                <a:solidFill>
                  <a:srgbClr val="000000"/>
                </a:solidFill>
                <a:latin typeface="+mn-lt"/>
                <a:ea typeface="+mn-ea"/>
                <a:cs typeface="Arial" pitchFamily="34" charset="0"/>
              </a:rPr>
              <a:t>192.168.1.1</a:t>
            </a:r>
            <a:r>
              <a:rPr lang="zh-CN" altLang="en-US" sz="1200" dirty="0" smtClean="0">
                <a:solidFill>
                  <a:srgbClr val="000000"/>
                </a:solidFill>
                <a:latin typeface="+mn-lt"/>
                <a:ea typeface="+mn-ea"/>
                <a:cs typeface="Arial" pitchFamily="34" charset="0"/>
              </a:rPr>
              <a:t>。</a:t>
            </a:r>
            <a:endParaRPr lang="en-US" altLang="zh-CN" sz="1200" dirty="0">
              <a:solidFill>
                <a:srgbClr val="000000"/>
              </a:solidFill>
              <a:latin typeface="+mn-lt"/>
              <a:ea typeface="+mn-ea"/>
              <a:cs typeface="Arial" pitchFamily="34" charset="0"/>
            </a:endParaRPr>
          </a:p>
          <a:p>
            <a:pPr marL="171450" indent="-171450" defTabSz="1001649" eaLnBrk="0" fontAlgn="t" hangingPunct="0">
              <a:lnSpc>
                <a:spcPts val="1600"/>
              </a:lnSpc>
              <a:buSzPct val="50000"/>
              <a:buFont typeface="Wingdings" panose="05000000000000000000" pitchFamily="2" charset="2"/>
              <a:buChar char="n"/>
              <a:defRPr/>
            </a:pPr>
            <a:r>
              <a:rPr lang="zh-CN" altLang="en-US" sz="1200" dirty="0">
                <a:solidFill>
                  <a:srgbClr val="000000"/>
                </a:solidFill>
                <a:latin typeface="+mn-lt"/>
                <a:ea typeface="+mn-ea"/>
                <a:cs typeface="Arial" pitchFamily="34" charset="0"/>
              </a:rPr>
              <a:t>本端和对端建立</a:t>
            </a:r>
            <a:r>
              <a:rPr lang="en-US" altLang="zh-CN" sz="1200" dirty="0">
                <a:solidFill>
                  <a:srgbClr val="000000"/>
                </a:solidFill>
                <a:latin typeface="+mn-lt"/>
                <a:ea typeface="+mn-ea"/>
                <a:cs typeface="Arial" pitchFamily="34" charset="0"/>
              </a:rPr>
              <a:t>IPSec</a:t>
            </a:r>
            <a:r>
              <a:rPr lang="zh-CN" altLang="en-US" sz="1200" dirty="0">
                <a:solidFill>
                  <a:srgbClr val="000000"/>
                </a:solidFill>
                <a:latin typeface="+mn-lt"/>
                <a:ea typeface="+mn-ea"/>
                <a:cs typeface="Arial" pitchFamily="34" charset="0"/>
              </a:rPr>
              <a:t>通道后，对端子网内的</a:t>
            </a:r>
            <a:r>
              <a:rPr lang="en-US" altLang="zh-CN" sz="1200" dirty="0">
                <a:solidFill>
                  <a:srgbClr val="000000"/>
                </a:solidFill>
                <a:latin typeface="+mn-lt"/>
                <a:ea typeface="+mn-ea"/>
                <a:cs typeface="Arial" pitchFamily="34" charset="0"/>
              </a:rPr>
              <a:t>VM</a:t>
            </a:r>
            <a:r>
              <a:rPr lang="zh-CN" altLang="en-US" sz="1200" dirty="0">
                <a:solidFill>
                  <a:srgbClr val="000000"/>
                </a:solidFill>
                <a:latin typeface="+mn-lt"/>
                <a:ea typeface="+mn-ea"/>
                <a:cs typeface="Arial" pitchFamily="34" charset="0"/>
              </a:rPr>
              <a:t>可访问本端子网内的</a:t>
            </a:r>
            <a:r>
              <a:rPr lang="en-US" altLang="zh-CN" sz="1200" dirty="0" smtClean="0">
                <a:solidFill>
                  <a:srgbClr val="000000"/>
                </a:solidFill>
                <a:latin typeface="+mn-lt"/>
                <a:ea typeface="+mn-ea"/>
                <a:cs typeface="Arial" pitchFamily="34" charset="0"/>
              </a:rPr>
              <a:t>Server</a:t>
            </a:r>
            <a:r>
              <a:rPr lang="zh-CN" altLang="en-US" sz="1200" dirty="0" smtClean="0">
                <a:solidFill>
                  <a:srgbClr val="000000"/>
                </a:solidFill>
                <a:latin typeface="+mn-lt"/>
                <a:ea typeface="+mn-ea"/>
                <a:cs typeface="Arial" pitchFamily="34" charset="0"/>
              </a:rPr>
              <a:t>。</a:t>
            </a:r>
            <a:endParaRPr lang="en-US" altLang="zh-CN" sz="1200" dirty="0">
              <a:solidFill>
                <a:srgbClr val="000000"/>
              </a:solidFill>
              <a:latin typeface="+mn-lt"/>
              <a:ea typeface="+mn-ea"/>
              <a:cs typeface="Arial" pitchFamily="34" charset="0"/>
            </a:endParaRPr>
          </a:p>
        </p:txBody>
      </p:sp>
    </p:spTree>
    <p:extLst>
      <p:ext uri="{BB962C8B-B14F-4D97-AF65-F5344CB8AC3E}">
        <p14:creationId xmlns:p14="http://schemas.microsoft.com/office/powerpoint/2010/main" val="422691441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标题 1"/>
          <p:cNvSpPr>
            <a:spLocks noGrp="1"/>
          </p:cNvSpPr>
          <p:nvPr>
            <p:ph type="title"/>
          </p:nvPr>
        </p:nvSpPr>
        <p:spPr/>
        <p:txBody>
          <a:bodyPr/>
          <a:lstStyle/>
          <a:p>
            <a:r>
              <a:rPr lang="zh-CN" altLang="en-US" dirty="0" smtClean="0"/>
              <a:t>网络服务 </a:t>
            </a:r>
            <a:r>
              <a:rPr lang="en-US" altLang="zh-CN" dirty="0" smtClean="0"/>
              <a:t>– </a:t>
            </a:r>
            <a:r>
              <a:rPr lang="en-US" altLang="zh-CN" dirty="0" err="1" smtClean="0"/>
              <a:t>IPSec</a:t>
            </a:r>
            <a:r>
              <a:rPr lang="en-US" altLang="zh-CN" dirty="0" smtClean="0"/>
              <a:t> VPN</a:t>
            </a:r>
            <a:r>
              <a:rPr lang="zh-CN" altLang="en-US" dirty="0" smtClean="0"/>
              <a:t>（</a:t>
            </a:r>
            <a:r>
              <a:rPr lang="en-US" altLang="zh-CN" dirty="0" smtClean="0"/>
              <a:t>2</a:t>
            </a:r>
            <a:r>
              <a:rPr lang="zh-CN" altLang="en-US" dirty="0" smtClean="0"/>
              <a:t>）</a:t>
            </a:r>
          </a:p>
        </p:txBody>
      </p:sp>
      <p:sp>
        <p:nvSpPr>
          <p:cNvPr id="100355" name="内容占位符 2"/>
          <p:cNvSpPr>
            <a:spLocks noGrp="1"/>
          </p:cNvSpPr>
          <p:nvPr>
            <p:ph type="body" sz="quarter" idx="10"/>
          </p:nvPr>
        </p:nvSpPr>
        <p:spPr/>
        <p:txBody>
          <a:bodyPr/>
          <a:lstStyle/>
          <a:p>
            <a:r>
              <a:rPr lang="zh-CN" altLang="en-US" dirty="0" smtClean="0"/>
              <a:t>特性配置</a:t>
            </a:r>
            <a:endParaRPr lang="en-US" altLang="zh-CN" dirty="0" smtClean="0"/>
          </a:p>
          <a:p>
            <a:pPr lvl="1"/>
            <a:r>
              <a:rPr lang="zh-CN" altLang="en-US" dirty="0" smtClean="0"/>
              <a:t>在“控制台 </a:t>
            </a:r>
            <a:r>
              <a:rPr lang="en-US" altLang="zh-CN" dirty="0" smtClean="0"/>
              <a:t>&gt; </a:t>
            </a:r>
            <a:r>
              <a:rPr lang="zh-CN" altLang="en-US" dirty="0" smtClean="0"/>
              <a:t>网络 </a:t>
            </a:r>
            <a:r>
              <a:rPr lang="en-US" altLang="zh-CN" dirty="0" smtClean="0"/>
              <a:t>&gt; VPC”</a:t>
            </a:r>
            <a:r>
              <a:rPr lang="zh-CN" altLang="en-US" dirty="0" smtClean="0"/>
              <a:t>界面，选择一个</a:t>
            </a:r>
            <a:r>
              <a:rPr lang="en-US" altLang="zh-CN" dirty="0" smtClean="0"/>
              <a:t>VPC</a:t>
            </a:r>
            <a:r>
              <a:rPr lang="zh-CN" altLang="en-US" dirty="0" smtClean="0"/>
              <a:t>，在“</a:t>
            </a:r>
            <a:r>
              <a:rPr lang="en-US" altLang="zh-CN" dirty="0" smtClean="0"/>
              <a:t>VPN &gt; </a:t>
            </a:r>
            <a:r>
              <a:rPr lang="en-US" altLang="zh-CN" dirty="0" err="1" smtClean="0"/>
              <a:t>IPSec</a:t>
            </a:r>
            <a:r>
              <a:rPr lang="en-US" altLang="zh-CN" dirty="0" smtClean="0"/>
              <a:t> VPN</a:t>
            </a:r>
            <a:r>
              <a:rPr lang="zh-CN" altLang="en-US" dirty="0" smtClean="0"/>
              <a:t>网关”界面，单击“创建</a:t>
            </a:r>
            <a:r>
              <a:rPr lang="en-US" altLang="zh-CN" dirty="0" err="1" smtClean="0"/>
              <a:t>IPSec</a:t>
            </a:r>
            <a:r>
              <a:rPr lang="en-US" altLang="zh-CN" dirty="0" smtClean="0"/>
              <a:t> VPN</a:t>
            </a:r>
            <a:r>
              <a:rPr lang="zh-CN" altLang="en-US" dirty="0" smtClean="0"/>
              <a:t>网关”。</a:t>
            </a:r>
            <a:endParaRPr lang="en-US" altLang="zh-CN" dirty="0" smtClean="0"/>
          </a:p>
          <a:p>
            <a:pPr lvl="1"/>
            <a:r>
              <a:rPr lang="zh-CN" altLang="en-US" dirty="0" smtClean="0"/>
              <a:t>在“控制台 </a:t>
            </a:r>
            <a:r>
              <a:rPr lang="en-US" altLang="zh-CN" dirty="0" smtClean="0"/>
              <a:t>&gt; </a:t>
            </a:r>
            <a:r>
              <a:rPr lang="zh-CN" altLang="en-US" dirty="0" smtClean="0"/>
              <a:t>网络 </a:t>
            </a:r>
            <a:r>
              <a:rPr lang="en-US" altLang="zh-CN" dirty="0" smtClean="0"/>
              <a:t>&gt; VPC”</a:t>
            </a:r>
            <a:r>
              <a:rPr lang="zh-CN" altLang="en-US" dirty="0" smtClean="0"/>
              <a:t>界面，选择一个</a:t>
            </a:r>
            <a:r>
              <a:rPr lang="en-US" altLang="zh-CN" dirty="0" smtClean="0"/>
              <a:t>VPC</a:t>
            </a:r>
            <a:r>
              <a:rPr lang="zh-CN" altLang="en-US" dirty="0" smtClean="0"/>
              <a:t>，在“</a:t>
            </a:r>
            <a:r>
              <a:rPr lang="en-US" altLang="zh-CN" dirty="0" smtClean="0"/>
              <a:t>VPN &gt; </a:t>
            </a:r>
            <a:r>
              <a:rPr lang="en-US" altLang="zh-CN" dirty="0" err="1" smtClean="0"/>
              <a:t>IPSec</a:t>
            </a:r>
            <a:r>
              <a:rPr lang="en-US" altLang="zh-CN" dirty="0" smtClean="0"/>
              <a:t> VPN</a:t>
            </a:r>
            <a:r>
              <a:rPr lang="zh-CN" altLang="en-US" dirty="0" smtClean="0"/>
              <a:t>连接”界面，单击“创建”。</a:t>
            </a:r>
            <a:endParaRPr lang="en-US" altLang="zh-CN" dirty="0" smtClean="0"/>
          </a:p>
        </p:txBody>
      </p:sp>
    </p:spTree>
    <p:extLst>
      <p:ext uri="{BB962C8B-B14F-4D97-AF65-F5344CB8AC3E}">
        <p14:creationId xmlns:p14="http://schemas.microsoft.com/office/powerpoint/2010/main" val="14468238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标题 1"/>
          <p:cNvSpPr>
            <a:spLocks noGrp="1"/>
          </p:cNvSpPr>
          <p:nvPr>
            <p:ph type="title"/>
          </p:nvPr>
        </p:nvSpPr>
        <p:spPr/>
        <p:txBody>
          <a:bodyPr/>
          <a:lstStyle/>
          <a:p>
            <a:r>
              <a:rPr lang="zh-CN" altLang="en-US" dirty="0" smtClean="0"/>
              <a:t>网络服务 </a:t>
            </a:r>
            <a:r>
              <a:rPr lang="en-US" altLang="zh-CN" dirty="0" smtClean="0"/>
              <a:t>– </a:t>
            </a:r>
            <a:r>
              <a:rPr lang="en-US" altLang="zh-CN" dirty="0" err="1" smtClean="0"/>
              <a:t>IPSec</a:t>
            </a:r>
            <a:r>
              <a:rPr lang="en-US" altLang="zh-CN" dirty="0" smtClean="0"/>
              <a:t> VPN</a:t>
            </a:r>
            <a:r>
              <a:rPr lang="zh-CN" altLang="en-US" dirty="0" smtClean="0"/>
              <a:t>（</a:t>
            </a:r>
            <a:r>
              <a:rPr lang="en-US" altLang="zh-CN" dirty="0" smtClean="0"/>
              <a:t>3</a:t>
            </a:r>
            <a:r>
              <a:rPr lang="zh-CN" altLang="en-US" dirty="0" smtClean="0"/>
              <a:t>）</a:t>
            </a:r>
          </a:p>
        </p:txBody>
      </p:sp>
      <p:sp>
        <p:nvSpPr>
          <p:cNvPr id="101379" name="内容占位符 2"/>
          <p:cNvSpPr>
            <a:spLocks noGrp="1"/>
          </p:cNvSpPr>
          <p:nvPr>
            <p:ph type="body" sz="quarter" idx="10"/>
          </p:nvPr>
        </p:nvSpPr>
        <p:spPr/>
        <p:txBody>
          <a:bodyPr/>
          <a:lstStyle/>
          <a:p>
            <a:r>
              <a:rPr lang="zh-CN" altLang="en-US" smtClean="0"/>
              <a:t>特性约束</a:t>
            </a:r>
            <a:endParaRPr lang="en-US" altLang="zh-CN" smtClean="0"/>
          </a:p>
        </p:txBody>
      </p:sp>
      <p:graphicFrame>
        <p:nvGraphicFramePr>
          <p:cNvPr id="5" name="表格 4"/>
          <p:cNvGraphicFramePr>
            <a:graphicFrameLocks noGrp="1"/>
          </p:cNvGraphicFramePr>
          <p:nvPr>
            <p:extLst>
              <p:ext uri="{D42A27DB-BD31-4B8C-83A1-F6EECF244321}">
                <p14:modId xmlns:p14="http://schemas.microsoft.com/office/powerpoint/2010/main" val="4015646993"/>
              </p:ext>
            </p:extLst>
          </p:nvPr>
        </p:nvGraphicFramePr>
        <p:xfrm>
          <a:off x="755650" y="2060575"/>
          <a:ext cx="7848000" cy="3600000"/>
        </p:xfrm>
        <a:graphic>
          <a:graphicData uri="http://schemas.openxmlformats.org/drawingml/2006/table">
            <a:tbl>
              <a:tblPr/>
              <a:tblGrid>
                <a:gridCol w="792000"/>
                <a:gridCol w="4284000"/>
                <a:gridCol w="2772000"/>
              </a:tblGrid>
              <a:tr h="540000">
                <a:tc>
                  <a:txBody>
                    <a:bodyPr/>
                    <a:lstStyle>
                      <a:lvl1pPr eaLnBrk="0" hangingPunct="0">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defRPr>
                      </a:lvl1pPr>
                      <a:lvl2pPr marL="742950" indent="-285750" eaLnBrk="0" hangingPunct="0">
                        <a:lnSpc>
                          <a:spcPct val="140000"/>
                        </a:lnSpc>
                        <a:spcBef>
                          <a:spcPct val="30000"/>
                        </a:spcBef>
                        <a:buClr>
                          <a:schemeClr val="tx1"/>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defRPr>
                      </a:lvl2pPr>
                      <a:lvl3pPr marL="1143000" indent="-228600" eaLnBrk="0" hangingPunct="0">
                        <a:lnSpc>
                          <a:spcPct val="140000"/>
                        </a:lnSpc>
                        <a:spcBef>
                          <a:spcPct val="30000"/>
                        </a:spcBef>
                        <a:buSzPct val="50000"/>
                        <a:buFont typeface="Wingdings" panose="05000000000000000000" pitchFamily="2" charset="2"/>
                        <a:defRPr sz="1600">
                          <a:solidFill>
                            <a:schemeClr val="tx1"/>
                          </a:solidFill>
                          <a:latin typeface="FrutigerNext LT Light" panose="020B0403040504020204" pitchFamily="34" charset="0"/>
                          <a:ea typeface="华文细黑" panose="02010600040101010101" pitchFamily="2" charset="-122"/>
                        </a:defRPr>
                      </a:lvl3pPr>
                      <a:lvl4pPr marL="1600200" indent="-228600" eaLnBrk="0" hangingPunct="0">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defRPr>
                      </a:lvl4pPr>
                      <a:lvl5pPr marL="2057400" indent="-228600" eaLnBrk="0" hangingPunct="0">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800" b="1" u="none" strike="noStrike" cap="none" normalizeH="0" baseline="0" dirty="0" smtClean="0">
                          <a:ln>
                            <a:noFill/>
                          </a:ln>
                          <a:effectLst/>
                          <a:latin typeface="+mn-lt"/>
                          <a:ea typeface="+mn-ea"/>
                        </a:rPr>
                        <a:t>序号</a:t>
                      </a:r>
                      <a:endParaRPr kumimoji="0" lang="zh-CN" altLang="en-US" sz="1800" b="1" i="0" u="none" strike="noStrike" cap="none" normalizeH="0" baseline="0" dirty="0" smtClean="0">
                        <a:ln>
                          <a:noFill/>
                        </a:ln>
                        <a:solidFill>
                          <a:srgbClr val="000000"/>
                        </a:solidFill>
                        <a:effectLst/>
                        <a:latin typeface="+mn-lt"/>
                        <a:ea typeface="+mn-ea"/>
                      </a:endParaRPr>
                    </a:p>
                  </a:txBody>
                  <a:tcPr marL="72000" marR="72000" marT="0" marB="0" anchor="ctr" horzOverflow="overflow">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solidFill>
                      <a:schemeClr val="bg1">
                        <a:lumMod val="85000"/>
                      </a:schemeClr>
                    </a:solidFill>
                  </a:tcPr>
                </a:tc>
                <a:tc>
                  <a:txBody>
                    <a:bodyPr/>
                    <a:lstStyle>
                      <a:lvl1pPr eaLnBrk="0" hangingPunct="0">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defRPr>
                      </a:lvl1pPr>
                      <a:lvl2pPr marL="742950" indent="-285750" eaLnBrk="0" hangingPunct="0">
                        <a:lnSpc>
                          <a:spcPct val="140000"/>
                        </a:lnSpc>
                        <a:spcBef>
                          <a:spcPct val="30000"/>
                        </a:spcBef>
                        <a:buClr>
                          <a:schemeClr val="tx1"/>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defRPr>
                      </a:lvl2pPr>
                      <a:lvl3pPr marL="1143000" indent="-228600" eaLnBrk="0" hangingPunct="0">
                        <a:lnSpc>
                          <a:spcPct val="140000"/>
                        </a:lnSpc>
                        <a:spcBef>
                          <a:spcPct val="30000"/>
                        </a:spcBef>
                        <a:buSzPct val="50000"/>
                        <a:buFont typeface="Wingdings" panose="05000000000000000000" pitchFamily="2" charset="2"/>
                        <a:defRPr sz="1600">
                          <a:solidFill>
                            <a:schemeClr val="tx1"/>
                          </a:solidFill>
                          <a:latin typeface="FrutigerNext LT Light" panose="020B0403040504020204" pitchFamily="34" charset="0"/>
                          <a:ea typeface="华文细黑" panose="02010600040101010101" pitchFamily="2" charset="-122"/>
                        </a:defRPr>
                      </a:lvl3pPr>
                      <a:lvl4pPr marL="1600200" indent="-228600" eaLnBrk="0" hangingPunct="0">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defRPr>
                      </a:lvl4pPr>
                      <a:lvl5pPr marL="2057400" indent="-228600" eaLnBrk="0" hangingPunct="0">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800" b="1" u="none" strike="noStrike" cap="none" normalizeH="0" baseline="0" dirty="0" smtClean="0">
                          <a:ln>
                            <a:noFill/>
                          </a:ln>
                          <a:effectLst/>
                          <a:latin typeface="+mn-lt"/>
                          <a:ea typeface="+mn-ea"/>
                        </a:rPr>
                        <a:t>约束</a:t>
                      </a:r>
                      <a:endParaRPr kumimoji="0" lang="zh-CN" altLang="en-US" sz="1800" b="1" i="0" u="none" strike="noStrike" cap="none" normalizeH="0" baseline="0" dirty="0" smtClean="0">
                        <a:ln>
                          <a:noFill/>
                        </a:ln>
                        <a:solidFill>
                          <a:srgbClr val="000000"/>
                        </a:solidFill>
                        <a:effectLst/>
                        <a:latin typeface="+mn-lt"/>
                        <a:ea typeface="+mn-ea"/>
                      </a:endParaRPr>
                    </a:p>
                  </a:txBody>
                  <a:tcPr marL="72000" marR="72000" marT="0" marB="0" anchor="ctr" horzOverflow="overflow">
                    <a:lnT w="28575" cap="flat" cmpd="sng" algn="ctr">
                      <a:solidFill>
                        <a:schemeClr val="tx1"/>
                      </a:solidFill>
                      <a:prstDash val="solid"/>
                      <a:round/>
                      <a:headEnd type="none" w="med" len="med"/>
                      <a:tailEnd type="none" w="med" len="med"/>
                    </a:lnT>
                    <a:solidFill>
                      <a:schemeClr val="bg1">
                        <a:lumMod val="85000"/>
                      </a:schemeClr>
                    </a:solidFill>
                  </a:tcPr>
                </a:tc>
                <a:tc>
                  <a:txBody>
                    <a:bodyPr/>
                    <a:lstStyle>
                      <a:lvl1pPr eaLnBrk="0" hangingPunct="0">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defRPr>
                      </a:lvl1pPr>
                      <a:lvl2pPr marL="742950" indent="-285750" eaLnBrk="0" hangingPunct="0">
                        <a:lnSpc>
                          <a:spcPct val="140000"/>
                        </a:lnSpc>
                        <a:spcBef>
                          <a:spcPct val="30000"/>
                        </a:spcBef>
                        <a:buClr>
                          <a:schemeClr val="tx1"/>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defRPr>
                      </a:lvl2pPr>
                      <a:lvl3pPr marL="1143000" indent="-228600" eaLnBrk="0" hangingPunct="0">
                        <a:lnSpc>
                          <a:spcPct val="140000"/>
                        </a:lnSpc>
                        <a:spcBef>
                          <a:spcPct val="30000"/>
                        </a:spcBef>
                        <a:buSzPct val="50000"/>
                        <a:buFont typeface="Wingdings" panose="05000000000000000000" pitchFamily="2" charset="2"/>
                        <a:defRPr sz="1600">
                          <a:solidFill>
                            <a:schemeClr val="tx1"/>
                          </a:solidFill>
                          <a:latin typeface="FrutigerNext LT Light" panose="020B0403040504020204" pitchFamily="34" charset="0"/>
                          <a:ea typeface="华文细黑" panose="02010600040101010101" pitchFamily="2" charset="-122"/>
                        </a:defRPr>
                      </a:lvl3pPr>
                      <a:lvl4pPr marL="1600200" indent="-228600" eaLnBrk="0" hangingPunct="0">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defRPr>
                      </a:lvl4pPr>
                      <a:lvl5pPr marL="2057400" indent="-228600" eaLnBrk="0" hangingPunct="0">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800" b="1" u="none" strike="noStrike" cap="none" normalizeH="0" baseline="0" dirty="0" smtClean="0">
                          <a:ln>
                            <a:noFill/>
                          </a:ln>
                          <a:effectLst/>
                          <a:latin typeface="+mn-lt"/>
                          <a:ea typeface="+mn-ea"/>
                        </a:rPr>
                        <a:t>备注</a:t>
                      </a:r>
                      <a:endParaRPr kumimoji="0" lang="zh-CN" altLang="en-US" sz="1800" b="1" i="0" u="none" strike="noStrike" cap="none" normalizeH="0" baseline="0" dirty="0" smtClean="0">
                        <a:ln>
                          <a:noFill/>
                        </a:ln>
                        <a:solidFill>
                          <a:srgbClr val="000000"/>
                        </a:solidFill>
                        <a:effectLst/>
                        <a:latin typeface="+mn-lt"/>
                        <a:ea typeface="+mn-ea"/>
                      </a:endParaRPr>
                    </a:p>
                  </a:txBody>
                  <a:tcPr marL="72000" marR="72000" marT="0" marB="0" anchor="ctr" horzOverflow="overflow">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solidFill>
                      <a:schemeClr val="bg1">
                        <a:lumMod val="85000"/>
                      </a:schemeClr>
                    </a:solidFill>
                  </a:tcPr>
                </a:tc>
              </a:tr>
              <a:tr h="720000">
                <a:tc>
                  <a:txBody>
                    <a:bodyPr/>
                    <a:lstStyle>
                      <a:lvl1pPr eaLnBrk="0" hangingPunct="0">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defRPr>
                      </a:lvl1pPr>
                      <a:lvl2pPr marL="742950" indent="-285750" eaLnBrk="0" hangingPunct="0">
                        <a:lnSpc>
                          <a:spcPct val="140000"/>
                        </a:lnSpc>
                        <a:spcBef>
                          <a:spcPct val="30000"/>
                        </a:spcBef>
                        <a:buClr>
                          <a:schemeClr val="tx1"/>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defRPr>
                      </a:lvl2pPr>
                      <a:lvl3pPr marL="1143000" indent="-228600" eaLnBrk="0" hangingPunct="0">
                        <a:lnSpc>
                          <a:spcPct val="140000"/>
                        </a:lnSpc>
                        <a:spcBef>
                          <a:spcPct val="30000"/>
                        </a:spcBef>
                        <a:buSzPct val="50000"/>
                        <a:buFont typeface="Wingdings" panose="05000000000000000000" pitchFamily="2" charset="2"/>
                        <a:defRPr sz="1600">
                          <a:solidFill>
                            <a:schemeClr val="tx1"/>
                          </a:solidFill>
                          <a:latin typeface="FrutigerNext LT Light" panose="020B0403040504020204" pitchFamily="34" charset="0"/>
                          <a:ea typeface="华文细黑" panose="02010600040101010101" pitchFamily="2" charset="-122"/>
                        </a:defRPr>
                      </a:lvl3pPr>
                      <a:lvl4pPr marL="1600200" indent="-228600" eaLnBrk="0" hangingPunct="0">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defRPr>
                      </a:lvl4pPr>
                      <a:lvl5pPr marL="2057400" indent="-228600" eaLnBrk="0" hangingPunct="0">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600" u="none" strike="noStrike" cap="none" normalizeH="0" baseline="0" dirty="0" smtClean="0">
                          <a:ln>
                            <a:noFill/>
                          </a:ln>
                          <a:effectLst/>
                          <a:latin typeface="+mn-lt"/>
                          <a:ea typeface="+mn-ea"/>
                        </a:rPr>
                        <a:t>1</a:t>
                      </a:r>
                      <a:endParaRPr kumimoji="0" lang="zh-CN" altLang="en-US" sz="1600" b="0" i="0" u="none" strike="noStrike" cap="none" normalizeH="0" baseline="0" dirty="0" smtClean="0">
                        <a:ln>
                          <a:noFill/>
                        </a:ln>
                        <a:solidFill>
                          <a:srgbClr val="000000"/>
                        </a:solidFill>
                        <a:effectLst/>
                        <a:latin typeface="+mn-lt"/>
                        <a:ea typeface="+mn-ea"/>
                      </a:endParaRPr>
                    </a:p>
                  </a:txBody>
                  <a:tcPr marL="72000" marR="72000" marT="0" marB="0" anchor="ctr" horzOverflow="overflow">
                    <a:lnL w="28575" cap="flat" cmpd="sng" algn="ctr">
                      <a:solidFill>
                        <a:schemeClr val="tx1"/>
                      </a:solidFill>
                      <a:prstDash val="solid"/>
                      <a:round/>
                      <a:headEnd type="none" w="med" len="med"/>
                      <a:tailEnd type="none" w="med" len="med"/>
                    </a:lnL>
                  </a:tcPr>
                </a:tc>
                <a:tc>
                  <a:txBody>
                    <a:bodyPr/>
                    <a:lstStyle>
                      <a:lvl1pPr eaLnBrk="0" hangingPunct="0">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defRPr>
                      </a:lvl1pPr>
                      <a:lvl2pPr marL="742950" indent="-285750" eaLnBrk="0" hangingPunct="0">
                        <a:lnSpc>
                          <a:spcPct val="140000"/>
                        </a:lnSpc>
                        <a:spcBef>
                          <a:spcPct val="30000"/>
                        </a:spcBef>
                        <a:buClr>
                          <a:schemeClr val="tx1"/>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defRPr>
                      </a:lvl2pPr>
                      <a:lvl3pPr marL="1143000" indent="-228600" eaLnBrk="0" hangingPunct="0">
                        <a:lnSpc>
                          <a:spcPct val="140000"/>
                        </a:lnSpc>
                        <a:spcBef>
                          <a:spcPct val="30000"/>
                        </a:spcBef>
                        <a:buSzPct val="50000"/>
                        <a:buFont typeface="Wingdings" panose="05000000000000000000" pitchFamily="2" charset="2"/>
                        <a:defRPr sz="1600">
                          <a:solidFill>
                            <a:schemeClr val="tx1"/>
                          </a:solidFill>
                          <a:latin typeface="FrutigerNext LT Light" panose="020B0403040504020204" pitchFamily="34" charset="0"/>
                          <a:ea typeface="华文细黑" panose="02010600040101010101" pitchFamily="2" charset="-122"/>
                        </a:defRPr>
                      </a:lvl3pPr>
                      <a:lvl4pPr marL="1600200" indent="-228600" eaLnBrk="0" hangingPunct="0">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defRPr>
                      </a:lvl4pPr>
                      <a:lvl5pPr marL="2057400" indent="-228600" eaLnBrk="0" hangingPunct="0">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600" u="none" strike="noStrike" cap="none" normalizeH="0" baseline="0" dirty="0" smtClean="0">
                          <a:ln>
                            <a:noFill/>
                          </a:ln>
                          <a:effectLst/>
                          <a:latin typeface="+mn-lt"/>
                          <a:ea typeface="+mn-ea"/>
                        </a:rPr>
                        <a:t>当接入的</a:t>
                      </a:r>
                      <a:r>
                        <a:rPr kumimoji="0" lang="en-US" altLang="zh-CN" sz="1600" u="none" strike="noStrike" cap="none" normalizeH="0" baseline="0" dirty="0" err="1" smtClean="0">
                          <a:ln>
                            <a:noFill/>
                          </a:ln>
                          <a:effectLst/>
                          <a:latin typeface="+mn-lt"/>
                          <a:ea typeface="+mn-ea"/>
                        </a:rPr>
                        <a:t>FusionSphere</a:t>
                      </a:r>
                      <a:r>
                        <a:rPr kumimoji="0" lang="en-US" altLang="zh-CN" sz="1600" u="none" strike="noStrike" cap="none" normalizeH="0" baseline="0" dirty="0" smtClean="0">
                          <a:ln>
                            <a:noFill/>
                          </a:ln>
                          <a:effectLst/>
                          <a:latin typeface="+mn-lt"/>
                          <a:ea typeface="+mn-ea"/>
                        </a:rPr>
                        <a:t> </a:t>
                      </a:r>
                      <a:r>
                        <a:rPr kumimoji="0" lang="en-US" altLang="zh-CN" sz="1600" u="none" strike="noStrike" cap="none" normalizeH="0" baseline="0" dirty="0" err="1" smtClean="0">
                          <a:ln>
                            <a:noFill/>
                          </a:ln>
                          <a:effectLst/>
                          <a:latin typeface="+mn-lt"/>
                          <a:ea typeface="+mn-ea"/>
                        </a:rPr>
                        <a:t>OpenStack</a:t>
                      </a:r>
                      <a:r>
                        <a:rPr kumimoji="0" lang="zh-CN" altLang="en-US" sz="1600" u="none" strike="noStrike" cap="none" normalizeH="0" baseline="0" dirty="0" smtClean="0">
                          <a:ln>
                            <a:noFill/>
                          </a:ln>
                          <a:effectLst/>
                          <a:latin typeface="+mn-lt"/>
                          <a:ea typeface="+mn-ea"/>
                        </a:rPr>
                        <a:t>版本是</a:t>
                      </a:r>
                      <a:r>
                        <a:rPr kumimoji="0" lang="en-US" altLang="zh-CN" sz="1600" u="none" strike="noStrike" cap="none" normalizeH="0" baseline="0" dirty="0" smtClean="0">
                          <a:ln>
                            <a:noFill/>
                          </a:ln>
                          <a:effectLst/>
                          <a:latin typeface="+mn-lt"/>
                          <a:ea typeface="+mn-ea"/>
                        </a:rPr>
                        <a:t>5.1</a:t>
                      </a:r>
                      <a:r>
                        <a:rPr kumimoji="0" lang="zh-CN" altLang="en-US" sz="1600" u="none" strike="noStrike" cap="none" normalizeH="0" baseline="0" dirty="0" smtClean="0">
                          <a:ln>
                            <a:noFill/>
                          </a:ln>
                          <a:effectLst/>
                          <a:latin typeface="+mn-lt"/>
                          <a:ea typeface="+mn-ea"/>
                        </a:rPr>
                        <a:t>时，不支持该功能，仅</a:t>
                      </a:r>
                      <a:r>
                        <a:rPr kumimoji="0" lang="en-US" altLang="zh-CN" sz="1600" u="none" strike="noStrike" cap="none" normalizeH="0" baseline="0" dirty="0" smtClean="0">
                          <a:ln>
                            <a:noFill/>
                          </a:ln>
                          <a:effectLst/>
                          <a:latin typeface="+mn-lt"/>
                          <a:ea typeface="+mn-ea"/>
                        </a:rPr>
                        <a:t>6.0</a:t>
                      </a:r>
                      <a:r>
                        <a:rPr kumimoji="0" lang="zh-CN" altLang="en-US" sz="1600" u="none" strike="noStrike" cap="none" normalizeH="0" baseline="0" dirty="0" smtClean="0">
                          <a:ln>
                            <a:noFill/>
                          </a:ln>
                          <a:effectLst/>
                          <a:latin typeface="+mn-lt"/>
                          <a:ea typeface="+mn-ea"/>
                        </a:rPr>
                        <a:t>版本支持</a:t>
                      </a:r>
                      <a:endParaRPr kumimoji="0" lang="en-US" altLang="zh-CN" sz="1600" b="0" i="0" u="none" strike="noStrike" cap="none" normalizeH="0" baseline="0" dirty="0" smtClean="0">
                        <a:ln>
                          <a:noFill/>
                        </a:ln>
                        <a:solidFill>
                          <a:srgbClr val="000000"/>
                        </a:solidFill>
                        <a:effectLst/>
                        <a:latin typeface="+mn-lt"/>
                        <a:ea typeface="+mn-ea"/>
                      </a:endParaRPr>
                    </a:p>
                  </a:txBody>
                  <a:tcPr marL="72000" marR="72000" marT="0" marB="0" anchor="ctr" horzOverflow="overflow"/>
                </a:tc>
                <a:tc>
                  <a:txBody>
                    <a:bodyPr/>
                    <a:lstStyle>
                      <a:lvl1pPr eaLnBrk="0" hangingPunct="0">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defRPr>
                      </a:lvl1pPr>
                      <a:lvl2pPr marL="742950" indent="-285750" eaLnBrk="0" hangingPunct="0">
                        <a:lnSpc>
                          <a:spcPct val="140000"/>
                        </a:lnSpc>
                        <a:spcBef>
                          <a:spcPct val="30000"/>
                        </a:spcBef>
                        <a:buClr>
                          <a:schemeClr val="tx1"/>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defRPr>
                      </a:lvl2pPr>
                      <a:lvl3pPr marL="1143000" indent="-228600" eaLnBrk="0" hangingPunct="0">
                        <a:lnSpc>
                          <a:spcPct val="140000"/>
                        </a:lnSpc>
                        <a:spcBef>
                          <a:spcPct val="30000"/>
                        </a:spcBef>
                        <a:buSzPct val="50000"/>
                        <a:buFont typeface="Wingdings" panose="05000000000000000000" pitchFamily="2" charset="2"/>
                        <a:defRPr sz="1600">
                          <a:solidFill>
                            <a:schemeClr val="tx1"/>
                          </a:solidFill>
                          <a:latin typeface="FrutigerNext LT Light" panose="020B0403040504020204" pitchFamily="34" charset="0"/>
                          <a:ea typeface="华文细黑" panose="02010600040101010101" pitchFamily="2" charset="-122"/>
                        </a:defRPr>
                      </a:lvl3pPr>
                      <a:lvl4pPr marL="1600200" indent="-228600" eaLnBrk="0" hangingPunct="0">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defRPr>
                      </a:lvl4pPr>
                      <a:lvl5pPr marL="2057400" indent="-228600" eaLnBrk="0" hangingPunct="0">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tabLst/>
                      </a:pPr>
                      <a:endParaRPr kumimoji="0" lang="en-US" altLang="zh-CN" sz="1600" b="0" i="0" u="none" strike="noStrike" cap="none" normalizeH="0" baseline="0" smtClean="0">
                        <a:ln>
                          <a:noFill/>
                        </a:ln>
                        <a:solidFill>
                          <a:srgbClr val="000000"/>
                        </a:solidFill>
                        <a:effectLst/>
                        <a:latin typeface="+mn-lt"/>
                        <a:ea typeface="+mn-ea"/>
                      </a:endParaRPr>
                    </a:p>
                  </a:txBody>
                  <a:tcPr marL="72000" marR="72000" marT="0" marB="0" anchor="ctr" horzOverflow="overflow">
                    <a:lnR w="28575" cap="flat" cmpd="sng" algn="ctr">
                      <a:solidFill>
                        <a:schemeClr val="tx1"/>
                      </a:solidFill>
                      <a:prstDash val="solid"/>
                      <a:round/>
                      <a:headEnd type="none" w="med" len="med"/>
                      <a:tailEnd type="none" w="med" len="med"/>
                    </a:lnR>
                  </a:tcPr>
                </a:tc>
              </a:tr>
              <a:tr h="540000">
                <a:tc>
                  <a:txBody>
                    <a:bodyPr/>
                    <a:lstStyle>
                      <a:lvl1pPr eaLnBrk="0" hangingPunct="0">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defRPr>
                      </a:lvl1pPr>
                      <a:lvl2pPr marL="742950" indent="-285750" eaLnBrk="0" hangingPunct="0">
                        <a:lnSpc>
                          <a:spcPct val="140000"/>
                        </a:lnSpc>
                        <a:spcBef>
                          <a:spcPct val="30000"/>
                        </a:spcBef>
                        <a:buClr>
                          <a:schemeClr val="tx1"/>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defRPr>
                      </a:lvl2pPr>
                      <a:lvl3pPr marL="1143000" indent="-228600" eaLnBrk="0" hangingPunct="0">
                        <a:lnSpc>
                          <a:spcPct val="140000"/>
                        </a:lnSpc>
                        <a:spcBef>
                          <a:spcPct val="30000"/>
                        </a:spcBef>
                        <a:buSzPct val="50000"/>
                        <a:buFont typeface="Wingdings" panose="05000000000000000000" pitchFamily="2" charset="2"/>
                        <a:defRPr sz="1600">
                          <a:solidFill>
                            <a:schemeClr val="tx1"/>
                          </a:solidFill>
                          <a:latin typeface="FrutigerNext LT Light" panose="020B0403040504020204" pitchFamily="34" charset="0"/>
                          <a:ea typeface="华文细黑" panose="02010600040101010101" pitchFamily="2" charset="-122"/>
                        </a:defRPr>
                      </a:lvl3pPr>
                      <a:lvl4pPr marL="1600200" indent="-228600" eaLnBrk="0" hangingPunct="0">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defRPr>
                      </a:lvl4pPr>
                      <a:lvl5pPr marL="2057400" indent="-228600" eaLnBrk="0" hangingPunct="0">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600" u="none" strike="noStrike" cap="none" normalizeH="0" baseline="0" dirty="0" smtClean="0">
                          <a:ln>
                            <a:noFill/>
                          </a:ln>
                          <a:effectLst/>
                          <a:latin typeface="+mn-lt"/>
                          <a:ea typeface="+mn-ea"/>
                        </a:rPr>
                        <a:t>2</a:t>
                      </a:r>
                      <a:endParaRPr kumimoji="0" lang="en-US" altLang="zh-CN" sz="1600" b="0" i="0" u="none" strike="noStrike" cap="none" normalizeH="0" baseline="0" dirty="0" smtClean="0">
                        <a:ln>
                          <a:noFill/>
                        </a:ln>
                        <a:solidFill>
                          <a:srgbClr val="000000"/>
                        </a:solidFill>
                        <a:effectLst/>
                        <a:latin typeface="+mn-lt"/>
                        <a:ea typeface="+mn-ea"/>
                      </a:endParaRPr>
                    </a:p>
                  </a:txBody>
                  <a:tcPr marL="72000" marR="72000" marT="0" marB="0" anchor="ctr" horzOverflow="overflow">
                    <a:lnL w="28575" cap="flat" cmpd="sng" algn="ctr">
                      <a:solidFill>
                        <a:schemeClr val="tx1"/>
                      </a:solidFill>
                      <a:prstDash val="solid"/>
                      <a:round/>
                      <a:headEnd type="none" w="med" len="med"/>
                      <a:tailEnd type="none" w="med" len="med"/>
                    </a:lnL>
                  </a:tcPr>
                </a:tc>
                <a:tc>
                  <a:txBody>
                    <a:bodyPr/>
                    <a:lstStyle>
                      <a:lvl1pPr eaLnBrk="0" hangingPunct="0">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defRPr>
                      </a:lvl1pPr>
                      <a:lvl2pPr marL="742950" indent="-285750" eaLnBrk="0" hangingPunct="0">
                        <a:lnSpc>
                          <a:spcPct val="140000"/>
                        </a:lnSpc>
                        <a:spcBef>
                          <a:spcPct val="30000"/>
                        </a:spcBef>
                        <a:buClr>
                          <a:schemeClr val="tx1"/>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defRPr>
                      </a:lvl2pPr>
                      <a:lvl3pPr marL="1143000" indent="-228600" eaLnBrk="0" hangingPunct="0">
                        <a:lnSpc>
                          <a:spcPct val="140000"/>
                        </a:lnSpc>
                        <a:spcBef>
                          <a:spcPct val="30000"/>
                        </a:spcBef>
                        <a:buSzPct val="50000"/>
                        <a:buFont typeface="Wingdings" panose="05000000000000000000" pitchFamily="2" charset="2"/>
                        <a:defRPr sz="1600">
                          <a:solidFill>
                            <a:schemeClr val="tx1"/>
                          </a:solidFill>
                          <a:latin typeface="FrutigerNext LT Light" panose="020B0403040504020204" pitchFamily="34" charset="0"/>
                          <a:ea typeface="华文细黑" panose="02010600040101010101" pitchFamily="2" charset="-122"/>
                        </a:defRPr>
                      </a:lvl3pPr>
                      <a:lvl4pPr marL="1600200" indent="-228600" eaLnBrk="0" hangingPunct="0">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defRPr>
                      </a:lvl4pPr>
                      <a:lvl5pPr marL="2057400" indent="-228600" eaLnBrk="0" hangingPunct="0">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600" u="none" strike="noStrike" cap="none" normalizeH="0" baseline="0" dirty="0" smtClean="0">
                          <a:ln>
                            <a:noFill/>
                          </a:ln>
                          <a:effectLst/>
                          <a:latin typeface="+mn-lt"/>
                          <a:ea typeface="+mn-ea"/>
                        </a:rPr>
                        <a:t>云资源池中已设置支持</a:t>
                      </a:r>
                      <a:r>
                        <a:rPr kumimoji="0" lang="en-US" altLang="zh-CN" sz="1600" u="none" strike="noStrike" cap="none" normalizeH="0" baseline="0" dirty="0" err="1" smtClean="0">
                          <a:ln>
                            <a:noFill/>
                          </a:ln>
                          <a:effectLst/>
                          <a:latin typeface="+mn-lt"/>
                          <a:ea typeface="+mn-ea"/>
                        </a:rPr>
                        <a:t>IPSecVPN</a:t>
                      </a:r>
                      <a:endParaRPr kumimoji="0" lang="en-US" altLang="zh-CN" sz="1600" b="0" i="0" u="none" strike="noStrike" cap="none" normalizeH="0" baseline="0" dirty="0" smtClean="0">
                        <a:ln>
                          <a:noFill/>
                        </a:ln>
                        <a:solidFill>
                          <a:srgbClr val="000000"/>
                        </a:solidFill>
                        <a:effectLst/>
                        <a:latin typeface="+mn-lt"/>
                        <a:ea typeface="+mn-ea"/>
                      </a:endParaRPr>
                    </a:p>
                  </a:txBody>
                  <a:tcPr marL="72000" marR="72000" marT="0" marB="0" anchor="ctr" horzOverflow="overflow"/>
                </a:tc>
                <a:tc>
                  <a:txBody>
                    <a:bodyPr/>
                    <a:lstStyle>
                      <a:lvl1pPr eaLnBrk="0" hangingPunct="0">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defRPr>
                      </a:lvl1pPr>
                      <a:lvl2pPr marL="742950" indent="-285750" eaLnBrk="0" hangingPunct="0">
                        <a:lnSpc>
                          <a:spcPct val="140000"/>
                        </a:lnSpc>
                        <a:spcBef>
                          <a:spcPct val="30000"/>
                        </a:spcBef>
                        <a:buClr>
                          <a:schemeClr val="tx1"/>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defRPr>
                      </a:lvl2pPr>
                      <a:lvl3pPr marL="1143000" indent="-228600" eaLnBrk="0" hangingPunct="0">
                        <a:lnSpc>
                          <a:spcPct val="140000"/>
                        </a:lnSpc>
                        <a:spcBef>
                          <a:spcPct val="30000"/>
                        </a:spcBef>
                        <a:buSzPct val="50000"/>
                        <a:buFont typeface="Wingdings" panose="05000000000000000000" pitchFamily="2" charset="2"/>
                        <a:defRPr sz="1600">
                          <a:solidFill>
                            <a:schemeClr val="tx1"/>
                          </a:solidFill>
                          <a:latin typeface="FrutigerNext LT Light" panose="020B0403040504020204" pitchFamily="34" charset="0"/>
                          <a:ea typeface="华文细黑" panose="02010600040101010101" pitchFamily="2" charset="-122"/>
                        </a:defRPr>
                      </a:lvl3pPr>
                      <a:lvl4pPr marL="1600200" indent="-228600" eaLnBrk="0" hangingPunct="0">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defRPr>
                      </a:lvl4pPr>
                      <a:lvl5pPr marL="2057400" indent="-228600" eaLnBrk="0" hangingPunct="0">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tabLst/>
                      </a:pPr>
                      <a:endParaRPr kumimoji="0" lang="en-US" altLang="zh-CN" sz="1600" b="0" i="0" u="none" strike="noStrike" cap="none" normalizeH="0" baseline="0" dirty="0" smtClean="0">
                        <a:ln>
                          <a:noFill/>
                        </a:ln>
                        <a:solidFill>
                          <a:srgbClr val="000000"/>
                        </a:solidFill>
                        <a:effectLst/>
                        <a:latin typeface="+mn-lt"/>
                        <a:ea typeface="+mn-ea"/>
                      </a:endParaRPr>
                    </a:p>
                  </a:txBody>
                  <a:tcPr marL="72000" marR="72000" marT="0" marB="0" anchor="ctr" horzOverflow="overflow">
                    <a:lnR w="28575" cap="flat" cmpd="sng" algn="ctr">
                      <a:solidFill>
                        <a:schemeClr val="tx1"/>
                      </a:solidFill>
                      <a:prstDash val="solid"/>
                      <a:round/>
                      <a:headEnd type="none" w="med" len="med"/>
                      <a:tailEnd type="none" w="med" len="med"/>
                    </a:lnR>
                  </a:tcPr>
                </a:tc>
              </a:tr>
              <a:tr h="540000">
                <a:tc>
                  <a:txBody>
                    <a:bodyPr/>
                    <a:lstStyle>
                      <a:lvl1pPr eaLnBrk="0" hangingPunct="0">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defRPr>
                      </a:lvl1pPr>
                      <a:lvl2pPr marL="742950" indent="-285750" eaLnBrk="0" hangingPunct="0">
                        <a:lnSpc>
                          <a:spcPct val="140000"/>
                        </a:lnSpc>
                        <a:spcBef>
                          <a:spcPct val="30000"/>
                        </a:spcBef>
                        <a:buClr>
                          <a:schemeClr val="tx1"/>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defRPr>
                      </a:lvl2pPr>
                      <a:lvl3pPr marL="1143000" indent="-228600" eaLnBrk="0" hangingPunct="0">
                        <a:lnSpc>
                          <a:spcPct val="140000"/>
                        </a:lnSpc>
                        <a:spcBef>
                          <a:spcPct val="30000"/>
                        </a:spcBef>
                        <a:buSzPct val="50000"/>
                        <a:buFont typeface="Wingdings" panose="05000000000000000000" pitchFamily="2" charset="2"/>
                        <a:defRPr sz="1600">
                          <a:solidFill>
                            <a:schemeClr val="tx1"/>
                          </a:solidFill>
                          <a:latin typeface="FrutigerNext LT Light" panose="020B0403040504020204" pitchFamily="34" charset="0"/>
                          <a:ea typeface="华文细黑" panose="02010600040101010101" pitchFamily="2" charset="-122"/>
                        </a:defRPr>
                      </a:lvl3pPr>
                      <a:lvl4pPr marL="1600200" indent="-228600" eaLnBrk="0" hangingPunct="0">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defRPr>
                      </a:lvl4pPr>
                      <a:lvl5pPr marL="2057400" indent="-228600" eaLnBrk="0" hangingPunct="0">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600" u="none" strike="noStrike" cap="none" normalizeH="0" baseline="0" smtClean="0">
                          <a:ln>
                            <a:noFill/>
                          </a:ln>
                          <a:effectLst/>
                          <a:latin typeface="+mn-lt"/>
                          <a:ea typeface="+mn-ea"/>
                        </a:rPr>
                        <a:t>3</a:t>
                      </a:r>
                      <a:endParaRPr kumimoji="0" lang="en-US" altLang="zh-CN" sz="1600" b="0" i="0" u="none" strike="noStrike" cap="none" normalizeH="0" baseline="0" smtClean="0">
                        <a:ln>
                          <a:noFill/>
                        </a:ln>
                        <a:solidFill>
                          <a:srgbClr val="000000"/>
                        </a:solidFill>
                        <a:effectLst/>
                        <a:latin typeface="+mn-lt"/>
                        <a:ea typeface="+mn-ea"/>
                      </a:endParaRPr>
                    </a:p>
                  </a:txBody>
                  <a:tcPr marL="72000" marR="72000" marT="0" marB="0" anchor="ctr" horzOverflow="overflow">
                    <a:lnL w="28575" cap="flat" cmpd="sng" algn="ctr">
                      <a:solidFill>
                        <a:schemeClr val="tx1"/>
                      </a:solidFill>
                      <a:prstDash val="solid"/>
                      <a:round/>
                      <a:headEnd type="none" w="med" len="med"/>
                      <a:tailEnd type="none" w="med" len="med"/>
                    </a:lnL>
                  </a:tcPr>
                </a:tc>
                <a:tc>
                  <a:txBody>
                    <a:bodyPr/>
                    <a:lstStyle>
                      <a:lvl1pPr eaLnBrk="0" hangingPunct="0">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defRPr>
                      </a:lvl1pPr>
                      <a:lvl2pPr marL="742950" indent="-285750" eaLnBrk="0" hangingPunct="0">
                        <a:lnSpc>
                          <a:spcPct val="140000"/>
                        </a:lnSpc>
                        <a:spcBef>
                          <a:spcPct val="30000"/>
                        </a:spcBef>
                        <a:buClr>
                          <a:schemeClr val="tx1"/>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defRPr>
                      </a:lvl2pPr>
                      <a:lvl3pPr marL="1143000" indent="-228600" eaLnBrk="0" hangingPunct="0">
                        <a:lnSpc>
                          <a:spcPct val="140000"/>
                        </a:lnSpc>
                        <a:spcBef>
                          <a:spcPct val="30000"/>
                        </a:spcBef>
                        <a:buSzPct val="50000"/>
                        <a:buFont typeface="Wingdings" panose="05000000000000000000" pitchFamily="2" charset="2"/>
                        <a:defRPr sz="1600">
                          <a:solidFill>
                            <a:schemeClr val="tx1"/>
                          </a:solidFill>
                          <a:latin typeface="FrutigerNext LT Light" panose="020B0403040504020204" pitchFamily="34" charset="0"/>
                          <a:ea typeface="华文细黑" panose="02010600040101010101" pitchFamily="2" charset="-122"/>
                        </a:defRPr>
                      </a:lvl3pPr>
                      <a:lvl4pPr marL="1600200" indent="-228600" eaLnBrk="0" hangingPunct="0">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defRPr>
                      </a:lvl4pPr>
                      <a:lvl5pPr marL="2057400" indent="-228600" eaLnBrk="0" hangingPunct="0">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zh-CN" sz="1600" u="none" strike="noStrike" cap="none" normalizeH="0" baseline="0" dirty="0" smtClean="0">
                          <a:ln>
                            <a:noFill/>
                          </a:ln>
                          <a:effectLst/>
                          <a:latin typeface="+mn-lt"/>
                          <a:ea typeface="+mn-ea"/>
                        </a:rPr>
                        <a:t>VPC</a:t>
                      </a:r>
                      <a:r>
                        <a:rPr kumimoji="0" lang="zh-CN" altLang="en-US" sz="1600" u="none" strike="noStrike" cap="none" normalizeH="0" baseline="0" dirty="0" smtClean="0">
                          <a:ln>
                            <a:noFill/>
                          </a:ln>
                          <a:effectLst/>
                          <a:latin typeface="+mn-lt"/>
                          <a:ea typeface="+mn-ea"/>
                        </a:rPr>
                        <a:t>下申请路由器并创建路由网络</a:t>
                      </a:r>
                      <a:endParaRPr kumimoji="0" lang="en-US" altLang="zh-CN" sz="1600" b="0" i="0" u="none" strike="noStrike" cap="none" normalizeH="0" baseline="0" dirty="0" smtClean="0">
                        <a:ln>
                          <a:noFill/>
                        </a:ln>
                        <a:solidFill>
                          <a:srgbClr val="000000"/>
                        </a:solidFill>
                        <a:effectLst/>
                        <a:latin typeface="+mn-lt"/>
                        <a:ea typeface="+mn-ea"/>
                      </a:endParaRPr>
                    </a:p>
                  </a:txBody>
                  <a:tcPr marL="72000" marR="72000" marT="0" marB="0" anchor="ctr" horzOverflow="overflow"/>
                </a:tc>
                <a:tc>
                  <a:txBody>
                    <a:bodyPr/>
                    <a:lstStyle>
                      <a:lvl1pPr eaLnBrk="0" hangingPunct="0">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defRPr>
                      </a:lvl1pPr>
                      <a:lvl2pPr marL="742950" indent="-285750" eaLnBrk="0" hangingPunct="0">
                        <a:lnSpc>
                          <a:spcPct val="140000"/>
                        </a:lnSpc>
                        <a:spcBef>
                          <a:spcPct val="30000"/>
                        </a:spcBef>
                        <a:buClr>
                          <a:schemeClr val="tx1"/>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defRPr>
                      </a:lvl2pPr>
                      <a:lvl3pPr marL="1143000" indent="-228600" eaLnBrk="0" hangingPunct="0">
                        <a:lnSpc>
                          <a:spcPct val="140000"/>
                        </a:lnSpc>
                        <a:spcBef>
                          <a:spcPct val="30000"/>
                        </a:spcBef>
                        <a:buSzPct val="50000"/>
                        <a:buFont typeface="Wingdings" panose="05000000000000000000" pitchFamily="2" charset="2"/>
                        <a:defRPr sz="1600">
                          <a:solidFill>
                            <a:schemeClr val="tx1"/>
                          </a:solidFill>
                          <a:latin typeface="FrutigerNext LT Light" panose="020B0403040504020204" pitchFamily="34" charset="0"/>
                          <a:ea typeface="华文细黑" panose="02010600040101010101" pitchFamily="2" charset="-122"/>
                        </a:defRPr>
                      </a:lvl3pPr>
                      <a:lvl4pPr marL="1600200" indent="-228600" eaLnBrk="0" hangingPunct="0">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defRPr>
                      </a:lvl4pPr>
                      <a:lvl5pPr marL="2057400" indent="-228600" eaLnBrk="0" hangingPunct="0">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tabLst/>
                      </a:pPr>
                      <a:endParaRPr kumimoji="0" lang="en-US" altLang="zh-CN" sz="1600" b="0" i="0" u="none" strike="noStrike" cap="none" normalizeH="0" baseline="0" dirty="0" smtClean="0">
                        <a:ln>
                          <a:noFill/>
                        </a:ln>
                        <a:solidFill>
                          <a:srgbClr val="000000"/>
                        </a:solidFill>
                        <a:effectLst/>
                        <a:latin typeface="+mn-lt"/>
                        <a:ea typeface="+mn-ea"/>
                      </a:endParaRPr>
                    </a:p>
                  </a:txBody>
                  <a:tcPr marL="72000" marR="72000" marT="0" marB="0" anchor="ctr" horzOverflow="overflow">
                    <a:lnR w="28575" cap="flat" cmpd="sng" algn="ctr">
                      <a:solidFill>
                        <a:schemeClr val="tx1"/>
                      </a:solidFill>
                      <a:prstDash val="solid"/>
                      <a:round/>
                      <a:headEnd type="none" w="med" len="med"/>
                      <a:tailEnd type="none" w="med" len="med"/>
                    </a:lnR>
                  </a:tcPr>
                </a:tc>
              </a:tr>
              <a:tr h="720000">
                <a:tc>
                  <a:txBody>
                    <a:bodyPr/>
                    <a:lstStyle>
                      <a:lvl1pPr eaLnBrk="0" hangingPunct="0">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defRPr>
                      </a:lvl1pPr>
                      <a:lvl2pPr marL="742950" indent="-285750" eaLnBrk="0" hangingPunct="0">
                        <a:lnSpc>
                          <a:spcPct val="140000"/>
                        </a:lnSpc>
                        <a:spcBef>
                          <a:spcPct val="30000"/>
                        </a:spcBef>
                        <a:buClr>
                          <a:schemeClr val="tx1"/>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defRPr>
                      </a:lvl2pPr>
                      <a:lvl3pPr marL="1143000" indent="-228600" eaLnBrk="0" hangingPunct="0">
                        <a:lnSpc>
                          <a:spcPct val="140000"/>
                        </a:lnSpc>
                        <a:spcBef>
                          <a:spcPct val="30000"/>
                        </a:spcBef>
                        <a:buSzPct val="50000"/>
                        <a:buFont typeface="Wingdings" panose="05000000000000000000" pitchFamily="2" charset="2"/>
                        <a:defRPr sz="1600">
                          <a:solidFill>
                            <a:schemeClr val="tx1"/>
                          </a:solidFill>
                          <a:latin typeface="FrutigerNext LT Light" panose="020B0403040504020204" pitchFamily="34" charset="0"/>
                          <a:ea typeface="华文细黑" panose="02010600040101010101" pitchFamily="2" charset="-122"/>
                        </a:defRPr>
                      </a:lvl3pPr>
                      <a:lvl4pPr marL="1600200" indent="-228600" eaLnBrk="0" hangingPunct="0">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defRPr>
                      </a:lvl4pPr>
                      <a:lvl5pPr marL="2057400" indent="-228600" eaLnBrk="0" hangingPunct="0">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600" u="none" strike="noStrike" cap="none" normalizeH="0" baseline="0" smtClean="0">
                          <a:ln>
                            <a:noFill/>
                          </a:ln>
                          <a:effectLst/>
                          <a:latin typeface="+mn-lt"/>
                          <a:ea typeface="+mn-ea"/>
                        </a:rPr>
                        <a:t>4</a:t>
                      </a:r>
                      <a:endParaRPr kumimoji="0" lang="en-US" altLang="zh-CN" sz="1600" b="0" i="0" u="none" strike="noStrike" cap="none" normalizeH="0" baseline="0" smtClean="0">
                        <a:ln>
                          <a:noFill/>
                        </a:ln>
                        <a:solidFill>
                          <a:srgbClr val="000000"/>
                        </a:solidFill>
                        <a:effectLst/>
                        <a:latin typeface="+mn-lt"/>
                        <a:ea typeface="+mn-ea"/>
                      </a:endParaRPr>
                    </a:p>
                  </a:txBody>
                  <a:tcPr marL="72000" marR="72000" marT="0" marB="0" anchor="ctr" horzOverflow="overflow">
                    <a:lnL w="28575" cap="flat" cmpd="sng" algn="ctr">
                      <a:solidFill>
                        <a:schemeClr val="tx1"/>
                      </a:solidFill>
                      <a:prstDash val="solid"/>
                      <a:round/>
                      <a:headEnd type="none" w="med" len="med"/>
                      <a:tailEnd type="none" w="med" len="med"/>
                    </a:lnL>
                  </a:tcPr>
                </a:tc>
                <a:tc>
                  <a:txBody>
                    <a:bodyPr/>
                    <a:lstStyle>
                      <a:lvl1pPr eaLnBrk="0" hangingPunct="0">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defRPr>
                      </a:lvl1pPr>
                      <a:lvl2pPr marL="742950" indent="-285750" eaLnBrk="0" hangingPunct="0">
                        <a:lnSpc>
                          <a:spcPct val="140000"/>
                        </a:lnSpc>
                        <a:spcBef>
                          <a:spcPct val="30000"/>
                        </a:spcBef>
                        <a:buClr>
                          <a:schemeClr val="tx1"/>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defRPr>
                      </a:lvl2pPr>
                      <a:lvl3pPr marL="1143000" indent="-228600" eaLnBrk="0" hangingPunct="0">
                        <a:lnSpc>
                          <a:spcPct val="140000"/>
                        </a:lnSpc>
                        <a:spcBef>
                          <a:spcPct val="30000"/>
                        </a:spcBef>
                        <a:buSzPct val="50000"/>
                        <a:buFont typeface="Wingdings" panose="05000000000000000000" pitchFamily="2" charset="2"/>
                        <a:defRPr sz="1600">
                          <a:solidFill>
                            <a:schemeClr val="tx1"/>
                          </a:solidFill>
                          <a:latin typeface="FrutigerNext LT Light" panose="020B0403040504020204" pitchFamily="34" charset="0"/>
                          <a:ea typeface="华文细黑" panose="02010600040101010101" pitchFamily="2" charset="-122"/>
                        </a:defRPr>
                      </a:lvl3pPr>
                      <a:lvl4pPr marL="1600200" indent="-228600" eaLnBrk="0" hangingPunct="0">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defRPr>
                      </a:lvl4pPr>
                      <a:lvl5pPr marL="2057400" indent="-228600" eaLnBrk="0" hangingPunct="0">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zh-CN" sz="1600" u="none" strike="noStrike" cap="none" normalizeH="0" baseline="0" dirty="0" smtClean="0">
                          <a:ln>
                            <a:noFill/>
                          </a:ln>
                          <a:effectLst/>
                          <a:latin typeface="+mn-lt"/>
                          <a:ea typeface="+mn-ea"/>
                        </a:rPr>
                        <a:t>VPN</a:t>
                      </a:r>
                      <a:r>
                        <a:rPr kumimoji="0" lang="zh-CN" altLang="en-US" sz="1600" u="none" strike="noStrike" cap="none" normalizeH="0" baseline="0" dirty="0" smtClean="0">
                          <a:ln>
                            <a:noFill/>
                          </a:ln>
                          <a:effectLst/>
                          <a:latin typeface="+mn-lt"/>
                          <a:ea typeface="+mn-ea"/>
                        </a:rPr>
                        <a:t>连接中的本端网络和对端网络，最大允许选择</a:t>
                      </a:r>
                      <a:r>
                        <a:rPr kumimoji="0" lang="en-US" altLang="zh-CN" sz="1600" u="none" strike="noStrike" cap="none" normalizeH="0" baseline="0" dirty="0" smtClean="0">
                          <a:ln>
                            <a:noFill/>
                          </a:ln>
                          <a:effectLst/>
                          <a:latin typeface="+mn-lt"/>
                          <a:ea typeface="+mn-ea"/>
                        </a:rPr>
                        <a:t>20</a:t>
                      </a:r>
                      <a:r>
                        <a:rPr kumimoji="0" lang="zh-CN" altLang="en-US" sz="1600" u="none" strike="noStrike" cap="none" normalizeH="0" baseline="0" dirty="0" smtClean="0">
                          <a:ln>
                            <a:noFill/>
                          </a:ln>
                          <a:effectLst/>
                          <a:latin typeface="+mn-lt"/>
                          <a:ea typeface="+mn-ea"/>
                        </a:rPr>
                        <a:t>个</a:t>
                      </a:r>
                      <a:endParaRPr kumimoji="0" lang="en-US" altLang="zh-CN" sz="1600" b="0" i="0" u="none" strike="noStrike" cap="none" normalizeH="0" baseline="0" dirty="0" smtClean="0">
                        <a:ln>
                          <a:noFill/>
                        </a:ln>
                        <a:solidFill>
                          <a:srgbClr val="000000"/>
                        </a:solidFill>
                        <a:effectLst/>
                        <a:latin typeface="+mn-lt"/>
                        <a:ea typeface="+mn-ea"/>
                      </a:endParaRPr>
                    </a:p>
                  </a:txBody>
                  <a:tcPr marL="72000" marR="72000" marT="0" marB="0" anchor="ctr" horzOverflow="overflow"/>
                </a:tc>
                <a:tc>
                  <a:txBody>
                    <a:bodyPr/>
                    <a:lstStyle>
                      <a:lvl1pPr eaLnBrk="0" hangingPunct="0">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defRPr>
                      </a:lvl1pPr>
                      <a:lvl2pPr marL="742950" indent="-285750" eaLnBrk="0" hangingPunct="0">
                        <a:lnSpc>
                          <a:spcPct val="140000"/>
                        </a:lnSpc>
                        <a:spcBef>
                          <a:spcPct val="30000"/>
                        </a:spcBef>
                        <a:buClr>
                          <a:schemeClr val="tx1"/>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defRPr>
                      </a:lvl2pPr>
                      <a:lvl3pPr marL="1143000" indent="-228600" eaLnBrk="0" hangingPunct="0">
                        <a:lnSpc>
                          <a:spcPct val="140000"/>
                        </a:lnSpc>
                        <a:spcBef>
                          <a:spcPct val="30000"/>
                        </a:spcBef>
                        <a:buSzPct val="50000"/>
                        <a:buFont typeface="Wingdings" panose="05000000000000000000" pitchFamily="2" charset="2"/>
                        <a:defRPr sz="1600">
                          <a:solidFill>
                            <a:schemeClr val="tx1"/>
                          </a:solidFill>
                          <a:latin typeface="FrutigerNext LT Light" panose="020B0403040504020204" pitchFamily="34" charset="0"/>
                          <a:ea typeface="华文细黑" panose="02010600040101010101" pitchFamily="2" charset="-122"/>
                        </a:defRPr>
                      </a:lvl3pPr>
                      <a:lvl4pPr marL="1600200" indent="-228600" eaLnBrk="0" hangingPunct="0">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defRPr>
                      </a:lvl4pPr>
                      <a:lvl5pPr marL="2057400" indent="-228600" eaLnBrk="0" hangingPunct="0">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tabLst/>
                      </a:pPr>
                      <a:endParaRPr kumimoji="0" lang="en-US" altLang="zh-CN" sz="1600" b="0" i="0" u="none" strike="noStrike" cap="none" normalizeH="0" baseline="0" dirty="0" smtClean="0">
                        <a:ln>
                          <a:noFill/>
                        </a:ln>
                        <a:solidFill>
                          <a:srgbClr val="000000"/>
                        </a:solidFill>
                        <a:effectLst/>
                        <a:latin typeface="+mn-lt"/>
                        <a:ea typeface="+mn-ea"/>
                      </a:endParaRPr>
                    </a:p>
                  </a:txBody>
                  <a:tcPr marL="72000" marR="72000" marT="0" marB="0" anchor="ctr" horzOverflow="overflow">
                    <a:lnR w="28575" cap="flat" cmpd="sng" algn="ctr">
                      <a:solidFill>
                        <a:schemeClr val="tx1"/>
                      </a:solidFill>
                      <a:prstDash val="solid"/>
                      <a:round/>
                      <a:headEnd type="none" w="med" len="med"/>
                      <a:tailEnd type="none" w="med" len="med"/>
                    </a:lnR>
                  </a:tcPr>
                </a:tc>
              </a:tr>
              <a:tr h="540000">
                <a:tc>
                  <a:txBody>
                    <a:bodyPr/>
                    <a:lstStyle>
                      <a:lvl1pPr eaLnBrk="0" hangingPunct="0">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defRPr>
                      </a:lvl1pPr>
                      <a:lvl2pPr marL="742950" indent="-285750" eaLnBrk="0" hangingPunct="0">
                        <a:lnSpc>
                          <a:spcPct val="140000"/>
                        </a:lnSpc>
                        <a:spcBef>
                          <a:spcPct val="30000"/>
                        </a:spcBef>
                        <a:buClr>
                          <a:schemeClr val="tx1"/>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defRPr>
                      </a:lvl2pPr>
                      <a:lvl3pPr marL="1143000" indent="-228600" eaLnBrk="0" hangingPunct="0">
                        <a:lnSpc>
                          <a:spcPct val="140000"/>
                        </a:lnSpc>
                        <a:spcBef>
                          <a:spcPct val="30000"/>
                        </a:spcBef>
                        <a:buSzPct val="50000"/>
                        <a:buFont typeface="Wingdings" panose="05000000000000000000" pitchFamily="2" charset="2"/>
                        <a:defRPr sz="1600">
                          <a:solidFill>
                            <a:schemeClr val="tx1"/>
                          </a:solidFill>
                          <a:latin typeface="FrutigerNext LT Light" panose="020B0403040504020204" pitchFamily="34" charset="0"/>
                          <a:ea typeface="华文细黑" panose="02010600040101010101" pitchFamily="2" charset="-122"/>
                        </a:defRPr>
                      </a:lvl3pPr>
                      <a:lvl4pPr marL="1600200" indent="-228600" eaLnBrk="0" hangingPunct="0">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defRPr>
                      </a:lvl4pPr>
                      <a:lvl5pPr marL="2057400" indent="-228600" eaLnBrk="0" hangingPunct="0">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600" u="none" strike="noStrike" cap="none" normalizeH="0" baseline="0" smtClean="0">
                          <a:ln>
                            <a:noFill/>
                          </a:ln>
                          <a:effectLst/>
                          <a:latin typeface="+mn-lt"/>
                          <a:ea typeface="+mn-ea"/>
                        </a:rPr>
                        <a:t>5</a:t>
                      </a:r>
                      <a:endParaRPr kumimoji="0" lang="en-US" altLang="zh-CN" sz="1600" b="0" i="0" u="none" strike="noStrike" cap="none" normalizeH="0" baseline="0" smtClean="0">
                        <a:ln>
                          <a:noFill/>
                        </a:ln>
                        <a:solidFill>
                          <a:srgbClr val="000000"/>
                        </a:solidFill>
                        <a:effectLst/>
                        <a:latin typeface="+mn-lt"/>
                        <a:ea typeface="+mn-ea"/>
                      </a:endParaRPr>
                    </a:p>
                  </a:txBody>
                  <a:tcPr marL="72000" marR="72000" marT="0" marB="0" anchor="ctr" horzOverflow="overflow">
                    <a:lnL w="28575"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tcPr>
                </a:tc>
                <a:tc>
                  <a:txBody>
                    <a:bodyPr/>
                    <a:lstStyle>
                      <a:lvl1pPr eaLnBrk="0" hangingPunct="0">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defRPr>
                      </a:lvl1pPr>
                      <a:lvl2pPr marL="742950" indent="-285750" eaLnBrk="0" hangingPunct="0">
                        <a:lnSpc>
                          <a:spcPct val="140000"/>
                        </a:lnSpc>
                        <a:spcBef>
                          <a:spcPct val="30000"/>
                        </a:spcBef>
                        <a:buClr>
                          <a:schemeClr val="tx1"/>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defRPr>
                      </a:lvl2pPr>
                      <a:lvl3pPr marL="1143000" indent="-228600" eaLnBrk="0" hangingPunct="0">
                        <a:lnSpc>
                          <a:spcPct val="140000"/>
                        </a:lnSpc>
                        <a:spcBef>
                          <a:spcPct val="30000"/>
                        </a:spcBef>
                        <a:buSzPct val="50000"/>
                        <a:buFont typeface="Wingdings" panose="05000000000000000000" pitchFamily="2" charset="2"/>
                        <a:defRPr sz="1600">
                          <a:solidFill>
                            <a:schemeClr val="tx1"/>
                          </a:solidFill>
                          <a:latin typeface="FrutigerNext LT Light" panose="020B0403040504020204" pitchFamily="34" charset="0"/>
                          <a:ea typeface="华文细黑" panose="02010600040101010101" pitchFamily="2" charset="-122"/>
                        </a:defRPr>
                      </a:lvl3pPr>
                      <a:lvl4pPr marL="1600200" indent="-228600" eaLnBrk="0" hangingPunct="0">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defRPr>
                      </a:lvl4pPr>
                      <a:lvl5pPr marL="2057400" indent="-228600" eaLnBrk="0" hangingPunct="0">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600" u="none" strike="noStrike" cap="none" normalizeH="0" baseline="0" dirty="0" smtClean="0">
                          <a:ln>
                            <a:noFill/>
                          </a:ln>
                          <a:effectLst/>
                          <a:latin typeface="+mn-lt"/>
                          <a:ea typeface="+mn-ea"/>
                        </a:rPr>
                        <a:t>特性交付依赖</a:t>
                      </a:r>
                      <a:r>
                        <a:rPr kumimoji="0" lang="en-US" altLang="zh-CN" sz="1600" u="none" strike="noStrike" cap="none" normalizeH="0" baseline="0" dirty="0" smtClean="0">
                          <a:ln>
                            <a:noFill/>
                          </a:ln>
                          <a:effectLst/>
                          <a:latin typeface="+mn-lt"/>
                          <a:ea typeface="+mn-ea"/>
                        </a:rPr>
                        <a:t>SDN</a:t>
                      </a:r>
                      <a:r>
                        <a:rPr kumimoji="0" lang="zh-CN" altLang="en-US" sz="1600" u="none" strike="noStrike" cap="none" normalizeH="0" baseline="0" dirty="0" smtClean="0">
                          <a:ln>
                            <a:noFill/>
                          </a:ln>
                          <a:effectLst/>
                          <a:latin typeface="+mn-lt"/>
                          <a:ea typeface="+mn-ea"/>
                        </a:rPr>
                        <a:t>控制器</a:t>
                      </a:r>
                      <a:endParaRPr kumimoji="0" lang="en-US" altLang="zh-CN" sz="1600" b="0" i="0" u="none" strike="noStrike" cap="none" normalizeH="0" baseline="0" dirty="0" smtClean="0">
                        <a:ln>
                          <a:noFill/>
                        </a:ln>
                        <a:solidFill>
                          <a:srgbClr val="000000"/>
                        </a:solidFill>
                        <a:effectLst/>
                        <a:latin typeface="+mn-lt"/>
                        <a:ea typeface="+mn-ea"/>
                      </a:endParaRPr>
                    </a:p>
                  </a:txBody>
                  <a:tcPr marL="72000" marR="72000" marT="0" marB="0" anchor="ctr" horzOverflow="overflow">
                    <a:lnB w="28575" cap="flat" cmpd="sng" algn="ctr">
                      <a:solidFill>
                        <a:schemeClr val="tx1"/>
                      </a:solidFill>
                      <a:prstDash val="solid"/>
                      <a:round/>
                      <a:headEnd type="none" w="med" len="med"/>
                      <a:tailEnd type="none" w="med" len="med"/>
                    </a:lnB>
                  </a:tcPr>
                </a:tc>
                <a:tc>
                  <a:txBody>
                    <a:bodyPr/>
                    <a:lstStyle>
                      <a:lvl1pPr eaLnBrk="0" hangingPunct="0">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defRPr>
                      </a:lvl1pPr>
                      <a:lvl2pPr marL="742950" indent="-285750" eaLnBrk="0" hangingPunct="0">
                        <a:lnSpc>
                          <a:spcPct val="140000"/>
                        </a:lnSpc>
                        <a:spcBef>
                          <a:spcPct val="30000"/>
                        </a:spcBef>
                        <a:buClr>
                          <a:schemeClr val="tx1"/>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defRPr>
                      </a:lvl2pPr>
                      <a:lvl3pPr marL="1143000" indent="-228600" eaLnBrk="0" hangingPunct="0">
                        <a:lnSpc>
                          <a:spcPct val="140000"/>
                        </a:lnSpc>
                        <a:spcBef>
                          <a:spcPct val="30000"/>
                        </a:spcBef>
                        <a:buSzPct val="50000"/>
                        <a:buFont typeface="Wingdings" panose="05000000000000000000" pitchFamily="2" charset="2"/>
                        <a:defRPr sz="1600">
                          <a:solidFill>
                            <a:schemeClr val="tx1"/>
                          </a:solidFill>
                          <a:latin typeface="FrutigerNext LT Light" panose="020B0403040504020204" pitchFamily="34" charset="0"/>
                          <a:ea typeface="华文细黑" panose="02010600040101010101" pitchFamily="2" charset="-122"/>
                        </a:defRPr>
                      </a:lvl3pPr>
                      <a:lvl4pPr marL="1600200" indent="-228600" eaLnBrk="0" hangingPunct="0">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defRPr>
                      </a:lvl4pPr>
                      <a:lvl5pPr marL="2057400" indent="-228600" eaLnBrk="0" hangingPunct="0">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zh-CN" sz="1600" u="none" strike="noStrike" cap="none" normalizeH="0" baseline="0" dirty="0" smtClean="0">
                          <a:ln>
                            <a:noFill/>
                          </a:ln>
                          <a:effectLst/>
                          <a:latin typeface="+mn-lt"/>
                          <a:ea typeface="+mn-ea"/>
                        </a:rPr>
                        <a:t>3.0 Update-2</a:t>
                      </a:r>
                      <a:r>
                        <a:rPr kumimoji="0" lang="zh-CN" altLang="en-US" sz="1600" u="none" strike="noStrike" cap="none" normalizeH="0" baseline="0" dirty="0" smtClean="0">
                          <a:ln>
                            <a:noFill/>
                          </a:ln>
                          <a:effectLst/>
                          <a:latin typeface="+mn-lt"/>
                          <a:ea typeface="+mn-ea"/>
                        </a:rPr>
                        <a:t>商用交付</a:t>
                      </a:r>
                      <a:endParaRPr kumimoji="0" lang="en-US" altLang="zh-CN" sz="1600" b="0" i="0" u="none" strike="noStrike" cap="none" normalizeH="0" baseline="0" dirty="0" smtClean="0">
                        <a:ln>
                          <a:noFill/>
                        </a:ln>
                        <a:solidFill>
                          <a:srgbClr val="000000"/>
                        </a:solidFill>
                        <a:effectLst/>
                        <a:latin typeface="+mn-lt"/>
                        <a:ea typeface="+mn-ea"/>
                      </a:endParaRPr>
                    </a:p>
                  </a:txBody>
                  <a:tcPr marL="72000" marR="72000" marT="0" marB="0" anchor="ctr" horzOverflow="overflow">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4524719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标题 1"/>
          <p:cNvSpPr>
            <a:spLocks noGrp="1"/>
          </p:cNvSpPr>
          <p:nvPr>
            <p:ph type="title"/>
          </p:nvPr>
        </p:nvSpPr>
        <p:spPr/>
        <p:txBody>
          <a:bodyPr/>
          <a:lstStyle/>
          <a:p>
            <a:r>
              <a:rPr lang="zh-CN" altLang="en-US" dirty="0" smtClean="0"/>
              <a:t>网络服务 </a:t>
            </a:r>
            <a:r>
              <a:rPr lang="en-US" altLang="zh-CN" dirty="0" smtClean="0"/>
              <a:t>– VLB</a:t>
            </a:r>
            <a:r>
              <a:rPr lang="zh-CN" altLang="en-US" dirty="0" smtClean="0"/>
              <a:t>（</a:t>
            </a:r>
            <a:r>
              <a:rPr lang="en-US" altLang="zh-CN" dirty="0" smtClean="0"/>
              <a:t>1</a:t>
            </a:r>
            <a:r>
              <a:rPr lang="zh-CN" altLang="en-US" dirty="0" smtClean="0"/>
              <a:t>）</a:t>
            </a:r>
          </a:p>
        </p:txBody>
      </p:sp>
      <p:sp>
        <p:nvSpPr>
          <p:cNvPr id="102403" name="内容占位符 2"/>
          <p:cNvSpPr>
            <a:spLocks noGrp="1"/>
          </p:cNvSpPr>
          <p:nvPr>
            <p:ph type="body" sz="quarter" idx="10"/>
          </p:nvPr>
        </p:nvSpPr>
        <p:spPr/>
        <p:txBody>
          <a:bodyPr/>
          <a:lstStyle/>
          <a:p>
            <a:r>
              <a:rPr lang="zh-CN" altLang="en-US" sz="1800" dirty="0" smtClean="0"/>
              <a:t>功能介绍</a:t>
            </a:r>
            <a:endParaRPr lang="en-US" altLang="zh-CN" sz="1800" dirty="0" smtClean="0"/>
          </a:p>
          <a:p>
            <a:pPr lvl="1"/>
            <a:r>
              <a:rPr lang="zh-CN" altLang="en-US" sz="1600" dirty="0" smtClean="0"/>
              <a:t>负载均衡是将请求的网络流量在运行相同应用的多个服务器之间进行分发的一种网络服务。</a:t>
            </a:r>
            <a:endParaRPr lang="en-US" altLang="zh-CN" sz="1600" dirty="0" smtClean="0"/>
          </a:p>
          <a:p>
            <a:pPr lvl="1"/>
            <a:r>
              <a:rPr lang="zh-CN" altLang="en-US" sz="1600" dirty="0" smtClean="0"/>
              <a:t>当前</a:t>
            </a:r>
            <a:r>
              <a:rPr lang="en-US" altLang="zh-CN" sz="1600" dirty="0" smtClean="0"/>
              <a:t>VLB</a:t>
            </a:r>
            <a:r>
              <a:rPr lang="zh-CN" altLang="en-US" sz="1600" dirty="0" smtClean="0"/>
              <a:t>通过</a:t>
            </a:r>
            <a:r>
              <a:rPr lang="en-US" altLang="zh-CN" sz="1600" dirty="0" smtClean="0"/>
              <a:t>F5</a:t>
            </a:r>
            <a:r>
              <a:rPr lang="zh-CN" altLang="en-US" sz="1600" dirty="0" smtClean="0"/>
              <a:t>实现。</a:t>
            </a:r>
            <a:endParaRPr lang="en-US" altLang="zh-CN" sz="1600" dirty="0" smtClean="0"/>
          </a:p>
        </p:txBody>
      </p:sp>
      <p:cxnSp>
        <p:nvCxnSpPr>
          <p:cNvPr id="102404" name="直接箭头连接符 9"/>
          <p:cNvCxnSpPr>
            <a:cxnSpLocks noChangeShapeType="1"/>
            <a:stCxn id="19" idx="3"/>
          </p:cNvCxnSpPr>
          <p:nvPr/>
        </p:nvCxnSpPr>
        <p:spPr bwMode="auto">
          <a:xfrm flipV="1">
            <a:off x="3419016" y="4219575"/>
            <a:ext cx="720725" cy="379413"/>
          </a:xfrm>
          <a:prstGeom prst="straightConnector1">
            <a:avLst/>
          </a:prstGeom>
          <a:noFill/>
          <a:ln w="12700" algn="ctr">
            <a:solidFill>
              <a:srgbClr val="FF0000"/>
            </a:solidFill>
            <a:prstDash val="dash"/>
            <a:round/>
            <a:headEnd/>
            <a:tailEnd type="triangle" w="med" len="med"/>
          </a:ln>
          <a:extLst>
            <a:ext uri="{909E8E84-426E-40DD-AFC4-6F175D3DCCD1}">
              <a14:hiddenFill xmlns:a14="http://schemas.microsoft.com/office/drawing/2010/main">
                <a:noFill/>
              </a14:hiddenFill>
            </a:ext>
          </a:extLst>
        </p:spPr>
      </p:cxnSp>
      <p:sp>
        <p:nvSpPr>
          <p:cNvPr id="11" name="圆角矩形 10"/>
          <p:cNvSpPr/>
          <p:nvPr/>
        </p:nvSpPr>
        <p:spPr bwMode="auto">
          <a:xfrm>
            <a:off x="4175497" y="3500926"/>
            <a:ext cx="3528392" cy="1800000"/>
          </a:xfrm>
          <a:prstGeom prst="roundRect">
            <a:avLst/>
          </a:prstGeom>
          <a:noFill/>
          <a:ln w="12700">
            <a:solidFill>
              <a:schemeClr val="bg1"/>
            </a:solidFill>
            <a:headEnd/>
            <a:tailEnd/>
          </a:ln>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lIns="16818" tIns="8410" rIns="16818" bIns="8410" anchor="ctr" anchorCtr="1"/>
          <a:lstStyle/>
          <a:p>
            <a:pPr defTabSz="587133" eaLnBrk="0" fontAlgn="t" hangingPunct="0">
              <a:buClr>
                <a:srgbClr val="CC9900"/>
              </a:buClr>
              <a:buSzPct val="60000"/>
              <a:buFont typeface="Wingdings" pitchFamily="2" charset="2"/>
              <a:buChar char="n"/>
              <a:defRPr/>
            </a:pPr>
            <a:endParaRPr lang="zh-CN" altLang="en-US" sz="1300" b="1" dirty="0">
              <a:solidFill>
                <a:prstClr val="white"/>
              </a:solidFill>
              <a:cs typeface="Arial" pitchFamily="34" charset="0"/>
            </a:endParaRPr>
          </a:p>
        </p:txBody>
      </p:sp>
      <p:sp>
        <p:nvSpPr>
          <p:cNvPr id="12" name="圆角矩形 11"/>
          <p:cNvSpPr/>
          <p:nvPr/>
        </p:nvSpPr>
        <p:spPr bwMode="auto">
          <a:xfrm>
            <a:off x="1727225" y="3500926"/>
            <a:ext cx="1836204" cy="1800000"/>
          </a:xfrm>
          <a:prstGeom prst="roundRect">
            <a:avLst>
              <a:gd name="adj" fmla="val 3704"/>
            </a:avLst>
          </a:prstGeom>
          <a:noFill/>
          <a:ln w="12700">
            <a:solidFill>
              <a:schemeClr val="bg1"/>
            </a:solidFill>
            <a:headEnd/>
            <a:tailEnd/>
          </a:ln>
          <a:scene3d>
            <a:camera prst="orthographicFront">
              <a:rot lat="0" lon="0" rev="0"/>
            </a:camera>
            <a:lightRig rig="threePt" dir="t">
              <a:rot lat="0" lon="0" rev="1200000"/>
            </a:lightRig>
          </a:scene3d>
          <a:sp3d/>
          <a:extLst/>
        </p:spPr>
        <p:style>
          <a:lnRef idx="0">
            <a:schemeClr val="accent1"/>
          </a:lnRef>
          <a:fillRef idx="3">
            <a:schemeClr val="accent1"/>
          </a:fillRef>
          <a:effectRef idx="3">
            <a:schemeClr val="accent1"/>
          </a:effectRef>
          <a:fontRef idx="minor">
            <a:schemeClr val="lt1"/>
          </a:fontRef>
        </p:style>
        <p:txBody>
          <a:bodyPr lIns="16818" tIns="8410" rIns="16818" bIns="8410" anchor="ctr" anchorCtr="1"/>
          <a:lstStyle/>
          <a:p>
            <a:pPr defTabSz="587133" eaLnBrk="0" fontAlgn="t" hangingPunct="0">
              <a:buClr>
                <a:srgbClr val="CC9900"/>
              </a:buClr>
              <a:buSzPct val="60000"/>
              <a:buFont typeface="Wingdings" pitchFamily="2" charset="2"/>
              <a:buChar char="n"/>
              <a:defRPr/>
            </a:pPr>
            <a:endParaRPr lang="zh-CN" altLang="en-US" sz="1300" b="1" dirty="0">
              <a:solidFill>
                <a:prstClr val="white"/>
              </a:solidFill>
              <a:cs typeface="Arial" pitchFamily="34" charset="0"/>
            </a:endParaRPr>
          </a:p>
        </p:txBody>
      </p:sp>
      <p:sp>
        <p:nvSpPr>
          <p:cNvPr id="13" name="圆角矩形 12"/>
          <p:cNvSpPr/>
          <p:nvPr/>
        </p:nvSpPr>
        <p:spPr>
          <a:xfrm>
            <a:off x="1691816" y="2995613"/>
            <a:ext cx="1908175" cy="433387"/>
          </a:xfrm>
          <a:prstGeom prst="roundRect">
            <a:avLst/>
          </a:prstGeom>
          <a:solidFill>
            <a:schemeClr val="tx2"/>
          </a:solidFill>
          <a:ln>
            <a:noFill/>
          </a:ln>
          <a:effectLst>
            <a:outerShdw blurRad="40000" dist="23000" dir="5400000" rotWithShape="0">
              <a:srgbClr val="000000">
                <a:alpha val="35000"/>
              </a:srgbClr>
            </a:outerShdw>
          </a:effectLst>
        </p:spPr>
        <p:txBody>
          <a:bodyPr lIns="0" tIns="0" rIns="0" bIns="0" anchor="ctr"/>
          <a:lstStyle/>
          <a:p>
            <a:pPr algn="ctr" defTabSz="1066325" fontAlgn="t">
              <a:defRPr/>
            </a:pPr>
            <a:r>
              <a:rPr lang="en-US" altLang="zh-CN" sz="1900" b="1" dirty="0">
                <a:solidFill>
                  <a:srgbClr val="FFFFFF"/>
                </a:solidFill>
                <a:latin typeface="+mn-lt"/>
                <a:ea typeface="+mn-ea"/>
                <a:cs typeface="Arial" pitchFamily="34" charset="0"/>
              </a:rPr>
              <a:t>ServiceCenter</a:t>
            </a:r>
            <a:endParaRPr lang="zh-CN" altLang="en-US" sz="1900" b="1" dirty="0">
              <a:solidFill>
                <a:srgbClr val="FFFFFF"/>
              </a:solidFill>
              <a:latin typeface="+mn-lt"/>
              <a:ea typeface="+mn-ea"/>
              <a:cs typeface="Arial" pitchFamily="34" charset="0"/>
            </a:endParaRPr>
          </a:p>
        </p:txBody>
      </p:sp>
      <p:sp>
        <p:nvSpPr>
          <p:cNvPr id="14" name="TextBox 13"/>
          <p:cNvSpPr txBox="1"/>
          <p:nvPr/>
        </p:nvSpPr>
        <p:spPr bwMode="auto">
          <a:xfrm>
            <a:off x="2123616" y="3536950"/>
            <a:ext cx="1042988" cy="246063"/>
          </a:xfrm>
          <a:prstGeom prst="rect">
            <a:avLst/>
          </a:prstGeom>
          <a:noFill/>
          <a:ln w="9525">
            <a:noFill/>
            <a:miter lim="800000"/>
            <a:headEnd/>
            <a:tailEnd/>
          </a:ln>
        </p:spPr>
        <p:txBody>
          <a:bodyPr lIns="0" tIns="0" rIns="0" bIns="0" anchor="ctr">
            <a:spAutoFit/>
          </a:bodyPr>
          <a:lstStyle/>
          <a:p>
            <a:pPr algn="ctr" defTabSz="1001649" eaLnBrk="0" fontAlgn="t" hangingPunct="0">
              <a:defRPr/>
            </a:pPr>
            <a:r>
              <a:rPr lang="en-US" altLang="zh-CN" sz="1600" b="1" dirty="0">
                <a:solidFill>
                  <a:srgbClr val="000000"/>
                </a:solidFill>
                <a:latin typeface="+mn-lt"/>
                <a:ea typeface="+mn-ea"/>
                <a:cs typeface="Arial" pitchFamily="34" charset="0"/>
              </a:rPr>
              <a:t>VDC</a:t>
            </a:r>
            <a:endParaRPr lang="zh-CN" altLang="en-US" sz="1600" b="1" dirty="0">
              <a:solidFill>
                <a:srgbClr val="000000"/>
              </a:solidFill>
              <a:latin typeface="+mn-lt"/>
              <a:ea typeface="+mn-ea"/>
              <a:cs typeface="Arial" pitchFamily="34" charset="0"/>
            </a:endParaRPr>
          </a:p>
        </p:txBody>
      </p:sp>
      <p:sp>
        <p:nvSpPr>
          <p:cNvPr id="15" name="AutoShape 44"/>
          <p:cNvSpPr>
            <a:spLocks noChangeArrowheads="1"/>
          </p:cNvSpPr>
          <p:nvPr/>
        </p:nvSpPr>
        <p:spPr bwMode="auto">
          <a:xfrm>
            <a:off x="1942641" y="3824288"/>
            <a:ext cx="720725" cy="252412"/>
          </a:xfrm>
          <a:prstGeom prst="rect">
            <a:avLst/>
          </a:prstGeom>
          <a:solidFill>
            <a:schemeClr val="bg1">
              <a:lumMod val="65000"/>
            </a:schemeClr>
          </a:solidFill>
          <a:ln w="9525" algn="ctr">
            <a:noFill/>
            <a:miter lim="800000"/>
            <a:headEnd/>
            <a:tailEnd/>
          </a:ln>
          <a:effectLst/>
          <a:extLst/>
        </p:spPr>
        <p:txBody>
          <a:bodyPr lIns="0" tIns="0" rIns="0" bIns="0" anchor="ctr"/>
          <a:lstStyle/>
          <a:p>
            <a:pPr algn="ctr" defTabSz="656981" eaLnBrk="0" fontAlgn="t" hangingPunct="0">
              <a:buSzPct val="100000"/>
              <a:defRPr/>
            </a:pPr>
            <a:r>
              <a:rPr lang="zh-CN" altLang="en-US" sz="1200" dirty="0">
                <a:solidFill>
                  <a:srgbClr val="FFFFFF"/>
                </a:solidFill>
                <a:latin typeface="+mn-lt"/>
                <a:ea typeface="+mn-ea"/>
                <a:cs typeface="Arial" pitchFamily="34" charset="0"/>
              </a:rPr>
              <a:t>计算</a:t>
            </a:r>
          </a:p>
        </p:txBody>
      </p:sp>
      <p:sp>
        <p:nvSpPr>
          <p:cNvPr id="16" name="AutoShape 44"/>
          <p:cNvSpPr>
            <a:spLocks noChangeArrowheads="1"/>
          </p:cNvSpPr>
          <p:nvPr/>
        </p:nvSpPr>
        <p:spPr bwMode="auto">
          <a:xfrm>
            <a:off x="1942641" y="4149725"/>
            <a:ext cx="720725" cy="250825"/>
          </a:xfrm>
          <a:prstGeom prst="rect">
            <a:avLst/>
          </a:prstGeom>
          <a:solidFill>
            <a:schemeClr val="bg1">
              <a:lumMod val="65000"/>
            </a:schemeClr>
          </a:solidFill>
          <a:ln w="9525" algn="ctr">
            <a:noFill/>
            <a:miter lim="800000"/>
            <a:headEnd/>
            <a:tailEnd/>
          </a:ln>
          <a:effectLst/>
          <a:extLst/>
        </p:spPr>
        <p:txBody>
          <a:bodyPr lIns="0" tIns="0" rIns="0" bIns="0" anchor="ctr"/>
          <a:lstStyle/>
          <a:p>
            <a:pPr algn="ctr" defTabSz="656981" eaLnBrk="0" fontAlgn="t" hangingPunct="0">
              <a:buSzPct val="100000"/>
              <a:defRPr/>
            </a:pPr>
            <a:r>
              <a:rPr lang="zh-CN" altLang="en-US" sz="1200" dirty="0">
                <a:solidFill>
                  <a:srgbClr val="FFFFFF"/>
                </a:solidFill>
                <a:latin typeface="+mn-lt"/>
                <a:ea typeface="+mn-ea"/>
                <a:cs typeface="Arial" pitchFamily="34" charset="0"/>
              </a:rPr>
              <a:t>存储</a:t>
            </a:r>
          </a:p>
        </p:txBody>
      </p:sp>
      <p:sp>
        <p:nvSpPr>
          <p:cNvPr id="17" name="AutoShape 44"/>
          <p:cNvSpPr>
            <a:spLocks noChangeArrowheads="1"/>
          </p:cNvSpPr>
          <p:nvPr/>
        </p:nvSpPr>
        <p:spPr bwMode="auto">
          <a:xfrm>
            <a:off x="1942641" y="4473575"/>
            <a:ext cx="720725" cy="250825"/>
          </a:xfrm>
          <a:prstGeom prst="rect">
            <a:avLst/>
          </a:prstGeom>
          <a:solidFill>
            <a:srgbClr val="0070C0"/>
          </a:solidFill>
          <a:ln w="9525" algn="ctr">
            <a:noFill/>
            <a:miter lim="800000"/>
            <a:headEnd/>
            <a:tailEnd/>
          </a:ln>
          <a:effectLst/>
          <a:extLst/>
        </p:spPr>
        <p:txBody>
          <a:bodyPr lIns="0" tIns="0" rIns="0" bIns="0" anchor="ctr"/>
          <a:lstStyle/>
          <a:p>
            <a:pPr algn="ctr" defTabSz="656981" eaLnBrk="0" fontAlgn="t" hangingPunct="0">
              <a:buSzPct val="100000"/>
              <a:defRPr/>
            </a:pPr>
            <a:r>
              <a:rPr lang="zh-CN" altLang="en-US" sz="1200" dirty="0">
                <a:solidFill>
                  <a:srgbClr val="FFFFFF"/>
                </a:solidFill>
                <a:latin typeface="+mn-lt"/>
                <a:ea typeface="+mn-ea"/>
                <a:cs typeface="Arial" pitchFamily="34" charset="0"/>
              </a:rPr>
              <a:t>网络</a:t>
            </a:r>
          </a:p>
        </p:txBody>
      </p:sp>
      <p:sp>
        <p:nvSpPr>
          <p:cNvPr id="18" name="AutoShape 44"/>
          <p:cNvSpPr>
            <a:spLocks noChangeArrowheads="1"/>
          </p:cNvSpPr>
          <p:nvPr/>
        </p:nvSpPr>
        <p:spPr bwMode="auto">
          <a:xfrm>
            <a:off x="1942641" y="4797425"/>
            <a:ext cx="720725" cy="252413"/>
          </a:xfrm>
          <a:prstGeom prst="rect">
            <a:avLst/>
          </a:prstGeom>
          <a:solidFill>
            <a:schemeClr val="bg1">
              <a:lumMod val="65000"/>
            </a:schemeClr>
          </a:solidFill>
          <a:ln w="9525" algn="ctr">
            <a:noFill/>
            <a:miter lim="800000"/>
            <a:headEnd/>
            <a:tailEnd/>
          </a:ln>
          <a:effectLst/>
          <a:extLst/>
        </p:spPr>
        <p:txBody>
          <a:bodyPr lIns="0" tIns="0" rIns="0" bIns="0"/>
          <a:lstStyle/>
          <a:p>
            <a:pPr algn="ctr" defTabSz="656981" eaLnBrk="0" fontAlgn="t" hangingPunct="0">
              <a:buSzPct val="100000"/>
              <a:defRPr/>
            </a:pPr>
            <a:r>
              <a:rPr lang="en-US" altLang="zh-CN" sz="1200" dirty="0">
                <a:solidFill>
                  <a:srgbClr val="FFFFFF"/>
                </a:solidFill>
                <a:latin typeface="+mn-lt"/>
                <a:ea typeface="+mn-ea"/>
                <a:cs typeface="Arial" pitchFamily="34" charset="0"/>
              </a:rPr>
              <a:t>…</a:t>
            </a:r>
            <a:endParaRPr lang="zh-CN" altLang="en-US" sz="1200" dirty="0">
              <a:solidFill>
                <a:srgbClr val="FFFFFF"/>
              </a:solidFill>
              <a:latin typeface="+mn-lt"/>
              <a:ea typeface="+mn-ea"/>
              <a:cs typeface="Arial" pitchFamily="34" charset="0"/>
            </a:endParaRPr>
          </a:p>
        </p:txBody>
      </p:sp>
      <p:sp>
        <p:nvSpPr>
          <p:cNvPr id="19" name="AutoShape 44"/>
          <p:cNvSpPr>
            <a:spLocks noChangeArrowheads="1"/>
          </p:cNvSpPr>
          <p:nvPr/>
        </p:nvSpPr>
        <p:spPr bwMode="auto">
          <a:xfrm>
            <a:off x="2699879" y="4473575"/>
            <a:ext cx="719137" cy="250825"/>
          </a:xfrm>
          <a:prstGeom prst="rect">
            <a:avLst/>
          </a:prstGeom>
          <a:solidFill>
            <a:srgbClr val="0070C0"/>
          </a:solidFill>
          <a:ln w="9525" algn="ctr">
            <a:noFill/>
            <a:miter lim="800000"/>
            <a:headEnd/>
            <a:tailEnd/>
          </a:ln>
          <a:effectLst/>
          <a:extLst/>
        </p:spPr>
        <p:txBody>
          <a:bodyPr lIns="0" tIns="0" rIns="0" bIns="0" anchor="ctr"/>
          <a:lstStyle/>
          <a:p>
            <a:pPr algn="ctr" defTabSz="656981" eaLnBrk="0" fontAlgn="t" hangingPunct="0">
              <a:buSzPct val="100000"/>
              <a:defRPr/>
            </a:pPr>
            <a:r>
              <a:rPr lang="en-US" altLang="zh-CN" sz="1200" dirty="0">
                <a:solidFill>
                  <a:srgbClr val="FFFFFF"/>
                </a:solidFill>
                <a:latin typeface="+mn-lt"/>
                <a:ea typeface="+mn-ea"/>
                <a:cs typeface="Arial" pitchFamily="34" charset="0"/>
              </a:rPr>
              <a:t>VLB</a:t>
            </a:r>
            <a:endParaRPr lang="zh-CN" altLang="en-US" sz="1200" dirty="0">
              <a:solidFill>
                <a:srgbClr val="FFFFFF"/>
              </a:solidFill>
              <a:latin typeface="+mn-lt"/>
              <a:ea typeface="+mn-ea"/>
              <a:cs typeface="Arial" pitchFamily="34" charset="0"/>
            </a:endParaRPr>
          </a:p>
        </p:txBody>
      </p:sp>
      <p:sp>
        <p:nvSpPr>
          <p:cNvPr id="20" name="圆角矩形 19"/>
          <p:cNvSpPr/>
          <p:nvPr/>
        </p:nvSpPr>
        <p:spPr>
          <a:xfrm>
            <a:off x="4176254" y="2995613"/>
            <a:ext cx="3490912" cy="433387"/>
          </a:xfrm>
          <a:prstGeom prst="roundRect">
            <a:avLst/>
          </a:prstGeom>
          <a:solidFill>
            <a:srgbClr val="00B0F0"/>
          </a:solidFill>
          <a:ln>
            <a:noFill/>
          </a:ln>
          <a:effectLst>
            <a:outerShdw blurRad="40000" dist="23000" dir="5400000" rotWithShape="0">
              <a:srgbClr val="000000">
                <a:alpha val="35000"/>
              </a:srgbClr>
            </a:outerShdw>
          </a:effectLst>
        </p:spPr>
        <p:txBody>
          <a:bodyPr lIns="0" tIns="0" rIns="0" bIns="0" anchor="ctr"/>
          <a:lstStyle/>
          <a:p>
            <a:pPr algn="ctr" defTabSz="1066325" fontAlgn="t">
              <a:defRPr/>
            </a:pPr>
            <a:r>
              <a:rPr lang="en-US" altLang="zh-CN" sz="1900" b="1" dirty="0">
                <a:solidFill>
                  <a:srgbClr val="FFFFFF"/>
                </a:solidFill>
                <a:latin typeface="+mn-lt"/>
                <a:ea typeface="+mn-ea"/>
                <a:cs typeface="Arial" pitchFamily="34" charset="0"/>
              </a:rPr>
              <a:t>OpenStack</a:t>
            </a:r>
            <a:endParaRPr lang="zh-CN" altLang="en-US" sz="1900" b="1" dirty="0">
              <a:solidFill>
                <a:srgbClr val="FFFFFF"/>
              </a:solidFill>
              <a:latin typeface="+mn-lt"/>
              <a:ea typeface="+mn-ea"/>
              <a:cs typeface="Arial" pitchFamily="34" charset="0"/>
            </a:endParaRPr>
          </a:p>
        </p:txBody>
      </p:sp>
      <p:cxnSp>
        <p:nvCxnSpPr>
          <p:cNvPr id="102419" name="直接箭头连接符 30"/>
          <p:cNvCxnSpPr>
            <a:cxnSpLocks noChangeShapeType="1"/>
            <a:stCxn id="33" idx="2"/>
            <a:endCxn id="44" idx="0"/>
          </p:cNvCxnSpPr>
          <p:nvPr/>
        </p:nvCxnSpPr>
        <p:spPr bwMode="auto">
          <a:xfrm>
            <a:off x="6305671" y="4037139"/>
            <a:ext cx="15295" cy="236411"/>
          </a:xfrm>
          <a:prstGeom prst="straightConnector1">
            <a:avLst/>
          </a:prstGeom>
          <a:noFill/>
          <a:ln w="25400">
            <a:solidFill>
              <a:srgbClr val="0099FF"/>
            </a:solidFill>
            <a:prstDash val="sysDash"/>
            <a:round/>
            <a:headEnd/>
            <a:tailEnd/>
          </a:ln>
          <a:extLst>
            <a:ext uri="{909E8E84-426E-40DD-AFC4-6F175D3DCCD1}">
              <a14:hiddenFill xmlns:a14="http://schemas.microsoft.com/office/drawing/2010/main">
                <a:noFill/>
              </a14:hiddenFill>
            </a:ext>
          </a:extLst>
        </p:spPr>
      </p:cxnSp>
      <p:grpSp>
        <p:nvGrpSpPr>
          <p:cNvPr id="2" name="组合 31"/>
          <p:cNvGrpSpPr/>
          <p:nvPr/>
        </p:nvGrpSpPr>
        <p:grpSpPr>
          <a:xfrm>
            <a:off x="5945671" y="3630762"/>
            <a:ext cx="720000" cy="406377"/>
            <a:chOff x="3723467" y="2119549"/>
            <a:chExt cx="720000" cy="406377"/>
          </a:xfrm>
          <a:solidFill>
            <a:srgbClr val="7030A0">
              <a:alpha val="80000"/>
            </a:srgbClr>
          </a:solidFill>
        </p:grpSpPr>
        <p:sp>
          <p:nvSpPr>
            <p:cNvPr id="33" name="流程图: 过程 32"/>
            <p:cNvSpPr/>
            <p:nvPr/>
          </p:nvSpPr>
          <p:spPr bwMode="auto">
            <a:xfrm>
              <a:off x="3723467" y="2297778"/>
              <a:ext cx="720000" cy="228148"/>
            </a:xfrm>
            <a:prstGeom prst="flowChartProcess">
              <a:avLst/>
            </a:prstGeom>
            <a:grpFill/>
            <a:ln>
              <a:noFill/>
            </a:ln>
            <a:effectLst/>
            <a:extLst/>
          </p:spPr>
          <p:txBody>
            <a:bodyPr anchor="ctr"/>
            <a:lstStyle/>
            <a:p>
              <a:pPr algn="ctr">
                <a:buClr>
                  <a:srgbClr val="CC9900"/>
                </a:buClr>
                <a:defRPr/>
              </a:pPr>
              <a:r>
                <a:rPr lang="en-US" altLang="zh-CN" sz="1800" dirty="0" err="1">
                  <a:solidFill>
                    <a:schemeClr val="bg1"/>
                  </a:solidFill>
                  <a:latin typeface="+mn-lt"/>
                  <a:ea typeface="+mn-ea"/>
                </a:rPr>
                <a:t>vLB</a:t>
              </a:r>
              <a:endParaRPr lang="zh-CN" altLang="en-US" sz="1800" dirty="0">
                <a:solidFill>
                  <a:schemeClr val="bg1"/>
                </a:solidFill>
                <a:latin typeface="+mn-lt"/>
                <a:ea typeface="+mn-ea"/>
              </a:endParaRPr>
            </a:p>
          </p:txBody>
        </p:sp>
        <p:sp>
          <p:nvSpPr>
            <p:cNvPr id="34" name="椭圆 33"/>
            <p:cNvSpPr/>
            <p:nvPr/>
          </p:nvSpPr>
          <p:spPr bwMode="auto">
            <a:xfrm>
              <a:off x="3759471" y="2119549"/>
              <a:ext cx="647992" cy="174928"/>
            </a:xfrm>
            <a:prstGeom prst="ellipse">
              <a:avLst/>
            </a:prstGeom>
            <a:solidFill>
              <a:schemeClr val="accent6"/>
            </a:solidFill>
            <a:ln>
              <a:noFill/>
            </a:ln>
            <a:effectLst/>
            <a:extLst/>
          </p:spPr>
          <p:txBody>
            <a:bodyPr anchor="ctr"/>
            <a:lstStyle/>
            <a:p>
              <a:pPr algn="ctr">
                <a:buClr>
                  <a:srgbClr val="CC9900"/>
                </a:buClr>
                <a:defRPr/>
              </a:pPr>
              <a:r>
                <a:rPr lang="en-US" altLang="zh-CN" sz="1400" dirty="0" err="1">
                  <a:latin typeface="+mn-lt"/>
                  <a:ea typeface="+mn-ea"/>
                </a:rPr>
                <a:t>vip</a:t>
              </a:r>
              <a:r>
                <a:rPr lang="en-US" altLang="zh-CN" sz="1400" dirty="0">
                  <a:latin typeface="+mn-lt"/>
                  <a:ea typeface="+mn-ea"/>
                </a:rPr>
                <a:t> </a:t>
              </a:r>
              <a:endParaRPr lang="zh-CN" altLang="en-US" sz="1400" dirty="0">
                <a:latin typeface="+mn-lt"/>
                <a:ea typeface="+mn-ea"/>
              </a:endParaRPr>
            </a:p>
          </p:txBody>
        </p:sp>
      </p:grpSp>
      <p:cxnSp>
        <p:nvCxnSpPr>
          <p:cNvPr id="102421" name="直接箭头连接符 35"/>
          <p:cNvCxnSpPr>
            <a:cxnSpLocks noChangeShapeType="1"/>
            <a:stCxn id="44" idx="2"/>
            <a:endCxn id="39" idx="0"/>
          </p:cNvCxnSpPr>
          <p:nvPr/>
        </p:nvCxnSpPr>
        <p:spPr bwMode="auto">
          <a:xfrm flipH="1">
            <a:off x="6213016" y="4560888"/>
            <a:ext cx="107950" cy="200025"/>
          </a:xfrm>
          <a:prstGeom prst="straightConnector1">
            <a:avLst/>
          </a:prstGeom>
          <a:noFill/>
          <a:ln w="25400">
            <a:solidFill>
              <a:srgbClr val="0099FF"/>
            </a:solidFill>
            <a:round/>
            <a:headEnd/>
            <a:tailEnd/>
          </a:ln>
          <a:extLst>
            <a:ext uri="{909E8E84-426E-40DD-AFC4-6F175D3DCCD1}">
              <a14:hiddenFill xmlns:a14="http://schemas.microsoft.com/office/drawing/2010/main">
                <a:noFill/>
              </a14:hiddenFill>
            </a:ext>
          </a:extLst>
        </p:spPr>
      </p:cxnSp>
      <p:cxnSp>
        <p:nvCxnSpPr>
          <p:cNvPr id="102422" name="直接箭头连接符 36"/>
          <p:cNvCxnSpPr>
            <a:cxnSpLocks noChangeShapeType="1"/>
            <a:stCxn id="39" idx="3"/>
            <a:endCxn id="45" idx="1"/>
          </p:cNvCxnSpPr>
          <p:nvPr/>
        </p:nvCxnSpPr>
        <p:spPr bwMode="auto">
          <a:xfrm flipV="1">
            <a:off x="6809916" y="4597400"/>
            <a:ext cx="101600" cy="433388"/>
          </a:xfrm>
          <a:prstGeom prst="straightConnector1">
            <a:avLst/>
          </a:prstGeom>
          <a:noFill/>
          <a:ln w="25400">
            <a:solidFill>
              <a:srgbClr val="0099FF"/>
            </a:solidFill>
            <a:round/>
            <a:headEnd/>
            <a:tailEnd/>
          </a:ln>
          <a:extLst>
            <a:ext uri="{909E8E84-426E-40DD-AFC4-6F175D3DCCD1}">
              <a14:hiddenFill xmlns:a14="http://schemas.microsoft.com/office/drawing/2010/main">
                <a:noFill/>
              </a14:hiddenFill>
            </a:ext>
          </a:extLst>
        </p:spPr>
      </p:cxnSp>
      <p:grpSp>
        <p:nvGrpSpPr>
          <p:cNvPr id="102423" name="组合 37"/>
          <p:cNvGrpSpPr>
            <a:grpSpLocks/>
          </p:cNvGrpSpPr>
          <p:nvPr/>
        </p:nvGrpSpPr>
        <p:grpSpPr bwMode="auto">
          <a:xfrm>
            <a:off x="5616116" y="4760913"/>
            <a:ext cx="1295400" cy="539750"/>
            <a:chOff x="4950042" y="4041068"/>
            <a:chExt cx="1368153" cy="668646"/>
          </a:xfrm>
        </p:grpSpPr>
        <p:sp>
          <p:nvSpPr>
            <p:cNvPr id="39" name="圆角矩形 38"/>
            <p:cNvSpPr/>
            <p:nvPr/>
          </p:nvSpPr>
          <p:spPr bwMode="auto">
            <a:xfrm>
              <a:off x="4950042" y="4041068"/>
              <a:ext cx="1260847" cy="668646"/>
            </a:xfrm>
            <a:prstGeom prst="roundRect">
              <a:avLst/>
            </a:prstGeom>
            <a:solidFill>
              <a:srgbClr val="0070C0">
                <a:alpha val="80000"/>
              </a:srgbClr>
            </a:solidFill>
            <a:ln>
              <a:noFill/>
            </a:ln>
            <a:effectLst/>
            <a:extLst/>
          </p:spPr>
          <p:txBody>
            <a:bodyPr/>
            <a:lstStyle/>
            <a:p>
              <a:pPr algn="ctr">
                <a:buClr>
                  <a:srgbClr val="CC9900"/>
                </a:buClr>
                <a:defRPr/>
              </a:pPr>
              <a:r>
                <a:rPr lang="en-US" altLang="zh-CN" sz="1600" dirty="0">
                  <a:latin typeface="+mn-lt"/>
                  <a:ea typeface="+mn-ea"/>
                </a:rPr>
                <a:t>Pool1</a:t>
              </a:r>
              <a:endParaRPr lang="zh-CN" altLang="en-US" sz="1600" dirty="0">
                <a:latin typeface="+mn-lt"/>
                <a:ea typeface="+mn-ea"/>
              </a:endParaRPr>
            </a:p>
          </p:txBody>
        </p:sp>
        <p:sp>
          <p:nvSpPr>
            <p:cNvPr id="40" name="圆角矩形 39"/>
            <p:cNvSpPr/>
            <p:nvPr/>
          </p:nvSpPr>
          <p:spPr bwMode="auto">
            <a:xfrm>
              <a:off x="5526812" y="4397023"/>
              <a:ext cx="430902" cy="216327"/>
            </a:xfrm>
            <a:prstGeom prst="roundRect">
              <a:avLst/>
            </a:prstGeom>
            <a:solidFill>
              <a:schemeClr val="bg1"/>
            </a:solidFill>
            <a:ln w="3175" cap="rnd">
              <a:noFill/>
              <a:prstDash val="sysDash"/>
              <a:round/>
            </a:ln>
            <a:effectLst/>
            <a:extLst/>
          </p:spPr>
          <p:txBody>
            <a:bodyPr anchor="ctr"/>
            <a:lstStyle/>
            <a:p>
              <a:pPr algn="ctr">
                <a:buClr>
                  <a:srgbClr val="CC9900"/>
                </a:buClr>
                <a:defRPr/>
              </a:pPr>
              <a:r>
                <a:rPr lang="en-US" altLang="zh-CN" sz="1100" dirty="0">
                  <a:latin typeface="+mn-lt"/>
                  <a:ea typeface="+mn-ea"/>
                </a:rPr>
                <a:t>VM</a:t>
              </a:r>
              <a:endParaRPr lang="zh-CN" altLang="en-US" sz="1100" dirty="0">
                <a:latin typeface="+mn-lt"/>
                <a:ea typeface="+mn-ea"/>
              </a:endParaRPr>
            </a:p>
          </p:txBody>
        </p:sp>
        <p:sp>
          <p:nvSpPr>
            <p:cNvPr id="41" name="圆角矩形 40"/>
            <p:cNvSpPr/>
            <p:nvPr/>
          </p:nvSpPr>
          <p:spPr bwMode="auto">
            <a:xfrm>
              <a:off x="5957714" y="4397023"/>
              <a:ext cx="360481" cy="145529"/>
            </a:xfrm>
            <a:prstGeom prst="roundRect">
              <a:avLst/>
            </a:prstGeom>
            <a:noFill/>
            <a:ln>
              <a:noFill/>
            </a:ln>
            <a:effectLst/>
            <a:extLst/>
          </p:spPr>
          <p:txBody>
            <a:bodyPr anchor="ctr"/>
            <a:lstStyle/>
            <a:p>
              <a:pPr algn="ctr">
                <a:buClr>
                  <a:srgbClr val="CC9900"/>
                </a:buClr>
                <a:defRPr/>
              </a:pPr>
              <a:r>
                <a:rPr lang="en-US" altLang="zh-CN" sz="1600" dirty="0">
                  <a:latin typeface="+mn-lt"/>
                  <a:ea typeface="+mn-ea"/>
                </a:rPr>
                <a:t>...</a:t>
              </a:r>
              <a:endParaRPr lang="zh-CN" altLang="en-US" sz="1600" dirty="0">
                <a:latin typeface="+mn-lt"/>
                <a:ea typeface="+mn-ea"/>
              </a:endParaRPr>
            </a:p>
          </p:txBody>
        </p:sp>
        <p:sp>
          <p:nvSpPr>
            <p:cNvPr id="43" name="圆角矩形 42"/>
            <p:cNvSpPr/>
            <p:nvPr/>
          </p:nvSpPr>
          <p:spPr bwMode="auto">
            <a:xfrm>
              <a:off x="5022139" y="4397023"/>
              <a:ext cx="432578" cy="216327"/>
            </a:xfrm>
            <a:prstGeom prst="roundRect">
              <a:avLst/>
            </a:prstGeom>
            <a:solidFill>
              <a:schemeClr val="bg1"/>
            </a:solidFill>
            <a:ln w="3175" cap="rnd">
              <a:noFill/>
              <a:prstDash val="sysDash"/>
              <a:round/>
            </a:ln>
            <a:effectLst/>
            <a:extLst/>
          </p:spPr>
          <p:txBody>
            <a:bodyPr anchor="ctr"/>
            <a:lstStyle/>
            <a:p>
              <a:pPr algn="ctr">
                <a:buClr>
                  <a:srgbClr val="CC9900"/>
                </a:buClr>
                <a:defRPr/>
              </a:pPr>
              <a:r>
                <a:rPr lang="en-US" altLang="zh-CN" sz="1100" dirty="0">
                  <a:latin typeface="+mn-lt"/>
                  <a:ea typeface="+mn-ea"/>
                </a:rPr>
                <a:t>VM</a:t>
              </a:r>
              <a:endParaRPr lang="zh-CN" altLang="en-US" sz="1100" dirty="0">
                <a:latin typeface="+mn-lt"/>
                <a:ea typeface="+mn-ea"/>
              </a:endParaRPr>
            </a:p>
          </p:txBody>
        </p:sp>
      </p:grpSp>
      <p:sp>
        <p:nvSpPr>
          <p:cNvPr id="44" name="圆角矩形 43"/>
          <p:cNvSpPr/>
          <p:nvPr/>
        </p:nvSpPr>
        <p:spPr bwMode="auto">
          <a:xfrm>
            <a:off x="5889166" y="4273550"/>
            <a:ext cx="863600" cy="287338"/>
          </a:xfrm>
          <a:prstGeom prst="roundRect">
            <a:avLst/>
          </a:prstGeom>
          <a:solidFill>
            <a:srgbClr val="00B0F0"/>
          </a:solidFill>
          <a:ln>
            <a:noFill/>
          </a:ln>
          <a:effectLst/>
          <a:extLst/>
        </p:spPr>
        <p:txBody>
          <a:bodyPr anchor="ctr"/>
          <a:lstStyle/>
          <a:p>
            <a:pPr algn="ctr">
              <a:buClr>
                <a:srgbClr val="CC9900"/>
              </a:buClr>
              <a:defRPr/>
            </a:pPr>
            <a:r>
              <a:rPr lang="en-US" altLang="zh-CN" sz="1200" dirty="0">
                <a:latin typeface="+mn-lt"/>
                <a:ea typeface="+mn-ea"/>
              </a:rPr>
              <a:t>Listener1</a:t>
            </a:r>
            <a:endParaRPr lang="zh-CN" altLang="en-US" sz="1200" dirty="0">
              <a:latin typeface="+mn-lt"/>
              <a:ea typeface="+mn-ea"/>
            </a:endParaRPr>
          </a:p>
        </p:txBody>
      </p:sp>
      <p:sp>
        <p:nvSpPr>
          <p:cNvPr id="45" name="十字形 44"/>
          <p:cNvSpPr/>
          <p:nvPr/>
        </p:nvSpPr>
        <p:spPr bwMode="auto">
          <a:xfrm>
            <a:off x="6911516" y="4292600"/>
            <a:ext cx="720725" cy="611188"/>
          </a:xfrm>
          <a:prstGeom prst="plus">
            <a:avLst/>
          </a:prstGeom>
          <a:solidFill>
            <a:schemeClr val="accent1"/>
          </a:solidFill>
          <a:ln w="9525" cap="flat" cmpd="sng" algn="ctr">
            <a:solidFill>
              <a:schemeClr val="bg1">
                <a:lumMod val="65000"/>
              </a:schemeClr>
            </a:solidFill>
            <a:prstDash val="solid"/>
            <a:round/>
            <a:headEnd type="none" w="med" len="med"/>
            <a:tailEnd type="none" w="med" len="med"/>
          </a:ln>
          <a:effectLst/>
        </p:spPr>
        <p:txBody>
          <a:bodyPr anchor="ctr"/>
          <a:lstStyle/>
          <a:p>
            <a:pPr fontAlgn="t">
              <a:defRPr/>
            </a:pPr>
            <a:r>
              <a:rPr lang="zh-CN" altLang="en-US" sz="1200" dirty="0">
                <a:latin typeface="+mn-lt"/>
                <a:ea typeface="+mn-ea"/>
              </a:rPr>
              <a:t>    健康</a:t>
            </a:r>
            <a:endParaRPr lang="en-US" altLang="zh-CN" sz="1200" dirty="0">
              <a:latin typeface="+mn-lt"/>
              <a:ea typeface="+mn-ea"/>
            </a:endParaRPr>
          </a:p>
          <a:p>
            <a:pPr fontAlgn="t">
              <a:defRPr/>
            </a:pPr>
            <a:r>
              <a:rPr lang="zh-CN" altLang="en-US" sz="1200" dirty="0">
                <a:latin typeface="+mn-lt"/>
                <a:ea typeface="+mn-ea"/>
              </a:rPr>
              <a:t>    检查</a:t>
            </a:r>
          </a:p>
        </p:txBody>
      </p:sp>
      <p:sp>
        <p:nvSpPr>
          <p:cNvPr id="46" name="圆角矩形 45"/>
          <p:cNvSpPr/>
          <p:nvPr/>
        </p:nvSpPr>
        <p:spPr bwMode="auto">
          <a:xfrm>
            <a:off x="4319129" y="3695700"/>
            <a:ext cx="900112" cy="323850"/>
          </a:xfrm>
          <a:prstGeom prst="roundRect">
            <a:avLst/>
          </a:prstGeom>
          <a:solidFill>
            <a:schemeClr val="bg1">
              <a:lumMod val="85000"/>
            </a:schemeClr>
          </a:solidFill>
          <a:ln w="9525" cap="flat" cmpd="sng" algn="ctr">
            <a:noFill/>
            <a:prstDash val="solid"/>
            <a:round/>
            <a:headEnd type="none" w="med" len="med"/>
            <a:tailEnd type="none" w="med" len="med"/>
          </a:ln>
          <a:effectLst/>
        </p:spPr>
        <p:txBody>
          <a:bodyPr anchor="ctr"/>
          <a:lstStyle/>
          <a:p>
            <a:pPr algn="ctr" fontAlgn="t">
              <a:defRPr/>
            </a:pPr>
            <a:r>
              <a:rPr lang="zh-CN" altLang="en-US" sz="1200" dirty="0">
                <a:latin typeface="+mn-lt"/>
                <a:ea typeface="+mn-ea"/>
              </a:rPr>
              <a:t>前端网络</a:t>
            </a:r>
          </a:p>
        </p:txBody>
      </p:sp>
      <p:sp>
        <p:nvSpPr>
          <p:cNvPr id="47" name="圆角矩形 46"/>
          <p:cNvSpPr/>
          <p:nvPr/>
        </p:nvSpPr>
        <p:spPr bwMode="auto">
          <a:xfrm>
            <a:off x="4355641" y="4400550"/>
            <a:ext cx="900113" cy="323850"/>
          </a:xfrm>
          <a:prstGeom prst="roundRect">
            <a:avLst/>
          </a:prstGeom>
          <a:solidFill>
            <a:schemeClr val="bg1">
              <a:lumMod val="85000"/>
            </a:schemeClr>
          </a:solidFill>
          <a:ln w="9525" cap="flat" cmpd="sng" algn="ctr">
            <a:noFill/>
            <a:prstDash val="solid"/>
            <a:round/>
            <a:headEnd type="none" w="med" len="med"/>
            <a:tailEnd type="none" w="med" len="med"/>
          </a:ln>
          <a:effectLst/>
        </p:spPr>
        <p:txBody>
          <a:bodyPr anchor="ctr"/>
          <a:lstStyle/>
          <a:p>
            <a:pPr algn="ctr" fontAlgn="t">
              <a:defRPr/>
            </a:pPr>
            <a:r>
              <a:rPr lang="zh-CN" altLang="en-US" sz="1200" dirty="0">
                <a:latin typeface="+mn-lt"/>
                <a:ea typeface="+mn-ea"/>
              </a:rPr>
              <a:t>后端网络</a:t>
            </a:r>
          </a:p>
        </p:txBody>
      </p:sp>
      <p:cxnSp>
        <p:nvCxnSpPr>
          <p:cNvPr id="102428" name="直接箭头连接符 47"/>
          <p:cNvCxnSpPr>
            <a:cxnSpLocks noChangeShapeType="1"/>
            <a:stCxn id="46" idx="3"/>
          </p:cNvCxnSpPr>
          <p:nvPr/>
        </p:nvCxnSpPr>
        <p:spPr bwMode="auto">
          <a:xfrm flipV="1">
            <a:off x="5219241" y="3841750"/>
            <a:ext cx="747713" cy="0"/>
          </a:xfrm>
          <a:prstGeom prst="straightConnector1">
            <a:avLst/>
          </a:prstGeom>
          <a:noFill/>
          <a:ln w="12700" algn="ctr">
            <a:solidFill>
              <a:schemeClr val="tx1"/>
            </a:solidFill>
            <a:prstDash val="sysDash"/>
            <a:round/>
            <a:headEnd/>
            <a:tailEnd/>
          </a:ln>
          <a:extLst>
            <a:ext uri="{909E8E84-426E-40DD-AFC4-6F175D3DCCD1}">
              <a14:hiddenFill xmlns:a14="http://schemas.microsoft.com/office/drawing/2010/main">
                <a:noFill/>
              </a14:hiddenFill>
            </a:ext>
          </a:extLst>
        </p:spPr>
      </p:cxnSp>
      <p:cxnSp>
        <p:nvCxnSpPr>
          <p:cNvPr id="102429" name="直接箭头连接符 48"/>
          <p:cNvCxnSpPr>
            <a:cxnSpLocks noChangeShapeType="1"/>
            <a:stCxn id="47" idx="3"/>
            <a:endCxn id="43" idx="0"/>
          </p:cNvCxnSpPr>
          <p:nvPr/>
        </p:nvCxnSpPr>
        <p:spPr bwMode="auto">
          <a:xfrm>
            <a:off x="5255754" y="4562475"/>
            <a:ext cx="633412" cy="485775"/>
          </a:xfrm>
          <a:prstGeom prst="straightConnector1">
            <a:avLst/>
          </a:prstGeom>
          <a:noFill/>
          <a:ln w="12700" algn="ctr">
            <a:solidFill>
              <a:schemeClr val="tx1"/>
            </a:solidFill>
            <a:prstDash val="sysDash"/>
            <a:round/>
            <a:headEnd/>
            <a:tailEnd/>
          </a:ln>
          <a:extLst>
            <a:ext uri="{909E8E84-426E-40DD-AFC4-6F175D3DCCD1}">
              <a14:hiddenFill xmlns:a14="http://schemas.microsoft.com/office/drawing/2010/main">
                <a:noFill/>
              </a14:hiddenFill>
            </a:ext>
          </a:extLst>
        </p:spPr>
      </p:cxnSp>
      <p:cxnSp>
        <p:nvCxnSpPr>
          <p:cNvPr id="102430" name="直接箭头连接符 49"/>
          <p:cNvCxnSpPr>
            <a:cxnSpLocks noChangeShapeType="1"/>
            <a:stCxn id="47" idx="3"/>
            <a:endCxn id="40" idx="0"/>
          </p:cNvCxnSpPr>
          <p:nvPr/>
        </p:nvCxnSpPr>
        <p:spPr bwMode="auto">
          <a:xfrm>
            <a:off x="5255754" y="4562475"/>
            <a:ext cx="1109662" cy="485775"/>
          </a:xfrm>
          <a:prstGeom prst="straightConnector1">
            <a:avLst/>
          </a:prstGeom>
          <a:noFill/>
          <a:ln w="12700" algn="ctr">
            <a:solidFill>
              <a:schemeClr val="tx1"/>
            </a:solidFill>
            <a:prstDash val="sysDash"/>
            <a:round/>
            <a:headEnd/>
            <a:tailEnd/>
          </a:ln>
          <a:extLst>
            <a:ext uri="{909E8E84-426E-40DD-AFC4-6F175D3DCCD1}">
              <a14:hiddenFill xmlns:a14="http://schemas.microsoft.com/office/drawing/2010/main">
                <a:noFill/>
              </a14:hiddenFill>
            </a:ext>
          </a:extLst>
        </p:spPr>
      </p:cxnSp>
      <p:sp>
        <p:nvSpPr>
          <p:cNvPr id="35" name="TextBox 34"/>
          <p:cNvSpPr txBox="1"/>
          <p:nvPr/>
        </p:nvSpPr>
        <p:spPr bwMode="auto">
          <a:xfrm>
            <a:off x="755650" y="5374067"/>
            <a:ext cx="7848599" cy="870390"/>
          </a:xfrm>
          <a:prstGeom prst="rect">
            <a:avLst/>
          </a:prstGeom>
          <a:solidFill>
            <a:schemeClr val="bg1">
              <a:lumMod val="85000"/>
            </a:schemeClr>
          </a:solidFill>
          <a:ln w="9525">
            <a:noFill/>
            <a:miter lim="800000"/>
            <a:headEnd/>
            <a:tailEnd/>
          </a:ln>
        </p:spPr>
        <p:txBody>
          <a:bodyPr wrap="square" lIns="99980" tIns="49986" rIns="64800" bIns="49986">
            <a:spAutoFit/>
          </a:bodyPr>
          <a:lstStyle/>
          <a:p>
            <a:pPr marL="171450" indent="-171450" defTabSz="1000125" eaLnBrk="0" fontAlgn="t" hangingPunct="0">
              <a:lnSpc>
                <a:spcPts val="2000"/>
              </a:lnSpc>
              <a:buSzPct val="50000"/>
              <a:buFont typeface="Wingdings" panose="05000000000000000000" pitchFamily="2" charset="2"/>
              <a:buChar char="n"/>
              <a:defRPr/>
            </a:pPr>
            <a:r>
              <a:rPr lang="zh-CN" altLang="en-US" dirty="0">
                <a:solidFill>
                  <a:srgbClr val="000000"/>
                </a:solidFill>
                <a:ea typeface="华文细黑" pitchFamily="2" charset="-122"/>
                <a:cs typeface="Arial" pitchFamily="34" charset="0"/>
              </a:rPr>
              <a:t>用户通过</a:t>
            </a:r>
            <a:r>
              <a:rPr lang="en-US" altLang="zh-CN" dirty="0">
                <a:solidFill>
                  <a:srgbClr val="000000"/>
                </a:solidFill>
                <a:ea typeface="华文细黑" pitchFamily="2" charset="-122"/>
                <a:cs typeface="Arial" pitchFamily="34" charset="0"/>
              </a:rPr>
              <a:t>VLB</a:t>
            </a:r>
            <a:r>
              <a:rPr lang="zh-CN" altLang="en-US" dirty="0">
                <a:solidFill>
                  <a:srgbClr val="000000"/>
                </a:solidFill>
                <a:ea typeface="华文细黑" pitchFamily="2" charset="-122"/>
                <a:cs typeface="Arial" pitchFamily="34" charset="0"/>
              </a:rPr>
              <a:t>访问服务时，当监听器获取到请求后，按照负载均衡策略会分发到不同的</a:t>
            </a:r>
            <a:r>
              <a:rPr lang="en-US" altLang="zh-CN" dirty="0">
                <a:solidFill>
                  <a:srgbClr val="000000"/>
                </a:solidFill>
                <a:ea typeface="华文细黑" pitchFamily="2" charset="-122"/>
                <a:cs typeface="Arial" pitchFamily="34" charset="0"/>
              </a:rPr>
              <a:t>VM</a:t>
            </a:r>
            <a:r>
              <a:rPr lang="zh-CN" altLang="en-US" dirty="0">
                <a:solidFill>
                  <a:srgbClr val="000000"/>
                </a:solidFill>
                <a:ea typeface="华文细黑" pitchFamily="2" charset="-122"/>
                <a:cs typeface="Arial" pitchFamily="34" charset="0"/>
              </a:rPr>
              <a:t>，以提供服务。</a:t>
            </a:r>
            <a:endParaRPr lang="en-US" altLang="zh-CN" dirty="0">
              <a:solidFill>
                <a:srgbClr val="000000"/>
              </a:solidFill>
              <a:ea typeface="华文细黑" pitchFamily="2" charset="-122"/>
              <a:cs typeface="Arial" pitchFamily="34" charset="0"/>
            </a:endParaRPr>
          </a:p>
          <a:p>
            <a:pPr marL="171450" indent="-171450" defTabSz="1000125" eaLnBrk="0" fontAlgn="t" hangingPunct="0">
              <a:lnSpc>
                <a:spcPts val="2000"/>
              </a:lnSpc>
              <a:buSzPct val="50000"/>
              <a:buFont typeface="Wingdings" panose="05000000000000000000" pitchFamily="2" charset="2"/>
              <a:buChar char="n"/>
              <a:defRPr/>
            </a:pPr>
            <a:r>
              <a:rPr lang="zh-CN" altLang="en-US" dirty="0">
                <a:solidFill>
                  <a:srgbClr val="000000"/>
                </a:solidFill>
                <a:ea typeface="华文细黑" pitchFamily="2" charset="-122"/>
                <a:cs typeface="Arial" pitchFamily="34" charset="0"/>
              </a:rPr>
              <a:t>前端网络用于访问服务的网络，比如：浏览器中访问的服务地址，后端网络用于提供服务的网络，比如：提供</a:t>
            </a:r>
            <a:r>
              <a:rPr lang="en-US" altLang="zh-CN" dirty="0">
                <a:solidFill>
                  <a:srgbClr val="000000"/>
                </a:solidFill>
                <a:ea typeface="华文细黑" pitchFamily="2" charset="-122"/>
                <a:cs typeface="Arial" pitchFamily="34" charset="0"/>
              </a:rPr>
              <a:t>web</a:t>
            </a:r>
            <a:r>
              <a:rPr lang="zh-CN" altLang="en-US" dirty="0">
                <a:solidFill>
                  <a:srgbClr val="000000"/>
                </a:solidFill>
                <a:ea typeface="华文细黑" pitchFamily="2" charset="-122"/>
                <a:cs typeface="Arial" pitchFamily="34" charset="0"/>
              </a:rPr>
              <a:t>服务的内网地址。</a:t>
            </a:r>
            <a:endParaRPr lang="en-US" altLang="zh-CN" dirty="0">
              <a:solidFill>
                <a:srgbClr val="000000"/>
              </a:solidFill>
              <a:ea typeface="华文细黑" pitchFamily="2" charset="-122"/>
              <a:cs typeface="Arial" pitchFamily="34" charset="0"/>
            </a:endParaRPr>
          </a:p>
          <a:p>
            <a:pPr marL="171450" indent="-171450" defTabSz="1000125" eaLnBrk="0" fontAlgn="t" hangingPunct="0">
              <a:lnSpc>
                <a:spcPts val="2000"/>
              </a:lnSpc>
              <a:buSzPct val="50000"/>
              <a:buFont typeface="Wingdings" panose="05000000000000000000" pitchFamily="2" charset="2"/>
              <a:buChar char="n"/>
              <a:defRPr/>
            </a:pPr>
            <a:r>
              <a:rPr lang="zh-CN" altLang="en-US" dirty="0">
                <a:solidFill>
                  <a:srgbClr val="000000"/>
                </a:solidFill>
                <a:ea typeface="华文细黑" pitchFamily="2" charset="-122"/>
                <a:cs typeface="Arial" pitchFamily="34" charset="0"/>
              </a:rPr>
              <a:t>安装有相同服务的</a:t>
            </a:r>
            <a:r>
              <a:rPr lang="en-US" altLang="zh-CN" dirty="0">
                <a:solidFill>
                  <a:srgbClr val="000000"/>
                </a:solidFill>
                <a:ea typeface="华文细黑" pitchFamily="2" charset="-122"/>
                <a:cs typeface="Arial" pitchFamily="34" charset="0"/>
              </a:rPr>
              <a:t>VM</a:t>
            </a:r>
            <a:r>
              <a:rPr lang="zh-CN" altLang="en-US" dirty="0">
                <a:solidFill>
                  <a:srgbClr val="000000"/>
                </a:solidFill>
                <a:ea typeface="华文细黑" pitchFamily="2" charset="-122"/>
                <a:cs typeface="Arial" pitchFamily="34" charset="0"/>
              </a:rPr>
              <a:t>会组成一个</a:t>
            </a:r>
            <a:r>
              <a:rPr lang="en-US" altLang="zh-CN" dirty="0">
                <a:solidFill>
                  <a:srgbClr val="000000"/>
                </a:solidFill>
                <a:ea typeface="华文细黑" pitchFamily="2" charset="-122"/>
                <a:cs typeface="Arial" pitchFamily="34" charset="0"/>
              </a:rPr>
              <a:t>Pool</a:t>
            </a:r>
            <a:r>
              <a:rPr lang="zh-CN" altLang="en-US" dirty="0">
                <a:solidFill>
                  <a:srgbClr val="000000"/>
                </a:solidFill>
                <a:ea typeface="华文细黑" pitchFamily="2" charset="-122"/>
                <a:cs typeface="Arial" pitchFamily="34" charset="0"/>
              </a:rPr>
              <a:t>对外提供服务，</a:t>
            </a:r>
            <a:r>
              <a:rPr lang="en-US" altLang="zh-CN" dirty="0">
                <a:solidFill>
                  <a:srgbClr val="000000"/>
                </a:solidFill>
                <a:ea typeface="华文细黑" pitchFamily="2" charset="-122"/>
                <a:cs typeface="Arial" pitchFamily="34" charset="0"/>
              </a:rPr>
              <a:t>Pool</a:t>
            </a:r>
            <a:r>
              <a:rPr lang="zh-CN" altLang="en-US" dirty="0">
                <a:solidFill>
                  <a:srgbClr val="000000"/>
                </a:solidFill>
                <a:ea typeface="华文细黑" pitchFamily="2" charset="-122"/>
                <a:cs typeface="Arial" pitchFamily="34" charset="0"/>
              </a:rPr>
              <a:t>中</a:t>
            </a:r>
            <a:r>
              <a:rPr lang="en-US" altLang="zh-CN" dirty="0">
                <a:solidFill>
                  <a:srgbClr val="000000"/>
                </a:solidFill>
                <a:ea typeface="华文细黑" pitchFamily="2" charset="-122"/>
                <a:cs typeface="Arial" pitchFamily="34" charset="0"/>
              </a:rPr>
              <a:t>VM</a:t>
            </a:r>
            <a:r>
              <a:rPr lang="zh-CN" altLang="en-US" dirty="0">
                <a:solidFill>
                  <a:srgbClr val="000000"/>
                </a:solidFill>
                <a:ea typeface="华文细黑" pitchFamily="2" charset="-122"/>
                <a:cs typeface="Arial" pitchFamily="34" charset="0"/>
              </a:rPr>
              <a:t>需要定时做健康检查，以保证每一次负载后的</a:t>
            </a:r>
            <a:r>
              <a:rPr lang="en-US" altLang="zh-CN" dirty="0">
                <a:solidFill>
                  <a:srgbClr val="000000"/>
                </a:solidFill>
                <a:ea typeface="华文细黑" pitchFamily="2" charset="-122"/>
                <a:cs typeface="Arial" pitchFamily="34" charset="0"/>
              </a:rPr>
              <a:t>VM</a:t>
            </a:r>
            <a:r>
              <a:rPr lang="zh-CN" altLang="en-US" dirty="0">
                <a:solidFill>
                  <a:srgbClr val="000000"/>
                </a:solidFill>
                <a:ea typeface="华文细黑" pitchFamily="2" charset="-122"/>
                <a:cs typeface="Arial" pitchFamily="34" charset="0"/>
              </a:rPr>
              <a:t>都可以正常提供</a:t>
            </a:r>
            <a:r>
              <a:rPr lang="zh-CN" altLang="en-US" dirty="0" smtClean="0">
                <a:solidFill>
                  <a:srgbClr val="000000"/>
                </a:solidFill>
                <a:ea typeface="华文细黑" pitchFamily="2" charset="-122"/>
                <a:cs typeface="Arial" pitchFamily="34" charset="0"/>
              </a:rPr>
              <a:t>服务。</a:t>
            </a:r>
            <a:endParaRPr lang="en-US" altLang="zh-CN" dirty="0">
              <a:solidFill>
                <a:srgbClr val="000000"/>
              </a:solidFill>
              <a:ea typeface="华文细黑" pitchFamily="2" charset="-122"/>
              <a:cs typeface="Arial" pitchFamily="34" charset="0"/>
            </a:endParaRPr>
          </a:p>
        </p:txBody>
      </p:sp>
    </p:spTree>
    <p:extLst>
      <p:ext uri="{BB962C8B-B14F-4D97-AF65-F5344CB8AC3E}">
        <p14:creationId xmlns:p14="http://schemas.microsoft.com/office/powerpoint/2010/main" val="33940067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标题 1"/>
          <p:cNvSpPr>
            <a:spLocks noGrp="1"/>
          </p:cNvSpPr>
          <p:nvPr>
            <p:ph type="title"/>
          </p:nvPr>
        </p:nvSpPr>
        <p:spPr/>
        <p:txBody>
          <a:bodyPr/>
          <a:lstStyle/>
          <a:p>
            <a:r>
              <a:rPr lang="zh-CN" altLang="en-US" dirty="0" smtClean="0"/>
              <a:t>网络服务 </a:t>
            </a:r>
            <a:r>
              <a:rPr lang="en-US" altLang="zh-CN" dirty="0" smtClean="0"/>
              <a:t>– VLB</a:t>
            </a:r>
            <a:r>
              <a:rPr lang="zh-CN" altLang="en-US" dirty="0" smtClean="0"/>
              <a:t>（</a:t>
            </a:r>
            <a:r>
              <a:rPr lang="en-US" altLang="zh-CN" dirty="0" smtClean="0"/>
              <a:t>2</a:t>
            </a:r>
            <a:r>
              <a:rPr lang="zh-CN" altLang="en-US" dirty="0" smtClean="0"/>
              <a:t>）</a:t>
            </a:r>
          </a:p>
        </p:txBody>
      </p:sp>
      <p:sp>
        <p:nvSpPr>
          <p:cNvPr id="103428" name="内容占位符 2"/>
          <p:cNvSpPr>
            <a:spLocks noGrp="1"/>
          </p:cNvSpPr>
          <p:nvPr>
            <p:ph type="body" sz="quarter" idx="10"/>
          </p:nvPr>
        </p:nvSpPr>
        <p:spPr/>
        <p:txBody>
          <a:bodyPr/>
          <a:lstStyle/>
          <a:p>
            <a:r>
              <a:rPr lang="zh-CN" altLang="en-US" smtClean="0"/>
              <a:t>特性配置</a:t>
            </a:r>
            <a:endParaRPr lang="en-US" altLang="zh-CN" smtClean="0"/>
          </a:p>
          <a:p>
            <a:r>
              <a:rPr lang="en-US" altLang="zh-CN" smtClean="0"/>
              <a:t>		</a:t>
            </a:r>
            <a:endParaRPr lang="en-US" altLang="zh-CN" dirty="0" smtClean="0"/>
          </a:p>
        </p:txBody>
      </p:sp>
      <p:grpSp>
        <p:nvGrpSpPr>
          <p:cNvPr id="103427" name="组合 9"/>
          <p:cNvGrpSpPr>
            <a:grpSpLocks/>
          </p:cNvGrpSpPr>
          <p:nvPr/>
        </p:nvGrpSpPr>
        <p:grpSpPr bwMode="auto">
          <a:xfrm>
            <a:off x="755650" y="2060575"/>
            <a:ext cx="6572250" cy="3514725"/>
            <a:chOff x="971600" y="2060848"/>
            <a:chExt cx="6572250" cy="3514725"/>
          </a:xfrm>
        </p:grpSpPr>
        <p:pic>
          <p:nvPicPr>
            <p:cNvPr id="10343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600" y="2060848"/>
              <a:ext cx="6572250" cy="35147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103437" name="圆角矩形 8"/>
            <p:cNvSpPr>
              <a:spLocks noChangeArrowheads="1"/>
            </p:cNvSpPr>
            <p:nvPr/>
          </p:nvSpPr>
          <p:spPr bwMode="auto">
            <a:xfrm>
              <a:off x="1007604" y="4077072"/>
              <a:ext cx="3024336" cy="684076"/>
            </a:xfrm>
            <a:prstGeom prst="roundRect">
              <a:avLst>
                <a:gd name="adj" fmla="val 16667"/>
              </a:avLst>
            </a:prstGeom>
            <a:noFill/>
            <a:ln w="1587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1000">
                  <a:solidFill>
                    <a:schemeClr val="tx1"/>
                  </a:solidFill>
                  <a:latin typeface="FrutigerNext LT Regular" panose="020B0503040504020204" pitchFamily="34" charset="0"/>
                  <a:ea typeface="宋体" panose="02010600030101010101" pitchFamily="2" charset="-122"/>
                </a:defRPr>
              </a:lvl1pPr>
              <a:lvl2pPr marL="742950" indent="-285750" eaLnBrk="0" hangingPunct="0">
                <a:defRPr sz="1000">
                  <a:solidFill>
                    <a:schemeClr val="tx1"/>
                  </a:solidFill>
                  <a:latin typeface="FrutigerNext LT Regular" panose="020B0503040504020204" pitchFamily="34" charset="0"/>
                  <a:ea typeface="宋体" panose="02010600030101010101" pitchFamily="2" charset="-122"/>
                </a:defRPr>
              </a:lvl2pPr>
              <a:lvl3pPr marL="1143000" indent="-228600" eaLnBrk="0" hangingPunct="0">
                <a:defRPr sz="1000">
                  <a:solidFill>
                    <a:schemeClr val="tx1"/>
                  </a:solidFill>
                  <a:latin typeface="FrutigerNext LT Regular" panose="020B0503040504020204" pitchFamily="34" charset="0"/>
                  <a:ea typeface="宋体" panose="02010600030101010101" pitchFamily="2" charset="-122"/>
                </a:defRPr>
              </a:lvl3pPr>
              <a:lvl4pPr marL="1600200" indent="-228600" eaLnBrk="0" hangingPunct="0">
                <a:defRPr sz="1000">
                  <a:solidFill>
                    <a:schemeClr val="tx1"/>
                  </a:solidFill>
                  <a:latin typeface="FrutigerNext LT Regular" panose="020B0503040504020204" pitchFamily="34" charset="0"/>
                  <a:ea typeface="宋体" panose="02010600030101010101" pitchFamily="2" charset="-122"/>
                </a:defRPr>
              </a:lvl4pPr>
              <a:lvl5pPr marL="2057400" indent="-228600" eaLnBrk="0" hangingPunct="0">
                <a:defRPr sz="1000">
                  <a:solidFill>
                    <a:schemeClr val="tx1"/>
                  </a:solidFill>
                  <a:latin typeface="FrutigerNext LT Regular" panose="020B0503040504020204" pitchFamily="34" charset="0"/>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9pPr>
            </a:lstStyle>
            <a:p>
              <a:pPr eaLnBrk="1" fontAlgn="t" hangingPunct="1"/>
              <a:endParaRPr lang="zh-CN" altLang="en-US"/>
            </a:p>
          </p:txBody>
        </p:sp>
      </p:grpSp>
      <p:grpSp>
        <p:nvGrpSpPr>
          <p:cNvPr id="3" name="组合 12"/>
          <p:cNvGrpSpPr>
            <a:grpSpLocks/>
          </p:cNvGrpSpPr>
          <p:nvPr/>
        </p:nvGrpSpPr>
        <p:grpSpPr bwMode="auto">
          <a:xfrm>
            <a:off x="1367644" y="2557462"/>
            <a:ext cx="5689600" cy="2520950"/>
            <a:chOff x="1511660" y="1196752"/>
            <a:chExt cx="5688631" cy="2520280"/>
          </a:xfrm>
        </p:grpSpPr>
        <p:pic>
          <p:nvPicPr>
            <p:cNvPr id="103434"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47664" y="1196752"/>
              <a:ext cx="5652627" cy="252028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103435" name="圆角矩形 11"/>
            <p:cNvSpPr>
              <a:spLocks noChangeArrowheads="1"/>
            </p:cNvSpPr>
            <p:nvPr/>
          </p:nvSpPr>
          <p:spPr bwMode="auto">
            <a:xfrm>
              <a:off x="1511660" y="2168860"/>
              <a:ext cx="900100" cy="360040"/>
            </a:xfrm>
            <a:prstGeom prst="roundRect">
              <a:avLst>
                <a:gd name="adj" fmla="val 16667"/>
              </a:avLst>
            </a:prstGeom>
            <a:noFill/>
            <a:ln w="15875" algn="ctr">
              <a:solidFill>
                <a:schemeClr val="bg1">
                  <a:lumMod val="50000"/>
                </a:schemeClr>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1000">
                  <a:solidFill>
                    <a:schemeClr val="tx1"/>
                  </a:solidFill>
                  <a:latin typeface="FrutigerNext LT Regular" panose="020B0503040504020204" pitchFamily="34" charset="0"/>
                  <a:ea typeface="宋体" panose="02010600030101010101" pitchFamily="2" charset="-122"/>
                </a:defRPr>
              </a:lvl1pPr>
              <a:lvl2pPr marL="742950" indent="-285750" eaLnBrk="0" hangingPunct="0">
                <a:defRPr sz="1000">
                  <a:solidFill>
                    <a:schemeClr val="tx1"/>
                  </a:solidFill>
                  <a:latin typeface="FrutigerNext LT Regular" panose="020B0503040504020204" pitchFamily="34" charset="0"/>
                  <a:ea typeface="宋体" panose="02010600030101010101" pitchFamily="2" charset="-122"/>
                </a:defRPr>
              </a:lvl2pPr>
              <a:lvl3pPr marL="1143000" indent="-228600" eaLnBrk="0" hangingPunct="0">
                <a:defRPr sz="1000">
                  <a:solidFill>
                    <a:schemeClr val="tx1"/>
                  </a:solidFill>
                  <a:latin typeface="FrutigerNext LT Regular" panose="020B0503040504020204" pitchFamily="34" charset="0"/>
                  <a:ea typeface="宋体" panose="02010600030101010101" pitchFamily="2" charset="-122"/>
                </a:defRPr>
              </a:lvl3pPr>
              <a:lvl4pPr marL="1600200" indent="-228600" eaLnBrk="0" hangingPunct="0">
                <a:defRPr sz="1000">
                  <a:solidFill>
                    <a:schemeClr val="tx1"/>
                  </a:solidFill>
                  <a:latin typeface="FrutigerNext LT Regular" panose="020B0503040504020204" pitchFamily="34" charset="0"/>
                  <a:ea typeface="宋体" panose="02010600030101010101" pitchFamily="2" charset="-122"/>
                </a:defRPr>
              </a:lvl4pPr>
              <a:lvl5pPr marL="2057400" indent="-228600" eaLnBrk="0" hangingPunct="0">
                <a:defRPr sz="1000">
                  <a:solidFill>
                    <a:schemeClr val="tx1"/>
                  </a:solidFill>
                  <a:latin typeface="FrutigerNext LT Regular" panose="020B0503040504020204" pitchFamily="34" charset="0"/>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9pPr>
            </a:lstStyle>
            <a:p>
              <a:pPr eaLnBrk="1" fontAlgn="t" hangingPunct="1"/>
              <a:endParaRPr lang="zh-CN" altLang="en-US"/>
            </a:p>
          </p:txBody>
        </p:sp>
      </p:grpSp>
      <p:grpSp>
        <p:nvGrpSpPr>
          <p:cNvPr id="4" name="组合 10"/>
          <p:cNvGrpSpPr>
            <a:grpSpLocks/>
          </p:cNvGrpSpPr>
          <p:nvPr/>
        </p:nvGrpSpPr>
        <p:grpSpPr bwMode="auto">
          <a:xfrm>
            <a:off x="1835150" y="2816225"/>
            <a:ext cx="6772275" cy="3295650"/>
            <a:chOff x="1583668" y="2816932"/>
            <a:chExt cx="6772275" cy="3295650"/>
          </a:xfrm>
        </p:grpSpPr>
        <p:pic>
          <p:nvPicPr>
            <p:cNvPr id="103432"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3668" y="2816932"/>
              <a:ext cx="6772275" cy="32956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103433" name="圆角矩形 7"/>
            <p:cNvSpPr>
              <a:spLocks noChangeArrowheads="1"/>
            </p:cNvSpPr>
            <p:nvPr/>
          </p:nvSpPr>
          <p:spPr bwMode="auto">
            <a:xfrm>
              <a:off x="1691680" y="3609020"/>
              <a:ext cx="5472608" cy="360040"/>
            </a:xfrm>
            <a:prstGeom prst="roundRect">
              <a:avLst>
                <a:gd name="adj" fmla="val 16667"/>
              </a:avLst>
            </a:prstGeom>
            <a:noFill/>
            <a:ln w="15875" algn="ctr">
              <a:solidFill>
                <a:schemeClr val="bg1">
                  <a:lumMod val="50000"/>
                </a:schemeClr>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1000">
                  <a:solidFill>
                    <a:schemeClr val="tx1"/>
                  </a:solidFill>
                  <a:latin typeface="FrutigerNext LT Regular" panose="020B0503040504020204" pitchFamily="34" charset="0"/>
                  <a:ea typeface="宋体" panose="02010600030101010101" pitchFamily="2" charset="-122"/>
                </a:defRPr>
              </a:lvl1pPr>
              <a:lvl2pPr marL="742950" indent="-285750" eaLnBrk="0" hangingPunct="0">
                <a:defRPr sz="1000">
                  <a:solidFill>
                    <a:schemeClr val="tx1"/>
                  </a:solidFill>
                  <a:latin typeface="FrutigerNext LT Regular" panose="020B0503040504020204" pitchFamily="34" charset="0"/>
                  <a:ea typeface="宋体" panose="02010600030101010101" pitchFamily="2" charset="-122"/>
                </a:defRPr>
              </a:lvl2pPr>
              <a:lvl3pPr marL="1143000" indent="-228600" eaLnBrk="0" hangingPunct="0">
                <a:defRPr sz="1000">
                  <a:solidFill>
                    <a:schemeClr val="tx1"/>
                  </a:solidFill>
                  <a:latin typeface="FrutigerNext LT Regular" panose="020B0503040504020204" pitchFamily="34" charset="0"/>
                  <a:ea typeface="宋体" panose="02010600030101010101" pitchFamily="2" charset="-122"/>
                </a:defRPr>
              </a:lvl3pPr>
              <a:lvl4pPr marL="1600200" indent="-228600" eaLnBrk="0" hangingPunct="0">
                <a:defRPr sz="1000">
                  <a:solidFill>
                    <a:schemeClr val="tx1"/>
                  </a:solidFill>
                  <a:latin typeface="FrutigerNext LT Regular" panose="020B0503040504020204" pitchFamily="34" charset="0"/>
                  <a:ea typeface="宋体" panose="02010600030101010101" pitchFamily="2" charset="-122"/>
                </a:defRPr>
              </a:lvl4pPr>
              <a:lvl5pPr marL="2057400" indent="-228600" eaLnBrk="0" hangingPunct="0">
                <a:defRPr sz="1000">
                  <a:solidFill>
                    <a:schemeClr val="tx1"/>
                  </a:solidFill>
                  <a:latin typeface="FrutigerNext LT Regular" panose="020B0503040504020204" pitchFamily="34" charset="0"/>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9pPr>
            </a:lstStyle>
            <a:p>
              <a:pPr eaLnBrk="1" fontAlgn="t" hangingPunct="1"/>
              <a:endParaRPr lang="zh-CN" altLang="en-US"/>
            </a:p>
          </p:txBody>
        </p:sp>
      </p:grpSp>
      <p:sp>
        <p:nvSpPr>
          <p:cNvPr id="6" name="圆角矩形 5"/>
          <p:cNvSpPr/>
          <p:nvPr/>
        </p:nvSpPr>
        <p:spPr bwMode="auto">
          <a:xfrm>
            <a:off x="6879672" y="2744788"/>
            <a:ext cx="1727200" cy="3382963"/>
          </a:xfrm>
          <a:prstGeom prst="roundRect">
            <a:avLst/>
          </a:prstGeom>
          <a:solidFill>
            <a:schemeClr val="bg1">
              <a:lumMod val="85000"/>
            </a:schemeClr>
          </a:solidFill>
          <a:ln w="9525" cap="flat" cmpd="sng" algn="ctr">
            <a:solidFill>
              <a:schemeClr val="tx1"/>
            </a:solidFill>
            <a:prstDash val="solid"/>
            <a:round/>
            <a:headEnd type="none" w="med" len="med"/>
            <a:tailEnd type="none" w="med" len="med"/>
          </a:ln>
          <a:effectLst/>
        </p:spPr>
        <p:txBody>
          <a:bodyPr/>
          <a:lstStyle/>
          <a:p>
            <a:pPr fontAlgn="t">
              <a:lnSpc>
                <a:spcPct val="150000"/>
              </a:lnSpc>
              <a:defRPr/>
            </a:pPr>
            <a:r>
              <a:rPr lang="en-US" altLang="zh-CN" sz="1200" dirty="0">
                <a:latin typeface="+mn-lt"/>
                <a:ea typeface="+mn-ea"/>
              </a:rPr>
              <a:t>1</a:t>
            </a:r>
            <a:r>
              <a:rPr lang="zh-CN" altLang="en-US" sz="1200" dirty="0">
                <a:latin typeface="+mn-lt"/>
                <a:ea typeface="+mn-ea"/>
              </a:rPr>
              <a:t>、申请</a:t>
            </a:r>
            <a:r>
              <a:rPr lang="en-US" altLang="zh-CN" sz="1200" dirty="0">
                <a:latin typeface="+mn-lt"/>
                <a:ea typeface="+mn-ea"/>
              </a:rPr>
              <a:t>VLB</a:t>
            </a:r>
            <a:r>
              <a:rPr lang="zh-CN" altLang="en-US" sz="1200" dirty="0">
                <a:latin typeface="+mn-lt"/>
                <a:ea typeface="+mn-ea"/>
              </a:rPr>
              <a:t>，选择地域，前端网络等申请</a:t>
            </a:r>
            <a:r>
              <a:rPr lang="en-US" altLang="zh-CN" sz="1200" dirty="0">
                <a:latin typeface="+mn-lt"/>
                <a:ea typeface="+mn-ea"/>
              </a:rPr>
              <a:t>VLB</a:t>
            </a:r>
            <a:r>
              <a:rPr lang="zh-CN" altLang="en-US" sz="1200" dirty="0">
                <a:latin typeface="+mn-lt"/>
                <a:ea typeface="+mn-ea"/>
              </a:rPr>
              <a:t>，</a:t>
            </a:r>
            <a:r>
              <a:rPr lang="en-US" altLang="zh-CN" sz="1200" dirty="0">
                <a:latin typeface="+mn-lt"/>
                <a:ea typeface="+mn-ea"/>
              </a:rPr>
              <a:t>VLB</a:t>
            </a:r>
            <a:r>
              <a:rPr lang="zh-CN" altLang="en-US" sz="1200" dirty="0">
                <a:latin typeface="+mn-lt"/>
                <a:ea typeface="+mn-ea"/>
              </a:rPr>
              <a:t>申请成功后会在前端网络中分配一个</a:t>
            </a:r>
            <a:r>
              <a:rPr lang="en-US" altLang="zh-CN" sz="1200" dirty="0">
                <a:latin typeface="+mn-lt"/>
                <a:ea typeface="+mn-ea"/>
              </a:rPr>
              <a:t>VIP</a:t>
            </a:r>
            <a:r>
              <a:rPr lang="zh-CN" altLang="en-US" sz="1200" dirty="0">
                <a:latin typeface="+mn-lt"/>
                <a:ea typeface="+mn-ea"/>
              </a:rPr>
              <a:t>。</a:t>
            </a:r>
            <a:endParaRPr lang="en-US" altLang="zh-CN" sz="1200" dirty="0">
              <a:latin typeface="+mn-lt"/>
              <a:ea typeface="+mn-ea"/>
            </a:endParaRPr>
          </a:p>
          <a:p>
            <a:pPr fontAlgn="t">
              <a:lnSpc>
                <a:spcPct val="150000"/>
              </a:lnSpc>
              <a:defRPr/>
            </a:pPr>
            <a:r>
              <a:rPr lang="en-US" altLang="zh-CN" sz="1200" dirty="0">
                <a:latin typeface="+mn-lt"/>
                <a:ea typeface="+mn-ea"/>
              </a:rPr>
              <a:t>2</a:t>
            </a:r>
            <a:r>
              <a:rPr lang="zh-CN" altLang="en-US" sz="1200" dirty="0">
                <a:latin typeface="+mn-lt"/>
                <a:ea typeface="+mn-ea"/>
              </a:rPr>
              <a:t>、添加监视器，选择后端网络，后端网络即虚拟机所在的网络，</a:t>
            </a:r>
            <a:r>
              <a:rPr lang="en-US" altLang="zh-CN" sz="1200" dirty="0">
                <a:latin typeface="+mn-lt"/>
                <a:ea typeface="+mn-ea"/>
              </a:rPr>
              <a:t>VLB</a:t>
            </a:r>
            <a:r>
              <a:rPr lang="zh-CN" altLang="en-US" sz="1200" dirty="0">
                <a:latin typeface="+mn-lt"/>
                <a:ea typeface="+mn-ea"/>
              </a:rPr>
              <a:t>中的多个虚拟机必须在同一个网络中。</a:t>
            </a:r>
          </a:p>
        </p:txBody>
      </p:sp>
    </p:spTree>
    <p:extLst>
      <p:ext uri="{BB962C8B-B14F-4D97-AF65-F5344CB8AC3E}">
        <p14:creationId xmlns:p14="http://schemas.microsoft.com/office/powerpoint/2010/main" val="172602708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1000" fill="hold"/>
                                        <p:tgtEl>
                                          <p:spTgt spid="3"/>
                                        </p:tgtEl>
                                        <p:attrNameLst>
                                          <p:attrName>ppt_x</p:attrName>
                                        </p:attrNameLst>
                                      </p:cBhvr>
                                      <p:tavLst>
                                        <p:tav tm="0">
                                          <p:val>
                                            <p:strVal val="#ppt_x"/>
                                          </p:val>
                                        </p:tav>
                                        <p:tav tm="100000">
                                          <p:val>
                                            <p:strVal val="#ppt_x"/>
                                          </p:val>
                                        </p:tav>
                                      </p:tavLst>
                                    </p:anim>
                                    <p:anim calcmode="lin" valueType="num">
                                      <p:cBhvr additive="base">
                                        <p:cTn id="8" dur="10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1000" fill="hold"/>
                                        <p:tgtEl>
                                          <p:spTgt spid="4"/>
                                        </p:tgtEl>
                                        <p:attrNameLst>
                                          <p:attrName>ppt_x</p:attrName>
                                        </p:attrNameLst>
                                      </p:cBhvr>
                                      <p:tavLst>
                                        <p:tav tm="0">
                                          <p:val>
                                            <p:strVal val="#ppt_x"/>
                                          </p:val>
                                        </p:tav>
                                        <p:tav tm="100000">
                                          <p:val>
                                            <p:strVal val="#ppt_x"/>
                                          </p:val>
                                        </p:tav>
                                      </p:tavLst>
                                    </p:anim>
                                    <p:anim calcmode="lin" valueType="num">
                                      <p:cBhvr additive="base">
                                        <p:cTn id="14" dur="10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标题 1"/>
          <p:cNvSpPr>
            <a:spLocks noGrp="1"/>
          </p:cNvSpPr>
          <p:nvPr>
            <p:ph type="title"/>
          </p:nvPr>
        </p:nvSpPr>
        <p:spPr/>
        <p:txBody>
          <a:bodyPr/>
          <a:lstStyle/>
          <a:p>
            <a:r>
              <a:rPr lang="zh-CN" altLang="en-US" dirty="0" smtClean="0"/>
              <a:t>网络服务 </a:t>
            </a:r>
            <a:r>
              <a:rPr lang="en-US" altLang="zh-CN" dirty="0" smtClean="0"/>
              <a:t>– VLB</a:t>
            </a:r>
            <a:r>
              <a:rPr lang="zh-CN" altLang="en-US" dirty="0" smtClean="0"/>
              <a:t>（</a:t>
            </a:r>
            <a:r>
              <a:rPr lang="en-US" altLang="zh-CN" dirty="0" smtClean="0"/>
              <a:t>3</a:t>
            </a:r>
            <a:r>
              <a:rPr lang="zh-CN" altLang="en-US" dirty="0" smtClean="0"/>
              <a:t>）</a:t>
            </a:r>
          </a:p>
        </p:txBody>
      </p:sp>
      <p:sp>
        <p:nvSpPr>
          <p:cNvPr id="104451" name="内容占位符 2"/>
          <p:cNvSpPr>
            <a:spLocks noGrp="1"/>
          </p:cNvSpPr>
          <p:nvPr>
            <p:ph type="body" sz="quarter" idx="10"/>
          </p:nvPr>
        </p:nvSpPr>
        <p:spPr/>
        <p:txBody>
          <a:bodyPr/>
          <a:lstStyle/>
          <a:p>
            <a:r>
              <a:rPr lang="zh-CN" altLang="en-US" dirty="0" smtClean="0"/>
              <a:t>特性约束</a:t>
            </a:r>
            <a:endParaRPr lang="en-US" altLang="zh-CN" dirty="0" smtClean="0"/>
          </a:p>
          <a:p>
            <a:pPr marL="0" indent="0">
              <a:buNone/>
            </a:pPr>
            <a:r>
              <a:rPr lang="en-US" altLang="zh-CN" dirty="0" smtClean="0"/>
              <a:t>	</a:t>
            </a:r>
          </a:p>
        </p:txBody>
      </p:sp>
      <p:graphicFrame>
        <p:nvGraphicFramePr>
          <p:cNvPr id="4" name="表格 3"/>
          <p:cNvGraphicFramePr>
            <a:graphicFrameLocks noGrp="1"/>
          </p:cNvGraphicFramePr>
          <p:nvPr>
            <p:extLst>
              <p:ext uri="{D42A27DB-BD31-4B8C-83A1-F6EECF244321}">
                <p14:modId xmlns:p14="http://schemas.microsoft.com/office/powerpoint/2010/main" val="522149143"/>
              </p:ext>
            </p:extLst>
          </p:nvPr>
        </p:nvGraphicFramePr>
        <p:xfrm>
          <a:off x="755650" y="2096852"/>
          <a:ext cx="7884000" cy="2880000"/>
        </p:xfrm>
        <a:graphic>
          <a:graphicData uri="http://schemas.openxmlformats.org/drawingml/2006/table">
            <a:tbl>
              <a:tblPr/>
              <a:tblGrid>
                <a:gridCol w="792000"/>
                <a:gridCol w="4680000"/>
                <a:gridCol w="2412000"/>
              </a:tblGrid>
              <a:tr h="540000">
                <a:tc>
                  <a:txBody>
                    <a:bodyPr/>
                    <a:lstStyle>
                      <a:lvl1pPr eaLnBrk="0" hangingPunct="0">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defRPr>
                      </a:lvl1pPr>
                      <a:lvl2pPr marL="742950" indent="-285750" eaLnBrk="0" hangingPunct="0">
                        <a:lnSpc>
                          <a:spcPct val="140000"/>
                        </a:lnSpc>
                        <a:spcBef>
                          <a:spcPct val="30000"/>
                        </a:spcBef>
                        <a:buClr>
                          <a:schemeClr val="tx1"/>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defRPr>
                      </a:lvl2pPr>
                      <a:lvl3pPr marL="1143000" indent="-228600" eaLnBrk="0" hangingPunct="0">
                        <a:lnSpc>
                          <a:spcPct val="140000"/>
                        </a:lnSpc>
                        <a:spcBef>
                          <a:spcPct val="30000"/>
                        </a:spcBef>
                        <a:buSzPct val="50000"/>
                        <a:buFont typeface="Wingdings" panose="05000000000000000000" pitchFamily="2" charset="2"/>
                        <a:defRPr sz="1600">
                          <a:solidFill>
                            <a:schemeClr val="tx1"/>
                          </a:solidFill>
                          <a:latin typeface="FrutigerNext LT Light" panose="020B0403040504020204" pitchFamily="34" charset="0"/>
                          <a:ea typeface="华文细黑" panose="02010600040101010101" pitchFamily="2" charset="-122"/>
                        </a:defRPr>
                      </a:lvl3pPr>
                      <a:lvl4pPr marL="1600200" indent="-228600" eaLnBrk="0" hangingPunct="0">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defRPr>
                      </a:lvl4pPr>
                      <a:lvl5pPr marL="2057400" indent="-228600" eaLnBrk="0" hangingPunct="0">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800" b="1" u="none" strike="noStrike" cap="none" normalizeH="0" baseline="0" dirty="0" smtClean="0">
                          <a:ln>
                            <a:noFill/>
                          </a:ln>
                          <a:effectLst/>
                        </a:rPr>
                        <a:t>序号</a:t>
                      </a:r>
                      <a:endParaRPr kumimoji="0" lang="zh-CN" altLang="en-US" sz="1800" b="1" i="0" u="none" strike="noStrike" cap="none" normalizeH="0" baseline="0" dirty="0" smtClean="0">
                        <a:ln>
                          <a:noFill/>
                        </a:ln>
                        <a:solidFill>
                          <a:srgbClr val="000000"/>
                        </a:solidFill>
                        <a:effectLst/>
                        <a:latin typeface="FrutigerNext LT Regular" panose="020B0503040504020204" pitchFamily="34" charset="0"/>
                        <a:ea typeface="华文细黑" panose="02010600040101010101" pitchFamily="2" charset="-122"/>
                      </a:endParaRPr>
                    </a:p>
                  </a:txBody>
                  <a:tcPr marL="72000" marR="72000" marT="0" marB="0" anchor="ctr" horzOverflow="overflow">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solidFill>
                      <a:schemeClr val="bg1">
                        <a:lumMod val="85000"/>
                      </a:schemeClr>
                    </a:solidFill>
                  </a:tcPr>
                </a:tc>
                <a:tc>
                  <a:txBody>
                    <a:bodyPr/>
                    <a:lstStyle>
                      <a:lvl1pPr eaLnBrk="0" hangingPunct="0">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defRPr>
                      </a:lvl1pPr>
                      <a:lvl2pPr marL="742950" indent="-285750" eaLnBrk="0" hangingPunct="0">
                        <a:lnSpc>
                          <a:spcPct val="140000"/>
                        </a:lnSpc>
                        <a:spcBef>
                          <a:spcPct val="30000"/>
                        </a:spcBef>
                        <a:buClr>
                          <a:schemeClr val="tx1"/>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defRPr>
                      </a:lvl2pPr>
                      <a:lvl3pPr marL="1143000" indent="-228600" eaLnBrk="0" hangingPunct="0">
                        <a:lnSpc>
                          <a:spcPct val="140000"/>
                        </a:lnSpc>
                        <a:spcBef>
                          <a:spcPct val="30000"/>
                        </a:spcBef>
                        <a:buSzPct val="50000"/>
                        <a:buFont typeface="Wingdings" panose="05000000000000000000" pitchFamily="2" charset="2"/>
                        <a:defRPr sz="1600">
                          <a:solidFill>
                            <a:schemeClr val="tx1"/>
                          </a:solidFill>
                          <a:latin typeface="FrutigerNext LT Light" panose="020B0403040504020204" pitchFamily="34" charset="0"/>
                          <a:ea typeface="华文细黑" panose="02010600040101010101" pitchFamily="2" charset="-122"/>
                        </a:defRPr>
                      </a:lvl3pPr>
                      <a:lvl4pPr marL="1600200" indent="-228600" eaLnBrk="0" hangingPunct="0">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defRPr>
                      </a:lvl4pPr>
                      <a:lvl5pPr marL="2057400" indent="-228600" eaLnBrk="0" hangingPunct="0">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800" b="1" u="none" strike="noStrike" cap="none" normalizeH="0" baseline="0" dirty="0" smtClean="0">
                          <a:ln>
                            <a:noFill/>
                          </a:ln>
                          <a:effectLst/>
                        </a:rPr>
                        <a:t>约束</a:t>
                      </a:r>
                      <a:endParaRPr kumimoji="0" lang="zh-CN" altLang="en-US" sz="1800" b="1" i="0" u="none" strike="noStrike" cap="none" normalizeH="0" baseline="0" dirty="0" smtClean="0">
                        <a:ln>
                          <a:noFill/>
                        </a:ln>
                        <a:solidFill>
                          <a:srgbClr val="000000"/>
                        </a:solidFill>
                        <a:effectLst/>
                        <a:latin typeface="FrutigerNext LT Regular" panose="020B0503040504020204" pitchFamily="34" charset="0"/>
                        <a:ea typeface="华文细黑" panose="02010600040101010101" pitchFamily="2" charset="-122"/>
                      </a:endParaRPr>
                    </a:p>
                  </a:txBody>
                  <a:tcPr marL="72000" marR="72000" marT="0" marB="0" anchor="ctr" horzOverflow="overflow">
                    <a:lnT w="28575" cap="flat" cmpd="sng" algn="ctr">
                      <a:solidFill>
                        <a:schemeClr val="tx1"/>
                      </a:solidFill>
                      <a:prstDash val="solid"/>
                      <a:round/>
                      <a:headEnd type="none" w="med" len="med"/>
                      <a:tailEnd type="none" w="med" len="med"/>
                    </a:lnT>
                    <a:solidFill>
                      <a:schemeClr val="bg1">
                        <a:lumMod val="85000"/>
                      </a:schemeClr>
                    </a:solidFill>
                  </a:tcPr>
                </a:tc>
                <a:tc>
                  <a:txBody>
                    <a:bodyPr/>
                    <a:lstStyle>
                      <a:lvl1pPr eaLnBrk="0" hangingPunct="0">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defRPr>
                      </a:lvl1pPr>
                      <a:lvl2pPr marL="742950" indent="-285750" eaLnBrk="0" hangingPunct="0">
                        <a:lnSpc>
                          <a:spcPct val="140000"/>
                        </a:lnSpc>
                        <a:spcBef>
                          <a:spcPct val="30000"/>
                        </a:spcBef>
                        <a:buClr>
                          <a:schemeClr val="tx1"/>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defRPr>
                      </a:lvl2pPr>
                      <a:lvl3pPr marL="1143000" indent="-228600" eaLnBrk="0" hangingPunct="0">
                        <a:lnSpc>
                          <a:spcPct val="140000"/>
                        </a:lnSpc>
                        <a:spcBef>
                          <a:spcPct val="30000"/>
                        </a:spcBef>
                        <a:buSzPct val="50000"/>
                        <a:buFont typeface="Wingdings" panose="05000000000000000000" pitchFamily="2" charset="2"/>
                        <a:defRPr sz="1600">
                          <a:solidFill>
                            <a:schemeClr val="tx1"/>
                          </a:solidFill>
                          <a:latin typeface="FrutigerNext LT Light" panose="020B0403040504020204" pitchFamily="34" charset="0"/>
                          <a:ea typeface="华文细黑" panose="02010600040101010101" pitchFamily="2" charset="-122"/>
                        </a:defRPr>
                      </a:lvl3pPr>
                      <a:lvl4pPr marL="1600200" indent="-228600" eaLnBrk="0" hangingPunct="0">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defRPr>
                      </a:lvl4pPr>
                      <a:lvl5pPr marL="2057400" indent="-228600" eaLnBrk="0" hangingPunct="0">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800" b="1" u="none" strike="noStrike" cap="none" normalizeH="0" baseline="0" dirty="0" smtClean="0">
                          <a:ln>
                            <a:noFill/>
                          </a:ln>
                          <a:effectLst/>
                        </a:rPr>
                        <a:t>备注</a:t>
                      </a:r>
                      <a:endParaRPr kumimoji="0" lang="zh-CN" altLang="en-US" sz="1800" b="1" i="0" u="none" strike="noStrike" cap="none" normalizeH="0" baseline="0" dirty="0" smtClean="0">
                        <a:ln>
                          <a:noFill/>
                        </a:ln>
                        <a:solidFill>
                          <a:srgbClr val="000000"/>
                        </a:solidFill>
                        <a:effectLst/>
                        <a:latin typeface="FrutigerNext LT Regular" panose="020B0503040504020204" pitchFamily="34" charset="0"/>
                        <a:ea typeface="华文细黑" panose="02010600040101010101" pitchFamily="2" charset="-122"/>
                      </a:endParaRPr>
                    </a:p>
                  </a:txBody>
                  <a:tcPr marL="72000" marR="72000" marT="0" marB="0" anchor="ctr" horzOverflow="overflow">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solidFill>
                      <a:schemeClr val="bg1">
                        <a:lumMod val="85000"/>
                      </a:schemeClr>
                    </a:solidFill>
                  </a:tcPr>
                </a:tc>
              </a:tr>
              <a:tr h="720000">
                <a:tc>
                  <a:txBody>
                    <a:bodyPr/>
                    <a:lstStyle>
                      <a:lvl1pPr eaLnBrk="0" hangingPunct="0">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defRPr>
                      </a:lvl1pPr>
                      <a:lvl2pPr marL="742950" indent="-285750" eaLnBrk="0" hangingPunct="0">
                        <a:lnSpc>
                          <a:spcPct val="140000"/>
                        </a:lnSpc>
                        <a:spcBef>
                          <a:spcPct val="30000"/>
                        </a:spcBef>
                        <a:buClr>
                          <a:schemeClr val="tx1"/>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defRPr>
                      </a:lvl2pPr>
                      <a:lvl3pPr marL="1143000" indent="-228600" eaLnBrk="0" hangingPunct="0">
                        <a:lnSpc>
                          <a:spcPct val="140000"/>
                        </a:lnSpc>
                        <a:spcBef>
                          <a:spcPct val="30000"/>
                        </a:spcBef>
                        <a:buSzPct val="50000"/>
                        <a:buFont typeface="Wingdings" panose="05000000000000000000" pitchFamily="2" charset="2"/>
                        <a:defRPr sz="1600">
                          <a:solidFill>
                            <a:schemeClr val="tx1"/>
                          </a:solidFill>
                          <a:latin typeface="FrutigerNext LT Light" panose="020B0403040504020204" pitchFamily="34" charset="0"/>
                          <a:ea typeface="华文细黑" panose="02010600040101010101" pitchFamily="2" charset="-122"/>
                        </a:defRPr>
                      </a:lvl3pPr>
                      <a:lvl4pPr marL="1600200" indent="-228600" eaLnBrk="0" hangingPunct="0">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defRPr>
                      </a:lvl4pPr>
                      <a:lvl5pPr marL="2057400" indent="-228600" eaLnBrk="0" hangingPunct="0">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600" u="none" strike="noStrike" cap="none" normalizeH="0" baseline="0" dirty="0" smtClean="0">
                          <a:ln>
                            <a:noFill/>
                          </a:ln>
                          <a:effectLst/>
                        </a:rPr>
                        <a:t>1</a:t>
                      </a:r>
                      <a:endParaRPr kumimoji="0" lang="zh-CN" altLang="en-US" sz="1600" b="0" i="0" u="none" strike="noStrike" cap="none" normalizeH="0" baseline="0" dirty="0" smtClean="0">
                        <a:ln>
                          <a:noFill/>
                        </a:ln>
                        <a:solidFill>
                          <a:srgbClr val="000000"/>
                        </a:solidFill>
                        <a:effectLst/>
                        <a:latin typeface="FrutigerNext LT Regular" panose="020B0503040504020204" pitchFamily="34" charset="0"/>
                        <a:ea typeface="华文细黑" panose="02010600040101010101" pitchFamily="2" charset="-122"/>
                      </a:endParaRPr>
                    </a:p>
                  </a:txBody>
                  <a:tcPr marL="72000" marR="72000" marT="0" marB="0" anchor="ctr" horzOverflow="overflow">
                    <a:lnL w="28575" cap="flat" cmpd="sng" algn="ctr">
                      <a:solidFill>
                        <a:schemeClr val="tx1"/>
                      </a:solidFill>
                      <a:prstDash val="solid"/>
                      <a:round/>
                      <a:headEnd type="none" w="med" len="med"/>
                      <a:tailEnd type="none" w="med" len="med"/>
                    </a:lnL>
                  </a:tcPr>
                </a:tc>
                <a:tc>
                  <a:txBody>
                    <a:bodyPr/>
                    <a:lstStyle>
                      <a:lvl1pPr eaLnBrk="0" hangingPunct="0">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defRPr>
                      </a:lvl1pPr>
                      <a:lvl2pPr marL="742950" indent="-285750" eaLnBrk="0" hangingPunct="0">
                        <a:lnSpc>
                          <a:spcPct val="140000"/>
                        </a:lnSpc>
                        <a:spcBef>
                          <a:spcPct val="30000"/>
                        </a:spcBef>
                        <a:buClr>
                          <a:schemeClr val="tx1"/>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defRPr>
                      </a:lvl2pPr>
                      <a:lvl3pPr marL="1143000" indent="-228600" eaLnBrk="0" hangingPunct="0">
                        <a:lnSpc>
                          <a:spcPct val="140000"/>
                        </a:lnSpc>
                        <a:spcBef>
                          <a:spcPct val="30000"/>
                        </a:spcBef>
                        <a:buSzPct val="50000"/>
                        <a:buFont typeface="Wingdings" panose="05000000000000000000" pitchFamily="2" charset="2"/>
                        <a:defRPr sz="1600">
                          <a:solidFill>
                            <a:schemeClr val="tx1"/>
                          </a:solidFill>
                          <a:latin typeface="FrutigerNext LT Light" panose="020B0403040504020204" pitchFamily="34" charset="0"/>
                          <a:ea typeface="华文细黑" panose="02010600040101010101" pitchFamily="2" charset="-122"/>
                        </a:defRPr>
                      </a:lvl3pPr>
                      <a:lvl4pPr marL="1600200" indent="-228600" eaLnBrk="0" hangingPunct="0">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defRPr>
                      </a:lvl4pPr>
                      <a:lvl5pPr marL="2057400" indent="-228600" eaLnBrk="0" hangingPunct="0">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600" u="none" strike="noStrike" cap="none" normalizeH="0" baseline="0" dirty="0" smtClean="0">
                          <a:ln>
                            <a:noFill/>
                          </a:ln>
                          <a:effectLst/>
                        </a:rPr>
                        <a:t>当接入的</a:t>
                      </a:r>
                      <a:r>
                        <a:rPr kumimoji="0" lang="en-US" altLang="zh-CN" sz="1600" u="none" strike="noStrike" cap="none" normalizeH="0" baseline="0" dirty="0" err="1" smtClean="0">
                          <a:ln>
                            <a:noFill/>
                          </a:ln>
                          <a:effectLst/>
                        </a:rPr>
                        <a:t>FusionSphere</a:t>
                      </a:r>
                      <a:r>
                        <a:rPr kumimoji="0" lang="en-US" altLang="zh-CN" sz="1600" u="none" strike="noStrike" cap="none" normalizeH="0" baseline="0" dirty="0" smtClean="0">
                          <a:ln>
                            <a:noFill/>
                          </a:ln>
                          <a:effectLst/>
                        </a:rPr>
                        <a:t> </a:t>
                      </a:r>
                      <a:r>
                        <a:rPr kumimoji="0" lang="en-US" altLang="zh-CN" sz="1600" u="none" strike="noStrike" cap="none" normalizeH="0" baseline="0" dirty="0" err="1" smtClean="0">
                          <a:ln>
                            <a:noFill/>
                          </a:ln>
                          <a:effectLst/>
                        </a:rPr>
                        <a:t>OpenStack</a:t>
                      </a:r>
                      <a:r>
                        <a:rPr kumimoji="0" lang="zh-CN" altLang="en-US" sz="1600" u="none" strike="noStrike" cap="none" normalizeH="0" baseline="0" dirty="0" smtClean="0">
                          <a:ln>
                            <a:noFill/>
                          </a:ln>
                          <a:effectLst/>
                        </a:rPr>
                        <a:t>版本是</a:t>
                      </a:r>
                      <a:r>
                        <a:rPr kumimoji="0" lang="en-US" altLang="zh-CN" sz="1600" u="none" strike="noStrike" cap="none" normalizeH="0" baseline="0" dirty="0" smtClean="0">
                          <a:ln>
                            <a:noFill/>
                          </a:ln>
                          <a:effectLst/>
                        </a:rPr>
                        <a:t>5.1</a:t>
                      </a:r>
                      <a:r>
                        <a:rPr kumimoji="0" lang="zh-CN" altLang="en-US" sz="1600" u="none" strike="noStrike" cap="none" normalizeH="0" baseline="0" dirty="0" smtClean="0">
                          <a:ln>
                            <a:noFill/>
                          </a:ln>
                          <a:effectLst/>
                        </a:rPr>
                        <a:t>时，不支持该功能，仅</a:t>
                      </a:r>
                      <a:r>
                        <a:rPr kumimoji="0" lang="en-US" altLang="zh-CN" sz="1600" u="none" strike="noStrike" cap="none" normalizeH="0" baseline="0" dirty="0" smtClean="0">
                          <a:ln>
                            <a:noFill/>
                          </a:ln>
                          <a:effectLst/>
                        </a:rPr>
                        <a:t>6.0</a:t>
                      </a:r>
                      <a:r>
                        <a:rPr kumimoji="0" lang="zh-CN" altLang="en-US" sz="1600" u="none" strike="noStrike" cap="none" normalizeH="0" baseline="0" dirty="0" smtClean="0">
                          <a:ln>
                            <a:noFill/>
                          </a:ln>
                          <a:effectLst/>
                        </a:rPr>
                        <a:t>版本支持</a:t>
                      </a:r>
                      <a:endParaRPr kumimoji="0" lang="en-US" altLang="zh-CN" sz="1600" b="0" i="0" u="none" strike="noStrike" cap="none" normalizeH="0" baseline="0" dirty="0" smtClean="0">
                        <a:ln>
                          <a:noFill/>
                        </a:ln>
                        <a:solidFill>
                          <a:srgbClr val="000000"/>
                        </a:solidFill>
                        <a:effectLst/>
                        <a:latin typeface="FrutigerNext LT Regular" panose="020B0503040504020204" pitchFamily="34" charset="0"/>
                        <a:ea typeface="华文细黑" panose="02010600040101010101" pitchFamily="2" charset="-122"/>
                      </a:endParaRPr>
                    </a:p>
                  </a:txBody>
                  <a:tcPr marL="72000" marR="72000" marT="0" marB="0" anchor="ctr" horzOverflow="overflow"/>
                </a:tc>
                <a:tc>
                  <a:txBody>
                    <a:bodyPr/>
                    <a:lstStyle>
                      <a:lvl1pPr eaLnBrk="0" hangingPunct="0">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defRPr>
                      </a:lvl1pPr>
                      <a:lvl2pPr marL="742950" indent="-285750" eaLnBrk="0" hangingPunct="0">
                        <a:lnSpc>
                          <a:spcPct val="140000"/>
                        </a:lnSpc>
                        <a:spcBef>
                          <a:spcPct val="30000"/>
                        </a:spcBef>
                        <a:buClr>
                          <a:schemeClr val="tx1"/>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defRPr>
                      </a:lvl2pPr>
                      <a:lvl3pPr marL="1143000" indent="-228600" eaLnBrk="0" hangingPunct="0">
                        <a:lnSpc>
                          <a:spcPct val="140000"/>
                        </a:lnSpc>
                        <a:spcBef>
                          <a:spcPct val="30000"/>
                        </a:spcBef>
                        <a:buSzPct val="50000"/>
                        <a:buFont typeface="Wingdings" panose="05000000000000000000" pitchFamily="2" charset="2"/>
                        <a:defRPr sz="1600">
                          <a:solidFill>
                            <a:schemeClr val="tx1"/>
                          </a:solidFill>
                          <a:latin typeface="FrutigerNext LT Light" panose="020B0403040504020204" pitchFamily="34" charset="0"/>
                          <a:ea typeface="华文细黑" panose="02010600040101010101" pitchFamily="2" charset="-122"/>
                        </a:defRPr>
                      </a:lvl3pPr>
                      <a:lvl4pPr marL="1600200" indent="-228600" eaLnBrk="0" hangingPunct="0">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defRPr>
                      </a:lvl4pPr>
                      <a:lvl5pPr marL="2057400" indent="-228600" eaLnBrk="0" hangingPunct="0">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tabLst/>
                      </a:pPr>
                      <a:endParaRPr kumimoji="0" lang="en-US" altLang="zh-CN" sz="1600" b="0" i="0" u="none" strike="noStrike" cap="none" normalizeH="0" baseline="0" smtClean="0">
                        <a:ln>
                          <a:noFill/>
                        </a:ln>
                        <a:solidFill>
                          <a:srgbClr val="000000"/>
                        </a:solidFill>
                        <a:effectLst/>
                        <a:latin typeface="FrutigerNext LT Regular" panose="020B0503040504020204" pitchFamily="34" charset="0"/>
                        <a:ea typeface="华文细黑" panose="02010600040101010101" pitchFamily="2" charset="-122"/>
                      </a:endParaRPr>
                    </a:p>
                  </a:txBody>
                  <a:tcPr marL="72000" marR="72000" marT="0" marB="0" anchor="ctr" horzOverflow="overflow">
                    <a:lnR w="28575" cap="flat" cmpd="sng" algn="ctr">
                      <a:solidFill>
                        <a:schemeClr val="tx1"/>
                      </a:solidFill>
                      <a:prstDash val="solid"/>
                      <a:round/>
                      <a:headEnd type="none" w="med" len="med"/>
                      <a:tailEnd type="none" w="med" len="med"/>
                    </a:lnR>
                  </a:tcPr>
                </a:tc>
              </a:tr>
              <a:tr h="540000">
                <a:tc>
                  <a:txBody>
                    <a:bodyPr/>
                    <a:lstStyle>
                      <a:lvl1pPr eaLnBrk="0" hangingPunct="0">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defRPr>
                      </a:lvl1pPr>
                      <a:lvl2pPr marL="742950" indent="-285750" eaLnBrk="0" hangingPunct="0">
                        <a:lnSpc>
                          <a:spcPct val="140000"/>
                        </a:lnSpc>
                        <a:spcBef>
                          <a:spcPct val="30000"/>
                        </a:spcBef>
                        <a:buClr>
                          <a:schemeClr val="tx1"/>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defRPr>
                      </a:lvl2pPr>
                      <a:lvl3pPr marL="1143000" indent="-228600" eaLnBrk="0" hangingPunct="0">
                        <a:lnSpc>
                          <a:spcPct val="140000"/>
                        </a:lnSpc>
                        <a:spcBef>
                          <a:spcPct val="30000"/>
                        </a:spcBef>
                        <a:buSzPct val="50000"/>
                        <a:buFont typeface="Wingdings" panose="05000000000000000000" pitchFamily="2" charset="2"/>
                        <a:defRPr sz="1600">
                          <a:solidFill>
                            <a:schemeClr val="tx1"/>
                          </a:solidFill>
                          <a:latin typeface="FrutigerNext LT Light" panose="020B0403040504020204" pitchFamily="34" charset="0"/>
                          <a:ea typeface="华文细黑" panose="02010600040101010101" pitchFamily="2" charset="-122"/>
                        </a:defRPr>
                      </a:lvl3pPr>
                      <a:lvl4pPr marL="1600200" indent="-228600" eaLnBrk="0" hangingPunct="0">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defRPr>
                      </a:lvl4pPr>
                      <a:lvl5pPr marL="2057400" indent="-228600" eaLnBrk="0" hangingPunct="0">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600" u="none" strike="noStrike" cap="none" normalizeH="0" baseline="0" smtClean="0">
                          <a:ln>
                            <a:noFill/>
                          </a:ln>
                          <a:effectLst/>
                        </a:rPr>
                        <a:t>2</a:t>
                      </a:r>
                      <a:endParaRPr kumimoji="0" lang="zh-CN" altLang="en-US" sz="1600" b="0" i="0" u="none" strike="noStrike" cap="none" normalizeH="0" baseline="0" smtClean="0">
                        <a:ln>
                          <a:noFill/>
                        </a:ln>
                        <a:solidFill>
                          <a:srgbClr val="000000"/>
                        </a:solidFill>
                        <a:effectLst/>
                        <a:latin typeface="FrutigerNext LT Regular" panose="020B0503040504020204" pitchFamily="34" charset="0"/>
                        <a:ea typeface="华文细黑" panose="02010600040101010101" pitchFamily="2" charset="-122"/>
                      </a:endParaRPr>
                    </a:p>
                  </a:txBody>
                  <a:tcPr marL="72000" marR="72000" marT="0" marB="0" anchor="ctr" horzOverflow="overflow">
                    <a:lnL w="28575" cap="flat" cmpd="sng" algn="ctr">
                      <a:solidFill>
                        <a:schemeClr val="tx1"/>
                      </a:solidFill>
                      <a:prstDash val="solid"/>
                      <a:round/>
                      <a:headEnd type="none" w="med" len="med"/>
                      <a:tailEnd type="none" w="med" len="med"/>
                    </a:lnL>
                  </a:tcPr>
                </a:tc>
                <a:tc>
                  <a:txBody>
                    <a:bodyPr/>
                    <a:lstStyle>
                      <a:lvl1pPr eaLnBrk="0" hangingPunct="0">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defRPr>
                      </a:lvl1pPr>
                      <a:lvl2pPr marL="742950" indent="-285750" eaLnBrk="0" hangingPunct="0">
                        <a:lnSpc>
                          <a:spcPct val="140000"/>
                        </a:lnSpc>
                        <a:spcBef>
                          <a:spcPct val="30000"/>
                        </a:spcBef>
                        <a:buClr>
                          <a:schemeClr val="tx1"/>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defRPr>
                      </a:lvl2pPr>
                      <a:lvl3pPr marL="1143000" indent="-228600" eaLnBrk="0" hangingPunct="0">
                        <a:lnSpc>
                          <a:spcPct val="140000"/>
                        </a:lnSpc>
                        <a:spcBef>
                          <a:spcPct val="30000"/>
                        </a:spcBef>
                        <a:buSzPct val="50000"/>
                        <a:buFont typeface="Wingdings" panose="05000000000000000000" pitchFamily="2" charset="2"/>
                        <a:defRPr sz="1600">
                          <a:solidFill>
                            <a:schemeClr val="tx1"/>
                          </a:solidFill>
                          <a:latin typeface="FrutigerNext LT Light" panose="020B0403040504020204" pitchFamily="34" charset="0"/>
                          <a:ea typeface="华文细黑" panose="02010600040101010101" pitchFamily="2" charset="-122"/>
                        </a:defRPr>
                      </a:lvl3pPr>
                      <a:lvl4pPr marL="1600200" indent="-228600" eaLnBrk="0" hangingPunct="0">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defRPr>
                      </a:lvl4pPr>
                      <a:lvl5pPr marL="2057400" indent="-228600" eaLnBrk="0" hangingPunct="0">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600" u="none" strike="noStrike" cap="none" normalizeH="0" baseline="0" dirty="0" smtClean="0">
                          <a:ln>
                            <a:noFill/>
                          </a:ln>
                          <a:effectLst/>
                        </a:rPr>
                        <a:t>云资源池中已设置支持</a:t>
                      </a:r>
                      <a:r>
                        <a:rPr kumimoji="0" lang="en-US" altLang="zh-CN" sz="1600" u="none" strike="noStrike" cap="none" normalizeH="0" baseline="0" dirty="0" smtClean="0">
                          <a:ln>
                            <a:noFill/>
                          </a:ln>
                          <a:effectLst/>
                        </a:rPr>
                        <a:t>VLB</a:t>
                      </a:r>
                      <a:endParaRPr kumimoji="0" lang="en-US" altLang="zh-CN" sz="1600" b="0" i="0" u="none" strike="noStrike" cap="none" normalizeH="0" baseline="0" dirty="0" smtClean="0">
                        <a:ln>
                          <a:noFill/>
                        </a:ln>
                        <a:solidFill>
                          <a:srgbClr val="000000"/>
                        </a:solidFill>
                        <a:effectLst/>
                        <a:latin typeface="FrutigerNext LT Regular" panose="020B0503040504020204" pitchFamily="34" charset="0"/>
                        <a:ea typeface="华文细黑" panose="02010600040101010101" pitchFamily="2" charset="-122"/>
                      </a:endParaRPr>
                    </a:p>
                  </a:txBody>
                  <a:tcPr marL="72000" marR="72000" marT="0" marB="0" anchor="ctr" horzOverflow="overflow"/>
                </a:tc>
                <a:tc>
                  <a:txBody>
                    <a:bodyPr/>
                    <a:lstStyle>
                      <a:lvl1pPr eaLnBrk="0" hangingPunct="0">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defRPr>
                      </a:lvl1pPr>
                      <a:lvl2pPr marL="742950" indent="-285750" eaLnBrk="0" hangingPunct="0">
                        <a:lnSpc>
                          <a:spcPct val="140000"/>
                        </a:lnSpc>
                        <a:spcBef>
                          <a:spcPct val="30000"/>
                        </a:spcBef>
                        <a:buClr>
                          <a:schemeClr val="tx1"/>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defRPr>
                      </a:lvl2pPr>
                      <a:lvl3pPr marL="1143000" indent="-228600" eaLnBrk="0" hangingPunct="0">
                        <a:lnSpc>
                          <a:spcPct val="140000"/>
                        </a:lnSpc>
                        <a:spcBef>
                          <a:spcPct val="30000"/>
                        </a:spcBef>
                        <a:buSzPct val="50000"/>
                        <a:buFont typeface="Wingdings" panose="05000000000000000000" pitchFamily="2" charset="2"/>
                        <a:defRPr sz="1600">
                          <a:solidFill>
                            <a:schemeClr val="tx1"/>
                          </a:solidFill>
                          <a:latin typeface="FrutigerNext LT Light" panose="020B0403040504020204" pitchFamily="34" charset="0"/>
                          <a:ea typeface="华文细黑" panose="02010600040101010101" pitchFamily="2" charset="-122"/>
                        </a:defRPr>
                      </a:lvl3pPr>
                      <a:lvl4pPr marL="1600200" indent="-228600" eaLnBrk="0" hangingPunct="0">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defRPr>
                      </a:lvl4pPr>
                      <a:lvl5pPr marL="2057400" indent="-228600" eaLnBrk="0" hangingPunct="0">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tabLst/>
                      </a:pPr>
                      <a:endParaRPr kumimoji="0" lang="en-US" altLang="zh-CN" sz="1600" b="0" i="0" u="none" strike="noStrike" cap="none" normalizeH="0" baseline="0" dirty="0" smtClean="0">
                        <a:ln>
                          <a:noFill/>
                        </a:ln>
                        <a:solidFill>
                          <a:srgbClr val="000000"/>
                        </a:solidFill>
                        <a:effectLst/>
                        <a:latin typeface="FrutigerNext LT Regular" panose="020B0503040504020204" pitchFamily="34" charset="0"/>
                        <a:ea typeface="华文细黑" panose="02010600040101010101" pitchFamily="2" charset="-122"/>
                      </a:endParaRPr>
                    </a:p>
                  </a:txBody>
                  <a:tcPr marL="72000" marR="72000" marT="0" marB="0" anchor="ctr" horzOverflow="overflow">
                    <a:lnR w="28575" cap="flat" cmpd="sng" algn="ctr">
                      <a:solidFill>
                        <a:schemeClr val="tx1"/>
                      </a:solidFill>
                      <a:prstDash val="solid"/>
                      <a:round/>
                      <a:headEnd type="none" w="med" len="med"/>
                      <a:tailEnd type="none" w="med" len="med"/>
                    </a:lnR>
                  </a:tcPr>
                </a:tc>
              </a:tr>
              <a:tr h="540000">
                <a:tc>
                  <a:txBody>
                    <a:bodyPr/>
                    <a:lstStyle>
                      <a:lvl1pPr eaLnBrk="0" hangingPunct="0">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defRPr>
                      </a:lvl1pPr>
                      <a:lvl2pPr marL="742950" indent="-285750" eaLnBrk="0" hangingPunct="0">
                        <a:lnSpc>
                          <a:spcPct val="140000"/>
                        </a:lnSpc>
                        <a:spcBef>
                          <a:spcPct val="30000"/>
                        </a:spcBef>
                        <a:buClr>
                          <a:schemeClr val="tx1"/>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defRPr>
                      </a:lvl2pPr>
                      <a:lvl3pPr marL="1143000" indent="-228600" eaLnBrk="0" hangingPunct="0">
                        <a:lnSpc>
                          <a:spcPct val="140000"/>
                        </a:lnSpc>
                        <a:spcBef>
                          <a:spcPct val="30000"/>
                        </a:spcBef>
                        <a:buSzPct val="50000"/>
                        <a:buFont typeface="Wingdings" panose="05000000000000000000" pitchFamily="2" charset="2"/>
                        <a:defRPr sz="1600">
                          <a:solidFill>
                            <a:schemeClr val="tx1"/>
                          </a:solidFill>
                          <a:latin typeface="FrutigerNext LT Light" panose="020B0403040504020204" pitchFamily="34" charset="0"/>
                          <a:ea typeface="华文细黑" panose="02010600040101010101" pitchFamily="2" charset="-122"/>
                        </a:defRPr>
                      </a:lvl3pPr>
                      <a:lvl4pPr marL="1600200" indent="-228600" eaLnBrk="0" hangingPunct="0">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defRPr>
                      </a:lvl4pPr>
                      <a:lvl5pPr marL="2057400" indent="-228600" eaLnBrk="0" hangingPunct="0">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600" u="none" strike="noStrike" cap="none" normalizeH="0" baseline="0" smtClean="0">
                          <a:ln>
                            <a:noFill/>
                          </a:ln>
                          <a:effectLst/>
                        </a:rPr>
                        <a:t>3</a:t>
                      </a:r>
                      <a:endParaRPr kumimoji="0" lang="zh-CN" altLang="en-US" sz="1600" b="0" i="0" u="none" strike="noStrike" cap="none" normalizeH="0" baseline="0" smtClean="0">
                        <a:ln>
                          <a:noFill/>
                        </a:ln>
                        <a:solidFill>
                          <a:srgbClr val="000000"/>
                        </a:solidFill>
                        <a:effectLst/>
                        <a:latin typeface="FrutigerNext LT Regular" panose="020B0503040504020204" pitchFamily="34" charset="0"/>
                        <a:ea typeface="华文细黑" panose="02010600040101010101" pitchFamily="2" charset="-122"/>
                      </a:endParaRPr>
                    </a:p>
                  </a:txBody>
                  <a:tcPr marL="72000" marR="72000" marT="0" marB="0" anchor="ctr" horzOverflow="overflow">
                    <a:lnL w="28575" cap="flat" cmpd="sng" algn="ctr">
                      <a:solidFill>
                        <a:schemeClr val="tx1"/>
                      </a:solidFill>
                      <a:prstDash val="solid"/>
                      <a:round/>
                      <a:headEnd type="none" w="med" len="med"/>
                      <a:tailEnd type="none" w="med" len="med"/>
                    </a:lnL>
                  </a:tcPr>
                </a:tc>
                <a:tc>
                  <a:txBody>
                    <a:bodyPr/>
                    <a:lstStyle>
                      <a:lvl1pPr eaLnBrk="0" hangingPunct="0">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defRPr>
                      </a:lvl1pPr>
                      <a:lvl2pPr marL="742950" indent="-285750" eaLnBrk="0" hangingPunct="0">
                        <a:lnSpc>
                          <a:spcPct val="140000"/>
                        </a:lnSpc>
                        <a:spcBef>
                          <a:spcPct val="30000"/>
                        </a:spcBef>
                        <a:buClr>
                          <a:schemeClr val="tx1"/>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defRPr>
                      </a:lvl2pPr>
                      <a:lvl3pPr marL="1143000" indent="-228600" eaLnBrk="0" hangingPunct="0">
                        <a:lnSpc>
                          <a:spcPct val="140000"/>
                        </a:lnSpc>
                        <a:spcBef>
                          <a:spcPct val="30000"/>
                        </a:spcBef>
                        <a:buSzPct val="50000"/>
                        <a:buFont typeface="Wingdings" panose="05000000000000000000" pitchFamily="2" charset="2"/>
                        <a:defRPr sz="1600">
                          <a:solidFill>
                            <a:schemeClr val="tx1"/>
                          </a:solidFill>
                          <a:latin typeface="FrutigerNext LT Light" panose="020B0403040504020204" pitchFamily="34" charset="0"/>
                          <a:ea typeface="华文细黑" panose="02010600040101010101" pitchFamily="2" charset="-122"/>
                        </a:defRPr>
                      </a:lvl3pPr>
                      <a:lvl4pPr marL="1600200" indent="-228600" eaLnBrk="0" hangingPunct="0">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defRPr>
                      </a:lvl4pPr>
                      <a:lvl5pPr marL="2057400" indent="-228600" eaLnBrk="0" hangingPunct="0">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zh-CN" sz="1600" u="none" strike="noStrike" cap="none" normalizeH="0" baseline="0" dirty="0" smtClean="0">
                          <a:ln>
                            <a:noFill/>
                          </a:ln>
                          <a:effectLst/>
                        </a:rPr>
                        <a:t>ServiceCenter3.0</a:t>
                      </a:r>
                      <a:r>
                        <a:rPr kumimoji="0" lang="zh-CN" altLang="en-US" sz="1600" u="none" strike="noStrike" cap="none" normalizeH="0" baseline="0" dirty="0" smtClean="0">
                          <a:ln>
                            <a:noFill/>
                          </a:ln>
                          <a:effectLst/>
                        </a:rPr>
                        <a:t>版本中仅支持</a:t>
                      </a:r>
                      <a:r>
                        <a:rPr kumimoji="0" lang="en-US" altLang="zh-CN" sz="1600" u="none" strike="noStrike" cap="none" normalizeH="0" baseline="0" dirty="0" smtClean="0">
                          <a:ln>
                            <a:noFill/>
                          </a:ln>
                          <a:effectLst/>
                        </a:rPr>
                        <a:t>F5</a:t>
                      </a:r>
                      <a:r>
                        <a:rPr kumimoji="0" lang="zh-CN" altLang="en-US" sz="1600" u="none" strike="noStrike" cap="none" normalizeH="0" baseline="0" dirty="0" smtClean="0">
                          <a:ln>
                            <a:noFill/>
                          </a:ln>
                          <a:effectLst/>
                        </a:rPr>
                        <a:t>硬件负载均衡器</a:t>
                      </a:r>
                      <a:endParaRPr kumimoji="0" lang="en-US" altLang="zh-CN" sz="1600" b="0" i="0" u="none" strike="noStrike" cap="none" normalizeH="0" baseline="0" dirty="0" smtClean="0">
                        <a:ln>
                          <a:noFill/>
                        </a:ln>
                        <a:solidFill>
                          <a:srgbClr val="000000"/>
                        </a:solidFill>
                        <a:effectLst/>
                        <a:latin typeface="FrutigerNext LT Regular" panose="020B0503040504020204" pitchFamily="34" charset="0"/>
                        <a:ea typeface="华文细黑" panose="02010600040101010101" pitchFamily="2" charset="-122"/>
                      </a:endParaRPr>
                    </a:p>
                  </a:txBody>
                  <a:tcPr marL="72000" marR="72000" marT="0" marB="0" anchor="ctr" horzOverflow="overflow"/>
                </a:tc>
                <a:tc>
                  <a:txBody>
                    <a:bodyPr/>
                    <a:lstStyle>
                      <a:lvl1pPr eaLnBrk="0" hangingPunct="0">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defRPr>
                      </a:lvl1pPr>
                      <a:lvl2pPr marL="742950" indent="-285750" eaLnBrk="0" hangingPunct="0">
                        <a:lnSpc>
                          <a:spcPct val="140000"/>
                        </a:lnSpc>
                        <a:spcBef>
                          <a:spcPct val="30000"/>
                        </a:spcBef>
                        <a:buClr>
                          <a:schemeClr val="tx1"/>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defRPr>
                      </a:lvl2pPr>
                      <a:lvl3pPr marL="1143000" indent="-228600" eaLnBrk="0" hangingPunct="0">
                        <a:lnSpc>
                          <a:spcPct val="140000"/>
                        </a:lnSpc>
                        <a:spcBef>
                          <a:spcPct val="30000"/>
                        </a:spcBef>
                        <a:buSzPct val="50000"/>
                        <a:buFont typeface="Wingdings" panose="05000000000000000000" pitchFamily="2" charset="2"/>
                        <a:defRPr sz="1600">
                          <a:solidFill>
                            <a:schemeClr val="tx1"/>
                          </a:solidFill>
                          <a:latin typeface="FrutigerNext LT Light" panose="020B0403040504020204" pitchFamily="34" charset="0"/>
                          <a:ea typeface="华文细黑" panose="02010600040101010101" pitchFamily="2" charset="-122"/>
                        </a:defRPr>
                      </a:lvl3pPr>
                      <a:lvl4pPr marL="1600200" indent="-228600" eaLnBrk="0" hangingPunct="0">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defRPr>
                      </a:lvl4pPr>
                      <a:lvl5pPr marL="2057400" indent="-228600" eaLnBrk="0" hangingPunct="0">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tabLst/>
                      </a:pPr>
                      <a:endParaRPr kumimoji="0" lang="en-US" altLang="zh-CN" sz="1600" b="0" i="0" u="none" strike="noStrike" cap="none" normalizeH="0" baseline="0" dirty="0" smtClean="0">
                        <a:ln>
                          <a:noFill/>
                        </a:ln>
                        <a:solidFill>
                          <a:srgbClr val="000000"/>
                        </a:solidFill>
                        <a:effectLst/>
                        <a:latin typeface="FrutigerNext LT Regular" panose="020B0503040504020204" pitchFamily="34" charset="0"/>
                        <a:ea typeface="华文细黑" panose="02010600040101010101" pitchFamily="2" charset="-122"/>
                      </a:endParaRPr>
                    </a:p>
                  </a:txBody>
                  <a:tcPr marL="72000" marR="72000" marT="0" marB="0" anchor="ctr" horzOverflow="overflow">
                    <a:lnR w="28575" cap="flat" cmpd="sng" algn="ctr">
                      <a:solidFill>
                        <a:schemeClr val="tx1"/>
                      </a:solidFill>
                      <a:prstDash val="solid"/>
                      <a:round/>
                      <a:headEnd type="none" w="med" len="med"/>
                      <a:tailEnd type="none" w="med" len="med"/>
                    </a:lnR>
                  </a:tcPr>
                </a:tc>
              </a:tr>
              <a:tr h="540000">
                <a:tc>
                  <a:txBody>
                    <a:bodyPr/>
                    <a:lstStyle>
                      <a:lvl1pPr eaLnBrk="0" hangingPunct="0">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defRPr>
                      </a:lvl1pPr>
                      <a:lvl2pPr marL="742950" indent="-285750" eaLnBrk="0" hangingPunct="0">
                        <a:lnSpc>
                          <a:spcPct val="140000"/>
                        </a:lnSpc>
                        <a:spcBef>
                          <a:spcPct val="30000"/>
                        </a:spcBef>
                        <a:buClr>
                          <a:schemeClr val="tx1"/>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defRPr>
                      </a:lvl2pPr>
                      <a:lvl3pPr marL="1143000" indent="-228600" eaLnBrk="0" hangingPunct="0">
                        <a:lnSpc>
                          <a:spcPct val="140000"/>
                        </a:lnSpc>
                        <a:spcBef>
                          <a:spcPct val="30000"/>
                        </a:spcBef>
                        <a:buSzPct val="50000"/>
                        <a:buFont typeface="Wingdings" panose="05000000000000000000" pitchFamily="2" charset="2"/>
                        <a:defRPr sz="1600">
                          <a:solidFill>
                            <a:schemeClr val="tx1"/>
                          </a:solidFill>
                          <a:latin typeface="FrutigerNext LT Light" panose="020B0403040504020204" pitchFamily="34" charset="0"/>
                          <a:ea typeface="华文细黑" panose="02010600040101010101" pitchFamily="2" charset="-122"/>
                        </a:defRPr>
                      </a:lvl3pPr>
                      <a:lvl4pPr marL="1600200" indent="-228600" eaLnBrk="0" hangingPunct="0">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defRPr>
                      </a:lvl4pPr>
                      <a:lvl5pPr marL="2057400" indent="-228600" eaLnBrk="0" hangingPunct="0">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600" u="none" strike="noStrike" cap="none" normalizeH="0" baseline="0" smtClean="0">
                          <a:ln>
                            <a:noFill/>
                          </a:ln>
                          <a:effectLst/>
                        </a:rPr>
                        <a:t>4</a:t>
                      </a:r>
                      <a:endParaRPr kumimoji="0" lang="en-US" altLang="zh-CN" sz="1600" b="0" i="0" u="none" strike="noStrike" cap="none" normalizeH="0" baseline="0" smtClean="0">
                        <a:ln>
                          <a:noFill/>
                        </a:ln>
                        <a:solidFill>
                          <a:srgbClr val="000000"/>
                        </a:solidFill>
                        <a:effectLst/>
                        <a:latin typeface="FrutigerNext LT Regular" panose="020B0503040504020204" pitchFamily="34" charset="0"/>
                        <a:ea typeface="华文细黑" panose="02010600040101010101" pitchFamily="2" charset="-122"/>
                      </a:endParaRPr>
                    </a:p>
                  </a:txBody>
                  <a:tcPr marL="72000" marR="72000" marT="0" marB="0" anchor="ctr" horzOverflow="overflow">
                    <a:lnL w="28575"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tcPr>
                </a:tc>
                <a:tc>
                  <a:txBody>
                    <a:bodyPr/>
                    <a:lstStyle>
                      <a:lvl1pPr eaLnBrk="0" hangingPunct="0">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defRPr>
                      </a:lvl1pPr>
                      <a:lvl2pPr marL="742950" indent="-285750" eaLnBrk="0" hangingPunct="0">
                        <a:lnSpc>
                          <a:spcPct val="140000"/>
                        </a:lnSpc>
                        <a:spcBef>
                          <a:spcPct val="30000"/>
                        </a:spcBef>
                        <a:buClr>
                          <a:schemeClr val="tx1"/>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defRPr>
                      </a:lvl2pPr>
                      <a:lvl3pPr marL="1143000" indent="-228600" eaLnBrk="0" hangingPunct="0">
                        <a:lnSpc>
                          <a:spcPct val="140000"/>
                        </a:lnSpc>
                        <a:spcBef>
                          <a:spcPct val="30000"/>
                        </a:spcBef>
                        <a:buSzPct val="50000"/>
                        <a:buFont typeface="Wingdings" panose="05000000000000000000" pitchFamily="2" charset="2"/>
                        <a:defRPr sz="1600">
                          <a:solidFill>
                            <a:schemeClr val="tx1"/>
                          </a:solidFill>
                          <a:latin typeface="FrutigerNext LT Light" panose="020B0403040504020204" pitchFamily="34" charset="0"/>
                          <a:ea typeface="华文细黑" panose="02010600040101010101" pitchFamily="2" charset="-122"/>
                        </a:defRPr>
                      </a:lvl3pPr>
                      <a:lvl4pPr marL="1600200" indent="-228600" eaLnBrk="0" hangingPunct="0">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defRPr>
                      </a:lvl4pPr>
                      <a:lvl5pPr marL="2057400" indent="-228600" eaLnBrk="0" hangingPunct="0">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600" u="none" strike="noStrike" cap="none" normalizeH="0" baseline="0" dirty="0" smtClean="0">
                          <a:ln>
                            <a:noFill/>
                          </a:ln>
                          <a:effectLst/>
                        </a:rPr>
                        <a:t>特性交付依赖</a:t>
                      </a:r>
                      <a:r>
                        <a:rPr kumimoji="0" lang="en-US" altLang="zh-CN" sz="1600" u="none" strike="noStrike" cap="none" normalizeH="0" baseline="0" dirty="0" smtClean="0">
                          <a:ln>
                            <a:noFill/>
                          </a:ln>
                          <a:effectLst/>
                        </a:rPr>
                        <a:t>SDN</a:t>
                      </a:r>
                      <a:endParaRPr kumimoji="0" lang="en-US" altLang="zh-CN" sz="1600" b="0" i="0" u="none" strike="noStrike" cap="none" normalizeH="0" baseline="0" dirty="0" smtClean="0">
                        <a:ln>
                          <a:noFill/>
                        </a:ln>
                        <a:solidFill>
                          <a:srgbClr val="000000"/>
                        </a:solidFill>
                        <a:effectLst/>
                        <a:latin typeface="FrutigerNext LT Regular" panose="020B0503040504020204" pitchFamily="34" charset="0"/>
                        <a:ea typeface="华文细黑" panose="02010600040101010101" pitchFamily="2" charset="-122"/>
                      </a:endParaRPr>
                    </a:p>
                  </a:txBody>
                  <a:tcPr marL="72000" marR="72000" marT="0" marB="0" anchor="ctr" horzOverflow="overflow">
                    <a:lnB w="28575" cap="flat" cmpd="sng" algn="ctr">
                      <a:solidFill>
                        <a:schemeClr val="tx1"/>
                      </a:solidFill>
                      <a:prstDash val="solid"/>
                      <a:round/>
                      <a:headEnd type="none" w="med" len="med"/>
                      <a:tailEnd type="none" w="med" len="med"/>
                    </a:lnB>
                  </a:tcPr>
                </a:tc>
                <a:tc>
                  <a:txBody>
                    <a:bodyPr/>
                    <a:lstStyle>
                      <a:lvl1pPr eaLnBrk="0" hangingPunct="0">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defRPr>
                      </a:lvl1pPr>
                      <a:lvl2pPr marL="742950" indent="-285750" eaLnBrk="0" hangingPunct="0">
                        <a:lnSpc>
                          <a:spcPct val="140000"/>
                        </a:lnSpc>
                        <a:spcBef>
                          <a:spcPct val="30000"/>
                        </a:spcBef>
                        <a:buClr>
                          <a:schemeClr val="tx1"/>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defRPr>
                      </a:lvl2pPr>
                      <a:lvl3pPr marL="1143000" indent="-228600" eaLnBrk="0" hangingPunct="0">
                        <a:lnSpc>
                          <a:spcPct val="140000"/>
                        </a:lnSpc>
                        <a:spcBef>
                          <a:spcPct val="30000"/>
                        </a:spcBef>
                        <a:buSzPct val="50000"/>
                        <a:buFont typeface="Wingdings" panose="05000000000000000000" pitchFamily="2" charset="2"/>
                        <a:defRPr sz="1600">
                          <a:solidFill>
                            <a:schemeClr val="tx1"/>
                          </a:solidFill>
                          <a:latin typeface="FrutigerNext LT Light" panose="020B0403040504020204" pitchFamily="34" charset="0"/>
                          <a:ea typeface="华文细黑" panose="02010600040101010101" pitchFamily="2" charset="-122"/>
                        </a:defRPr>
                      </a:lvl3pPr>
                      <a:lvl4pPr marL="1600200" indent="-228600" eaLnBrk="0" hangingPunct="0">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defRPr>
                      </a:lvl4pPr>
                      <a:lvl5pPr marL="2057400" indent="-228600" eaLnBrk="0" hangingPunct="0">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zh-CN" sz="1600" u="none" strike="noStrike" cap="none" normalizeH="0" baseline="0" dirty="0" smtClean="0">
                          <a:ln>
                            <a:noFill/>
                          </a:ln>
                          <a:effectLst/>
                        </a:rPr>
                        <a:t>3.0 Update-2</a:t>
                      </a:r>
                      <a:r>
                        <a:rPr kumimoji="0" lang="zh-CN" altLang="en-US" sz="1600" u="none" strike="noStrike" cap="none" normalizeH="0" baseline="0" dirty="0" smtClean="0">
                          <a:ln>
                            <a:noFill/>
                          </a:ln>
                          <a:effectLst/>
                        </a:rPr>
                        <a:t>商用交付</a:t>
                      </a:r>
                      <a:endParaRPr kumimoji="0" lang="en-US" altLang="zh-CN" sz="1600" b="0" i="0" u="none" strike="noStrike" cap="none" normalizeH="0" baseline="0" dirty="0" smtClean="0">
                        <a:ln>
                          <a:noFill/>
                        </a:ln>
                        <a:solidFill>
                          <a:srgbClr val="000000"/>
                        </a:solidFill>
                        <a:effectLst/>
                        <a:latin typeface="FrutigerNext LT Regular" panose="020B0503040504020204" pitchFamily="34" charset="0"/>
                        <a:ea typeface="华文细黑" panose="02010600040101010101" pitchFamily="2" charset="-122"/>
                      </a:endParaRPr>
                    </a:p>
                  </a:txBody>
                  <a:tcPr marL="72000" marR="72000" marT="0" marB="0" anchor="ctr" horzOverflow="overflow">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6401182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标题 1"/>
          <p:cNvSpPr>
            <a:spLocks noGrp="1"/>
          </p:cNvSpPr>
          <p:nvPr>
            <p:ph type="title"/>
          </p:nvPr>
        </p:nvSpPr>
        <p:spPr/>
        <p:txBody>
          <a:bodyPr/>
          <a:lstStyle/>
          <a:p>
            <a:r>
              <a:rPr lang="zh-CN" altLang="en-US" dirty="0" smtClean="0"/>
              <a:t>网络服务 </a:t>
            </a:r>
            <a:r>
              <a:rPr lang="en-US" altLang="zh-CN" dirty="0" smtClean="0"/>
              <a:t>- </a:t>
            </a:r>
            <a:r>
              <a:rPr lang="zh-CN" altLang="en-US" dirty="0" smtClean="0"/>
              <a:t>安全组（</a:t>
            </a:r>
            <a:r>
              <a:rPr lang="en-US" altLang="zh-CN" dirty="0" smtClean="0"/>
              <a:t>1</a:t>
            </a:r>
            <a:r>
              <a:rPr lang="zh-CN" altLang="en-US" dirty="0" smtClean="0"/>
              <a:t>）</a:t>
            </a:r>
          </a:p>
        </p:txBody>
      </p:sp>
      <p:sp>
        <p:nvSpPr>
          <p:cNvPr id="105475" name="内容占位符 2"/>
          <p:cNvSpPr>
            <a:spLocks noGrp="1"/>
          </p:cNvSpPr>
          <p:nvPr>
            <p:ph type="body" sz="quarter" idx="10"/>
          </p:nvPr>
        </p:nvSpPr>
        <p:spPr/>
        <p:txBody>
          <a:bodyPr/>
          <a:lstStyle/>
          <a:p>
            <a:r>
              <a:rPr lang="zh-CN" altLang="en-US" sz="1800" dirty="0" smtClean="0"/>
              <a:t>功能介绍</a:t>
            </a:r>
            <a:endParaRPr lang="en-US" altLang="zh-CN" sz="1800" dirty="0" smtClean="0"/>
          </a:p>
          <a:p>
            <a:pPr lvl="1"/>
            <a:r>
              <a:rPr lang="en-US" altLang="zh-CN" sz="1600" dirty="0" smtClean="0"/>
              <a:t>	</a:t>
            </a:r>
            <a:r>
              <a:rPr lang="zh-CN" altLang="zh-CN" sz="1600" dirty="0" smtClean="0"/>
              <a:t>充当云主机的虚拟防火墙以控制网络消息的流入流出，只</a:t>
            </a:r>
            <a:r>
              <a:rPr lang="zh-CN" altLang="en-US" sz="1600" dirty="0" smtClean="0"/>
              <a:t>允许</a:t>
            </a:r>
            <a:r>
              <a:rPr lang="zh-CN" altLang="zh-CN" sz="1600" dirty="0" smtClean="0"/>
              <a:t>授权的消息通过</a:t>
            </a:r>
            <a:r>
              <a:rPr lang="zh-CN" altLang="en-US" sz="1600" dirty="0" smtClean="0"/>
              <a:t>。</a:t>
            </a:r>
            <a:endParaRPr lang="en-US" altLang="zh-CN" sz="1600" dirty="0" smtClean="0"/>
          </a:p>
          <a:p>
            <a:r>
              <a:rPr lang="en-US" altLang="zh-CN" sz="1800" dirty="0" smtClean="0"/>
              <a:t>	</a:t>
            </a:r>
          </a:p>
        </p:txBody>
      </p:sp>
      <p:sp>
        <p:nvSpPr>
          <p:cNvPr id="105502" name="TextBox 124"/>
          <p:cNvSpPr txBox="1">
            <a:spLocks noChangeArrowheads="1"/>
          </p:cNvSpPr>
          <p:nvPr/>
        </p:nvSpPr>
        <p:spPr bwMode="auto">
          <a:xfrm>
            <a:off x="7848600" y="2551113"/>
            <a:ext cx="1223963"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000">
                <a:solidFill>
                  <a:schemeClr val="tx1"/>
                </a:solidFill>
                <a:latin typeface="FrutigerNext LT Regular" panose="020B0503040504020204" pitchFamily="34" charset="0"/>
                <a:ea typeface="宋体" panose="02010600030101010101" pitchFamily="2" charset="-122"/>
              </a:defRPr>
            </a:lvl1pPr>
            <a:lvl2pPr marL="742950" indent="-285750" eaLnBrk="0" hangingPunct="0">
              <a:defRPr sz="1000">
                <a:solidFill>
                  <a:schemeClr val="tx1"/>
                </a:solidFill>
                <a:latin typeface="FrutigerNext LT Regular" panose="020B0503040504020204" pitchFamily="34" charset="0"/>
                <a:ea typeface="宋体" panose="02010600030101010101" pitchFamily="2" charset="-122"/>
              </a:defRPr>
            </a:lvl2pPr>
            <a:lvl3pPr marL="1143000" indent="-228600" eaLnBrk="0" hangingPunct="0">
              <a:defRPr sz="1000">
                <a:solidFill>
                  <a:schemeClr val="tx1"/>
                </a:solidFill>
                <a:latin typeface="FrutigerNext LT Regular" panose="020B0503040504020204" pitchFamily="34" charset="0"/>
                <a:ea typeface="宋体" panose="02010600030101010101" pitchFamily="2" charset="-122"/>
              </a:defRPr>
            </a:lvl3pPr>
            <a:lvl4pPr marL="1600200" indent="-228600" eaLnBrk="0" hangingPunct="0">
              <a:defRPr sz="1000">
                <a:solidFill>
                  <a:schemeClr val="tx1"/>
                </a:solidFill>
                <a:latin typeface="FrutigerNext LT Regular" panose="020B0503040504020204" pitchFamily="34" charset="0"/>
                <a:ea typeface="宋体" panose="02010600030101010101" pitchFamily="2" charset="-122"/>
              </a:defRPr>
            </a:lvl4pPr>
            <a:lvl5pPr marL="2057400" indent="-228600" eaLnBrk="0" hangingPunct="0">
              <a:defRPr sz="1000">
                <a:solidFill>
                  <a:schemeClr val="tx1"/>
                </a:solidFill>
                <a:latin typeface="FrutigerNext LT Regular" panose="020B0503040504020204" pitchFamily="34" charset="0"/>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9pPr>
          </a:lstStyle>
          <a:p>
            <a:pPr eaLnBrk="1" hangingPunct="1"/>
            <a:r>
              <a:rPr lang="en-US" altLang="zh-CN" sz="1200">
                <a:solidFill>
                  <a:srgbClr val="000000"/>
                </a:solidFill>
                <a:latin typeface="+mn-lt"/>
                <a:ea typeface="MS PGothic" panose="020B0600070205080204" pitchFamily="34" charset="-128"/>
              </a:rPr>
              <a:t>Tenant A</a:t>
            </a:r>
            <a:endParaRPr lang="zh-CN" altLang="en-US" sz="1200">
              <a:solidFill>
                <a:srgbClr val="000000"/>
              </a:solidFill>
              <a:latin typeface="+mn-lt"/>
              <a:ea typeface="MS PGothic" panose="020B0600070205080204" pitchFamily="34" charset="-128"/>
            </a:endParaRPr>
          </a:p>
        </p:txBody>
      </p:sp>
      <p:sp>
        <p:nvSpPr>
          <p:cNvPr id="105504" name="TextBox 130"/>
          <p:cNvSpPr txBox="1">
            <a:spLocks noChangeArrowheads="1"/>
          </p:cNvSpPr>
          <p:nvPr/>
        </p:nvSpPr>
        <p:spPr bwMode="auto">
          <a:xfrm>
            <a:off x="7848600" y="2767013"/>
            <a:ext cx="1223963"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000">
                <a:solidFill>
                  <a:schemeClr val="tx1"/>
                </a:solidFill>
                <a:latin typeface="FrutigerNext LT Regular" panose="020B0503040504020204" pitchFamily="34" charset="0"/>
                <a:ea typeface="宋体" panose="02010600030101010101" pitchFamily="2" charset="-122"/>
              </a:defRPr>
            </a:lvl1pPr>
            <a:lvl2pPr marL="742950" indent="-285750" eaLnBrk="0" hangingPunct="0">
              <a:defRPr sz="1000">
                <a:solidFill>
                  <a:schemeClr val="tx1"/>
                </a:solidFill>
                <a:latin typeface="FrutigerNext LT Regular" panose="020B0503040504020204" pitchFamily="34" charset="0"/>
                <a:ea typeface="宋体" panose="02010600030101010101" pitchFamily="2" charset="-122"/>
              </a:defRPr>
            </a:lvl2pPr>
            <a:lvl3pPr marL="1143000" indent="-228600" eaLnBrk="0" hangingPunct="0">
              <a:defRPr sz="1000">
                <a:solidFill>
                  <a:schemeClr val="tx1"/>
                </a:solidFill>
                <a:latin typeface="FrutigerNext LT Regular" panose="020B0503040504020204" pitchFamily="34" charset="0"/>
                <a:ea typeface="宋体" panose="02010600030101010101" pitchFamily="2" charset="-122"/>
              </a:defRPr>
            </a:lvl3pPr>
            <a:lvl4pPr marL="1600200" indent="-228600" eaLnBrk="0" hangingPunct="0">
              <a:defRPr sz="1000">
                <a:solidFill>
                  <a:schemeClr val="tx1"/>
                </a:solidFill>
                <a:latin typeface="FrutigerNext LT Regular" panose="020B0503040504020204" pitchFamily="34" charset="0"/>
                <a:ea typeface="宋体" panose="02010600030101010101" pitchFamily="2" charset="-122"/>
              </a:defRPr>
            </a:lvl4pPr>
            <a:lvl5pPr marL="2057400" indent="-228600" eaLnBrk="0" hangingPunct="0">
              <a:defRPr sz="1000">
                <a:solidFill>
                  <a:schemeClr val="tx1"/>
                </a:solidFill>
                <a:latin typeface="FrutigerNext LT Regular" panose="020B0503040504020204" pitchFamily="34" charset="0"/>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9pPr>
          </a:lstStyle>
          <a:p>
            <a:pPr eaLnBrk="1" hangingPunct="1"/>
            <a:r>
              <a:rPr lang="en-US" altLang="zh-CN" sz="1200">
                <a:solidFill>
                  <a:srgbClr val="000000"/>
                </a:solidFill>
                <a:latin typeface="+mn-lt"/>
                <a:ea typeface="MS PGothic" panose="020B0600070205080204" pitchFamily="34" charset="-128"/>
              </a:rPr>
              <a:t>Tenant B</a:t>
            </a:r>
            <a:endParaRPr lang="zh-CN" altLang="en-US" sz="1200">
              <a:solidFill>
                <a:srgbClr val="000000"/>
              </a:solidFill>
              <a:latin typeface="+mn-lt"/>
              <a:ea typeface="MS PGothic" panose="020B0600070205080204" pitchFamily="34" charset="-128"/>
            </a:endParaRPr>
          </a:p>
        </p:txBody>
      </p:sp>
      <p:sp>
        <p:nvSpPr>
          <p:cNvPr id="105507" name="TextBox 74"/>
          <p:cNvSpPr txBox="1">
            <a:spLocks noChangeArrowheads="1"/>
          </p:cNvSpPr>
          <p:nvPr/>
        </p:nvSpPr>
        <p:spPr bwMode="auto">
          <a:xfrm>
            <a:off x="7848600" y="2982913"/>
            <a:ext cx="1223963"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000">
                <a:solidFill>
                  <a:schemeClr val="tx1"/>
                </a:solidFill>
                <a:latin typeface="FrutigerNext LT Regular" panose="020B0503040504020204" pitchFamily="34" charset="0"/>
                <a:ea typeface="宋体" panose="02010600030101010101" pitchFamily="2" charset="-122"/>
              </a:defRPr>
            </a:lvl1pPr>
            <a:lvl2pPr marL="742950" indent="-285750" eaLnBrk="0" hangingPunct="0">
              <a:defRPr sz="1000">
                <a:solidFill>
                  <a:schemeClr val="tx1"/>
                </a:solidFill>
                <a:latin typeface="FrutigerNext LT Regular" panose="020B0503040504020204" pitchFamily="34" charset="0"/>
                <a:ea typeface="宋体" panose="02010600030101010101" pitchFamily="2" charset="-122"/>
              </a:defRPr>
            </a:lvl2pPr>
            <a:lvl3pPr marL="1143000" indent="-228600" eaLnBrk="0" hangingPunct="0">
              <a:defRPr sz="1000">
                <a:solidFill>
                  <a:schemeClr val="tx1"/>
                </a:solidFill>
                <a:latin typeface="FrutigerNext LT Regular" panose="020B0503040504020204" pitchFamily="34" charset="0"/>
                <a:ea typeface="宋体" panose="02010600030101010101" pitchFamily="2" charset="-122"/>
              </a:defRPr>
            </a:lvl3pPr>
            <a:lvl4pPr marL="1600200" indent="-228600" eaLnBrk="0" hangingPunct="0">
              <a:defRPr sz="1000">
                <a:solidFill>
                  <a:schemeClr val="tx1"/>
                </a:solidFill>
                <a:latin typeface="FrutigerNext LT Regular" panose="020B0503040504020204" pitchFamily="34" charset="0"/>
                <a:ea typeface="宋体" panose="02010600030101010101" pitchFamily="2" charset="-122"/>
              </a:defRPr>
            </a:lvl4pPr>
            <a:lvl5pPr marL="2057400" indent="-228600" eaLnBrk="0" hangingPunct="0">
              <a:defRPr sz="1000">
                <a:solidFill>
                  <a:schemeClr val="tx1"/>
                </a:solidFill>
                <a:latin typeface="FrutigerNext LT Regular" panose="020B0503040504020204" pitchFamily="34" charset="0"/>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9pPr>
          </a:lstStyle>
          <a:p>
            <a:pPr eaLnBrk="1" hangingPunct="1"/>
            <a:r>
              <a:rPr lang="en-US" altLang="zh-CN" sz="1200">
                <a:solidFill>
                  <a:srgbClr val="000000"/>
                </a:solidFill>
                <a:latin typeface="+mn-lt"/>
                <a:ea typeface="MS PGothic" panose="020B0600070205080204" pitchFamily="34" charset="-128"/>
              </a:rPr>
              <a:t>Tenant C</a:t>
            </a:r>
            <a:endParaRPr lang="zh-CN" altLang="en-US" sz="1200">
              <a:solidFill>
                <a:srgbClr val="000000"/>
              </a:solidFill>
              <a:latin typeface="+mn-lt"/>
              <a:ea typeface="MS PGothic" panose="020B0600070205080204" pitchFamily="34" charset="-128"/>
            </a:endParaRPr>
          </a:p>
        </p:txBody>
      </p:sp>
      <p:grpSp>
        <p:nvGrpSpPr>
          <p:cNvPr id="6" name="组合 5"/>
          <p:cNvGrpSpPr/>
          <p:nvPr/>
        </p:nvGrpSpPr>
        <p:grpSpPr>
          <a:xfrm>
            <a:off x="793750" y="2514549"/>
            <a:ext cx="7054850" cy="2520950"/>
            <a:chOff x="793750" y="2528888"/>
            <a:chExt cx="7054850" cy="2520950"/>
          </a:xfrm>
        </p:grpSpPr>
        <p:sp>
          <p:nvSpPr>
            <p:cNvPr id="34" name="矩形 33"/>
            <p:cNvSpPr/>
            <p:nvPr/>
          </p:nvSpPr>
          <p:spPr bwMode="auto">
            <a:xfrm>
              <a:off x="1081088" y="4257675"/>
              <a:ext cx="4537075" cy="503238"/>
            </a:xfrm>
            <a:prstGeom prst="rect">
              <a:avLst/>
            </a:prstGeom>
            <a:solidFill>
              <a:schemeClr val="bg2">
                <a:lumMod val="60000"/>
                <a:lumOff val="40000"/>
              </a:schemeClr>
            </a:solidFill>
            <a:ln w="9525" cap="flat" cmpd="sng" algn="ctr">
              <a:noFill/>
              <a:prstDash val="solid"/>
              <a:round/>
              <a:headEnd type="none" w="med" len="med"/>
              <a:tailEnd type="none" w="med" len="med"/>
            </a:ln>
            <a:effectLst/>
          </p:spPr>
          <p:txBody>
            <a:bodyPr/>
            <a:lstStyle>
              <a:defPPr>
                <a:defRPr lang="en-US"/>
              </a:defPPr>
              <a:lvl1pPr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1pPr>
              <a:lvl2pPr marL="4572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2pPr>
              <a:lvl3pPr marL="9144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3pPr>
              <a:lvl4pPr marL="13716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4pPr>
              <a:lvl5pPr marL="18288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5pPr>
              <a:lvl6pPr marL="2286000" algn="l" defTabSz="914400" rtl="0" eaLnBrk="1" latinLnBrk="0" hangingPunct="1">
                <a:defRPr sz="1200" kern="1200">
                  <a:solidFill>
                    <a:schemeClr val="bg1"/>
                  </a:solidFill>
                  <a:latin typeface="FrutigerNext LT Regular" pitchFamily="34" charset="0"/>
                  <a:ea typeface="MS PGothic" pitchFamily="34" charset="-128"/>
                  <a:cs typeface="+mn-cs"/>
                </a:defRPr>
              </a:lvl6pPr>
              <a:lvl7pPr marL="2743200" algn="l" defTabSz="914400" rtl="0" eaLnBrk="1" latinLnBrk="0" hangingPunct="1">
                <a:defRPr sz="1200" kern="1200">
                  <a:solidFill>
                    <a:schemeClr val="bg1"/>
                  </a:solidFill>
                  <a:latin typeface="FrutigerNext LT Regular" pitchFamily="34" charset="0"/>
                  <a:ea typeface="MS PGothic" pitchFamily="34" charset="-128"/>
                  <a:cs typeface="+mn-cs"/>
                </a:defRPr>
              </a:lvl7pPr>
              <a:lvl8pPr marL="3200400" algn="l" defTabSz="914400" rtl="0" eaLnBrk="1" latinLnBrk="0" hangingPunct="1">
                <a:defRPr sz="1200" kern="1200">
                  <a:solidFill>
                    <a:schemeClr val="bg1"/>
                  </a:solidFill>
                  <a:latin typeface="FrutigerNext LT Regular" pitchFamily="34" charset="0"/>
                  <a:ea typeface="MS PGothic" pitchFamily="34" charset="-128"/>
                  <a:cs typeface="+mn-cs"/>
                </a:defRPr>
              </a:lvl8pPr>
              <a:lvl9pPr marL="3657600" algn="l" defTabSz="914400" rtl="0" eaLnBrk="1" latinLnBrk="0" hangingPunct="1">
                <a:defRPr sz="1200" kern="1200">
                  <a:solidFill>
                    <a:schemeClr val="bg1"/>
                  </a:solidFill>
                  <a:latin typeface="FrutigerNext LT Regular" pitchFamily="34" charset="0"/>
                  <a:ea typeface="MS PGothic" pitchFamily="34" charset="-128"/>
                  <a:cs typeface="+mn-cs"/>
                </a:defRPr>
              </a:lvl9pPr>
            </a:lstStyle>
            <a:p>
              <a:pPr eaLnBrk="0" hangingPunct="0">
                <a:defRPr/>
              </a:pPr>
              <a:endParaRPr lang="zh-CN" altLang="en-US" sz="2500">
                <a:solidFill>
                  <a:srgbClr val="000000"/>
                </a:solidFill>
                <a:latin typeface="+mn-lt"/>
              </a:endParaRPr>
            </a:p>
          </p:txBody>
        </p:sp>
        <p:sp>
          <p:nvSpPr>
            <p:cNvPr id="105477" name="矩形 34"/>
            <p:cNvSpPr>
              <a:spLocks noChangeArrowheads="1"/>
            </p:cNvSpPr>
            <p:nvPr/>
          </p:nvSpPr>
          <p:spPr bwMode="auto">
            <a:xfrm>
              <a:off x="5762625" y="3178175"/>
              <a:ext cx="1366838" cy="1582738"/>
            </a:xfrm>
            <a:prstGeom prst="rect">
              <a:avLst/>
            </a:prstGeom>
            <a:solidFill>
              <a:srgbClr val="FFC000"/>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eaLnBrk="0" hangingPunct="0">
                <a:defRPr sz="1000">
                  <a:solidFill>
                    <a:schemeClr val="tx1"/>
                  </a:solidFill>
                  <a:latin typeface="FrutigerNext LT Regular" panose="020B0503040504020204" pitchFamily="34" charset="0"/>
                  <a:ea typeface="宋体" panose="02010600030101010101" pitchFamily="2" charset="-122"/>
                </a:defRPr>
              </a:lvl1pPr>
              <a:lvl2pPr marL="742950" indent="-285750" eaLnBrk="0" hangingPunct="0">
                <a:defRPr sz="1000">
                  <a:solidFill>
                    <a:schemeClr val="tx1"/>
                  </a:solidFill>
                  <a:latin typeface="FrutigerNext LT Regular" panose="020B0503040504020204" pitchFamily="34" charset="0"/>
                  <a:ea typeface="宋体" panose="02010600030101010101" pitchFamily="2" charset="-122"/>
                </a:defRPr>
              </a:lvl2pPr>
              <a:lvl3pPr marL="1143000" indent="-228600" eaLnBrk="0" hangingPunct="0">
                <a:defRPr sz="1000">
                  <a:solidFill>
                    <a:schemeClr val="tx1"/>
                  </a:solidFill>
                  <a:latin typeface="FrutigerNext LT Regular" panose="020B0503040504020204" pitchFamily="34" charset="0"/>
                  <a:ea typeface="宋体" panose="02010600030101010101" pitchFamily="2" charset="-122"/>
                </a:defRPr>
              </a:lvl3pPr>
              <a:lvl4pPr marL="1600200" indent="-228600" eaLnBrk="0" hangingPunct="0">
                <a:defRPr sz="1000">
                  <a:solidFill>
                    <a:schemeClr val="tx1"/>
                  </a:solidFill>
                  <a:latin typeface="FrutigerNext LT Regular" panose="020B0503040504020204" pitchFamily="34" charset="0"/>
                  <a:ea typeface="宋体" panose="02010600030101010101" pitchFamily="2" charset="-122"/>
                </a:defRPr>
              </a:lvl4pPr>
              <a:lvl5pPr marL="2057400" indent="-228600" eaLnBrk="0" hangingPunct="0">
                <a:defRPr sz="1000">
                  <a:solidFill>
                    <a:schemeClr val="tx1"/>
                  </a:solidFill>
                  <a:latin typeface="FrutigerNext LT Regular" panose="020B0503040504020204" pitchFamily="34" charset="0"/>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9pPr>
            </a:lstStyle>
            <a:p>
              <a:endParaRPr lang="zh-CN" altLang="en-US" sz="2500">
                <a:solidFill>
                  <a:srgbClr val="000000"/>
                </a:solidFill>
                <a:latin typeface="+mn-lt"/>
                <a:ea typeface="MS PGothic" panose="020B0600070205080204" pitchFamily="34" charset="-128"/>
              </a:endParaRPr>
            </a:p>
          </p:txBody>
        </p:sp>
        <p:sp>
          <p:nvSpPr>
            <p:cNvPr id="105478" name="矩形 36"/>
            <p:cNvSpPr>
              <a:spLocks noChangeArrowheads="1"/>
            </p:cNvSpPr>
            <p:nvPr/>
          </p:nvSpPr>
          <p:spPr bwMode="auto">
            <a:xfrm>
              <a:off x="1081088" y="3178175"/>
              <a:ext cx="4537075" cy="1079500"/>
            </a:xfrm>
            <a:prstGeom prst="rect">
              <a:avLst/>
            </a:prstGeom>
            <a:solidFill>
              <a:srgbClr val="ABDCA0"/>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eaLnBrk="0" hangingPunct="0">
                <a:defRPr sz="1000">
                  <a:solidFill>
                    <a:schemeClr val="tx1"/>
                  </a:solidFill>
                  <a:latin typeface="FrutigerNext LT Regular" panose="020B0503040504020204" pitchFamily="34" charset="0"/>
                  <a:ea typeface="宋体" panose="02010600030101010101" pitchFamily="2" charset="-122"/>
                </a:defRPr>
              </a:lvl1pPr>
              <a:lvl2pPr marL="742950" indent="-285750" eaLnBrk="0" hangingPunct="0">
                <a:defRPr sz="1000">
                  <a:solidFill>
                    <a:schemeClr val="tx1"/>
                  </a:solidFill>
                  <a:latin typeface="FrutigerNext LT Regular" panose="020B0503040504020204" pitchFamily="34" charset="0"/>
                  <a:ea typeface="宋体" panose="02010600030101010101" pitchFamily="2" charset="-122"/>
                </a:defRPr>
              </a:lvl2pPr>
              <a:lvl3pPr marL="1143000" indent="-228600" eaLnBrk="0" hangingPunct="0">
                <a:defRPr sz="1000">
                  <a:solidFill>
                    <a:schemeClr val="tx1"/>
                  </a:solidFill>
                  <a:latin typeface="FrutigerNext LT Regular" panose="020B0503040504020204" pitchFamily="34" charset="0"/>
                  <a:ea typeface="宋体" panose="02010600030101010101" pitchFamily="2" charset="-122"/>
                </a:defRPr>
              </a:lvl3pPr>
              <a:lvl4pPr marL="1600200" indent="-228600" eaLnBrk="0" hangingPunct="0">
                <a:defRPr sz="1000">
                  <a:solidFill>
                    <a:schemeClr val="tx1"/>
                  </a:solidFill>
                  <a:latin typeface="FrutigerNext LT Regular" panose="020B0503040504020204" pitchFamily="34" charset="0"/>
                  <a:ea typeface="宋体" panose="02010600030101010101" pitchFamily="2" charset="-122"/>
                </a:defRPr>
              </a:lvl4pPr>
              <a:lvl5pPr marL="2057400" indent="-228600" eaLnBrk="0" hangingPunct="0">
                <a:defRPr sz="1000">
                  <a:solidFill>
                    <a:schemeClr val="tx1"/>
                  </a:solidFill>
                  <a:latin typeface="FrutigerNext LT Regular" panose="020B0503040504020204" pitchFamily="34" charset="0"/>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9pPr>
            </a:lstStyle>
            <a:p>
              <a:endParaRPr lang="zh-CN" altLang="en-US" sz="2500">
                <a:solidFill>
                  <a:srgbClr val="000000"/>
                </a:solidFill>
                <a:latin typeface="+mn-lt"/>
                <a:ea typeface="MS PGothic" panose="020B0600070205080204" pitchFamily="34" charset="-128"/>
              </a:endParaRPr>
            </a:p>
          </p:txBody>
        </p:sp>
        <p:sp>
          <p:nvSpPr>
            <p:cNvPr id="105479" name="Rounded Rectangle 17"/>
            <p:cNvSpPr>
              <a:spLocks noChangeArrowheads="1"/>
            </p:cNvSpPr>
            <p:nvPr/>
          </p:nvSpPr>
          <p:spPr bwMode="auto">
            <a:xfrm>
              <a:off x="793750" y="2528888"/>
              <a:ext cx="3168650" cy="2520950"/>
            </a:xfrm>
            <a:prstGeom prst="roundRect">
              <a:avLst>
                <a:gd name="adj" fmla="val 0"/>
              </a:avLst>
            </a:prstGeom>
            <a:noFill/>
            <a:ln w="1270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79200" tIns="39600" rIns="79200" bIns="39600"/>
            <a:lstStyle>
              <a:lvl1pPr defTabSz="801688" eaLnBrk="0" hangingPunct="0">
                <a:defRPr sz="1000">
                  <a:solidFill>
                    <a:schemeClr val="tx1"/>
                  </a:solidFill>
                  <a:latin typeface="FrutigerNext LT Regular" panose="020B0503040504020204" pitchFamily="34" charset="0"/>
                  <a:ea typeface="宋体" panose="02010600030101010101" pitchFamily="2" charset="-122"/>
                </a:defRPr>
              </a:lvl1pPr>
              <a:lvl2pPr marL="742950" indent="-285750" defTabSz="801688" eaLnBrk="0" hangingPunct="0">
                <a:defRPr sz="1000">
                  <a:solidFill>
                    <a:schemeClr val="tx1"/>
                  </a:solidFill>
                  <a:latin typeface="FrutigerNext LT Regular" panose="020B0503040504020204" pitchFamily="34" charset="0"/>
                  <a:ea typeface="宋体" panose="02010600030101010101" pitchFamily="2" charset="-122"/>
                </a:defRPr>
              </a:lvl2pPr>
              <a:lvl3pPr marL="1143000" indent="-228600" defTabSz="801688" eaLnBrk="0" hangingPunct="0">
                <a:defRPr sz="1000">
                  <a:solidFill>
                    <a:schemeClr val="tx1"/>
                  </a:solidFill>
                  <a:latin typeface="FrutigerNext LT Regular" panose="020B0503040504020204" pitchFamily="34" charset="0"/>
                  <a:ea typeface="宋体" panose="02010600030101010101" pitchFamily="2" charset="-122"/>
                </a:defRPr>
              </a:lvl3pPr>
              <a:lvl4pPr marL="1600200" indent="-228600" defTabSz="801688" eaLnBrk="0" hangingPunct="0">
                <a:defRPr sz="1000">
                  <a:solidFill>
                    <a:schemeClr val="tx1"/>
                  </a:solidFill>
                  <a:latin typeface="FrutigerNext LT Regular" panose="020B0503040504020204" pitchFamily="34" charset="0"/>
                  <a:ea typeface="宋体" panose="02010600030101010101" pitchFamily="2" charset="-122"/>
                </a:defRPr>
              </a:lvl4pPr>
              <a:lvl5pPr marL="2057400" indent="-228600" defTabSz="801688" eaLnBrk="0" hangingPunct="0">
                <a:defRPr sz="1000">
                  <a:solidFill>
                    <a:schemeClr val="tx1"/>
                  </a:solidFill>
                  <a:latin typeface="FrutigerNext LT Regular" panose="020B0503040504020204" pitchFamily="34" charset="0"/>
                  <a:ea typeface="宋体" panose="02010600030101010101" pitchFamily="2" charset="-122"/>
                </a:defRPr>
              </a:lvl5pPr>
              <a:lvl6pPr marL="2514600" indent="-228600" defTabSz="801688" eaLnBrk="0" fontAlgn="base"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6pPr>
              <a:lvl7pPr marL="2971800" indent="-228600" defTabSz="801688" eaLnBrk="0" fontAlgn="base"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7pPr>
              <a:lvl8pPr marL="3429000" indent="-228600" defTabSz="801688" eaLnBrk="0" fontAlgn="base"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8pPr>
              <a:lvl9pPr marL="3886200" indent="-228600" defTabSz="801688" eaLnBrk="0" fontAlgn="base"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9pPr>
            </a:lstStyle>
            <a:p>
              <a:pPr algn="ctr" eaLnBrk="1" hangingPunct="1"/>
              <a:r>
                <a:rPr lang="en-US" altLang="zh-CN" sz="1400">
                  <a:solidFill>
                    <a:srgbClr val="000000"/>
                  </a:solidFill>
                  <a:latin typeface="+mn-lt"/>
                  <a:ea typeface="MS PGothic" panose="020B0600070205080204" pitchFamily="34" charset="-128"/>
                </a:rPr>
                <a:t>Host 2</a:t>
              </a:r>
            </a:p>
          </p:txBody>
        </p:sp>
        <p:sp>
          <p:nvSpPr>
            <p:cNvPr id="105480" name="Rounded Rectangle 34"/>
            <p:cNvSpPr>
              <a:spLocks noChangeArrowheads="1"/>
            </p:cNvSpPr>
            <p:nvPr/>
          </p:nvSpPr>
          <p:spPr bwMode="auto">
            <a:xfrm>
              <a:off x="4681538" y="2528888"/>
              <a:ext cx="2736850" cy="2520950"/>
            </a:xfrm>
            <a:prstGeom prst="roundRect">
              <a:avLst>
                <a:gd name="adj" fmla="val 856"/>
              </a:avLst>
            </a:prstGeom>
            <a:noFill/>
            <a:ln w="1270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79200" tIns="39600" rIns="79200" bIns="39600"/>
            <a:lstStyle>
              <a:lvl1pPr defTabSz="801688" eaLnBrk="0" hangingPunct="0">
                <a:defRPr sz="1000">
                  <a:solidFill>
                    <a:schemeClr val="tx1"/>
                  </a:solidFill>
                  <a:latin typeface="FrutigerNext LT Regular" panose="020B0503040504020204" pitchFamily="34" charset="0"/>
                  <a:ea typeface="宋体" panose="02010600030101010101" pitchFamily="2" charset="-122"/>
                </a:defRPr>
              </a:lvl1pPr>
              <a:lvl2pPr marL="742950" indent="-285750" defTabSz="801688" eaLnBrk="0" hangingPunct="0">
                <a:defRPr sz="1000">
                  <a:solidFill>
                    <a:schemeClr val="tx1"/>
                  </a:solidFill>
                  <a:latin typeface="FrutigerNext LT Regular" panose="020B0503040504020204" pitchFamily="34" charset="0"/>
                  <a:ea typeface="宋体" panose="02010600030101010101" pitchFamily="2" charset="-122"/>
                </a:defRPr>
              </a:lvl2pPr>
              <a:lvl3pPr marL="1143000" indent="-228600" defTabSz="801688" eaLnBrk="0" hangingPunct="0">
                <a:defRPr sz="1000">
                  <a:solidFill>
                    <a:schemeClr val="tx1"/>
                  </a:solidFill>
                  <a:latin typeface="FrutigerNext LT Regular" panose="020B0503040504020204" pitchFamily="34" charset="0"/>
                  <a:ea typeface="宋体" panose="02010600030101010101" pitchFamily="2" charset="-122"/>
                </a:defRPr>
              </a:lvl3pPr>
              <a:lvl4pPr marL="1600200" indent="-228600" defTabSz="801688" eaLnBrk="0" hangingPunct="0">
                <a:defRPr sz="1000">
                  <a:solidFill>
                    <a:schemeClr val="tx1"/>
                  </a:solidFill>
                  <a:latin typeface="FrutigerNext LT Regular" panose="020B0503040504020204" pitchFamily="34" charset="0"/>
                  <a:ea typeface="宋体" panose="02010600030101010101" pitchFamily="2" charset="-122"/>
                </a:defRPr>
              </a:lvl4pPr>
              <a:lvl5pPr marL="2057400" indent="-228600" defTabSz="801688" eaLnBrk="0" hangingPunct="0">
                <a:defRPr sz="1000">
                  <a:solidFill>
                    <a:schemeClr val="tx1"/>
                  </a:solidFill>
                  <a:latin typeface="FrutigerNext LT Regular" panose="020B0503040504020204" pitchFamily="34" charset="0"/>
                  <a:ea typeface="宋体" panose="02010600030101010101" pitchFamily="2" charset="-122"/>
                </a:defRPr>
              </a:lvl5pPr>
              <a:lvl6pPr marL="2514600" indent="-228600" defTabSz="801688" eaLnBrk="0" fontAlgn="base"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6pPr>
              <a:lvl7pPr marL="2971800" indent="-228600" defTabSz="801688" eaLnBrk="0" fontAlgn="base"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7pPr>
              <a:lvl8pPr marL="3429000" indent="-228600" defTabSz="801688" eaLnBrk="0" fontAlgn="base"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8pPr>
              <a:lvl9pPr marL="3886200" indent="-228600" defTabSz="801688" eaLnBrk="0" fontAlgn="base"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9pPr>
            </a:lstStyle>
            <a:p>
              <a:pPr algn="ctr" eaLnBrk="1" hangingPunct="1"/>
              <a:r>
                <a:rPr lang="en-US" altLang="zh-CN" sz="1400">
                  <a:solidFill>
                    <a:srgbClr val="000000"/>
                  </a:solidFill>
                  <a:latin typeface="+mn-lt"/>
                  <a:ea typeface="MS PGothic" panose="020B0600070205080204" pitchFamily="34" charset="-128"/>
                </a:rPr>
                <a:t>Host 3</a:t>
              </a:r>
            </a:p>
          </p:txBody>
        </p:sp>
        <p:grpSp>
          <p:nvGrpSpPr>
            <p:cNvPr id="105481" name="Group 14"/>
            <p:cNvGrpSpPr>
              <a:grpSpLocks/>
            </p:cNvGrpSpPr>
            <p:nvPr/>
          </p:nvGrpSpPr>
          <p:grpSpPr bwMode="auto">
            <a:xfrm>
              <a:off x="1123950" y="3408363"/>
              <a:ext cx="1254125" cy="374650"/>
              <a:chOff x="4701152" y="3212976"/>
              <a:chExt cx="1253864" cy="374904"/>
            </a:xfrm>
          </p:grpSpPr>
          <p:sp>
            <p:nvSpPr>
              <p:cNvPr id="114" name="矩形 113"/>
              <p:cNvSpPr>
                <a:spLocks noChangeArrowheads="1"/>
              </p:cNvSpPr>
              <p:nvPr/>
            </p:nvSpPr>
            <p:spPr bwMode="auto">
              <a:xfrm>
                <a:off x="4701152" y="3212976"/>
                <a:ext cx="374572" cy="374904"/>
              </a:xfrm>
              <a:prstGeom prst="rect">
                <a:avLst/>
              </a:prstGeom>
              <a:gradFill flip="none" rotWithShape="1">
                <a:gsLst>
                  <a:gs pos="0">
                    <a:srgbClr val="CCECFF"/>
                  </a:gs>
                  <a:gs pos="53000">
                    <a:srgbClr val="D4DEFF"/>
                  </a:gs>
                  <a:gs pos="83000">
                    <a:srgbClr val="D4DEFF"/>
                  </a:gs>
                  <a:gs pos="100000">
                    <a:srgbClr val="96AB94"/>
                  </a:gs>
                </a:gsLst>
                <a:lin ang="5400000" scaled="1"/>
                <a:tileRect/>
              </a:gradFill>
              <a:ln w="9525" algn="ctr">
                <a:solidFill>
                  <a:srgbClr val="99CCFF"/>
                </a:solidFill>
                <a:round/>
                <a:headEnd/>
                <a:tailEnd/>
              </a:ln>
            </p:spPr>
            <p:txBody>
              <a:bodyPr lIns="79200" tIns="39600" rIns="79200" bIns="39600" anchor="ctr"/>
              <a:lstStyle>
                <a:defPPr>
                  <a:defRPr lang="en-US"/>
                </a:defPPr>
                <a:lvl1pPr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1pPr>
                <a:lvl2pPr marL="4572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2pPr>
                <a:lvl3pPr marL="9144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3pPr>
                <a:lvl4pPr marL="13716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4pPr>
                <a:lvl5pPr marL="18288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5pPr>
                <a:lvl6pPr marL="2286000" algn="l" defTabSz="914400" rtl="0" eaLnBrk="1" latinLnBrk="0" hangingPunct="1">
                  <a:defRPr sz="1200" kern="1200">
                    <a:solidFill>
                      <a:schemeClr val="bg1"/>
                    </a:solidFill>
                    <a:latin typeface="FrutigerNext LT Regular" pitchFamily="34" charset="0"/>
                    <a:ea typeface="MS PGothic" pitchFamily="34" charset="-128"/>
                    <a:cs typeface="+mn-cs"/>
                  </a:defRPr>
                </a:lvl6pPr>
                <a:lvl7pPr marL="2743200" algn="l" defTabSz="914400" rtl="0" eaLnBrk="1" latinLnBrk="0" hangingPunct="1">
                  <a:defRPr sz="1200" kern="1200">
                    <a:solidFill>
                      <a:schemeClr val="bg1"/>
                    </a:solidFill>
                    <a:latin typeface="FrutigerNext LT Regular" pitchFamily="34" charset="0"/>
                    <a:ea typeface="MS PGothic" pitchFamily="34" charset="-128"/>
                    <a:cs typeface="+mn-cs"/>
                  </a:defRPr>
                </a:lvl7pPr>
                <a:lvl8pPr marL="3200400" algn="l" defTabSz="914400" rtl="0" eaLnBrk="1" latinLnBrk="0" hangingPunct="1">
                  <a:defRPr sz="1200" kern="1200">
                    <a:solidFill>
                      <a:schemeClr val="bg1"/>
                    </a:solidFill>
                    <a:latin typeface="FrutigerNext LT Regular" pitchFamily="34" charset="0"/>
                    <a:ea typeface="MS PGothic" pitchFamily="34" charset="-128"/>
                    <a:cs typeface="+mn-cs"/>
                  </a:defRPr>
                </a:lvl8pPr>
                <a:lvl9pPr marL="3657600" algn="l" defTabSz="914400" rtl="0" eaLnBrk="1" latinLnBrk="0" hangingPunct="1">
                  <a:defRPr sz="1200" kern="1200">
                    <a:solidFill>
                      <a:schemeClr val="bg1"/>
                    </a:solidFill>
                    <a:latin typeface="FrutigerNext LT Regular" pitchFamily="34" charset="0"/>
                    <a:ea typeface="MS PGothic" pitchFamily="34" charset="-128"/>
                    <a:cs typeface="+mn-cs"/>
                  </a:defRPr>
                </a:lvl9pPr>
              </a:lstStyle>
              <a:p>
                <a:pPr algn="ctr" defTabSz="801688">
                  <a:defRPr/>
                </a:pPr>
                <a:r>
                  <a:rPr lang="en-US" altLang="zh-CN" sz="1050" b="1" dirty="0">
                    <a:solidFill>
                      <a:srgbClr val="C00000"/>
                    </a:solidFill>
                    <a:latin typeface="+mn-lt"/>
                    <a:ea typeface="ＭＳ Ｐゴシック" pitchFamily="34" charset="-128"/>
                  </a:rPr>
                  <a:t>VM</a:t>
                </a:r>
              </a:p>
            </p:txBody>
          </p:sp>
          <p:sp>
            <p:nvSpPr>
              <p:cNvPr id="115" name="矩形 114"/>
              <p:cNvSpPr>
                <a:spLocks noChangeArrowheads="1"/>
              </p:cNvSpPr>
              <p:nvPr/>
            </p:nvSpPr>
            <p:spPr bwMode="auto">
              <a:xfrm>
                <a:off x="5148734" y="3212976"/>
                <a:ext cx="374572" cy="374904"/>
              </a:xfrm>
              <a:prstGeom prst="rect">
                <a:avLst/>
              </a:prstGeom>
              <a:gradFill flip="none" rotWithShape="1">
                <a:gsLst>
                  <a:gs pos="0">
                    <a:srgbClr val="CCECFF"/>
                  </a:gs>
                  <a:gs pos="53000">
                    <a:srgbClr val="D4DEFF"/>
                  </a:gs>
                  <a:gs pos="83000">
                    <a:srgbClr val="D4DEFF"/>
                  </a:gs>
                  <a:gs pos="100000">
                    <a:srgbClr val="96AB94"/>
                  </a:gs>
                </a:gsLst>
                <a:lin ang="5400000" scaled="1"/>
                <a:tileRect/>
              </a:gradFill>
              <a:ln w="9525" algn="ctr">
                <a:solidFill>
                  <a:srgbClr val="99CCFF"/>
                </a:solidFill>
                <a:round/>
                <a:headEnd/>
                <a:tailEnd/>
              </a:ln>
            </p:spPr>
            <p:txBody>
              <a:bodyPr lIns="79200" tIns="39600" rIns="79200" bIns="39600" anchor="ctr"/>
              <a:lstStyle>
                <a:defPPr>
                  <a:defRPr lang="en-US"/>
                </a:defPPr>
                <a:lvl1pPr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1pPr>
                <a:lvl2pPr marL="4572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2pPr>
                <a:lvl3pPr marL="9144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3pPr>
                <a:lvl4pPr marL="13716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4pPr>
                <a:lvl5pPr marL="18288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5pPr>
                <a:lvl6pPr marL="2286000" algn="l" defTabSz="914400" rtl="0" eaLnBrk="1" latinLnBrk="0" hangingPunct="1">
                  <a:defRPr sz="1200" kern="1200">
                    <a:solidFill>
                      <a:schemeClr val="bg1"/>
                    </a:solidFill>
                    <a:latin typeface="FrutigerNext LT Regular" pitchFamily="34" charset="0"/>
                    <a:ea typeface="MS PGothic" pitchFamily="34" charset="-128"/>
                    <a:cs typeface="+mn-cs"/>
                  </a:defRPr>
                </a:lvl6pPr>
                <a:lvl7pPr marL="2743200" algn="l" defTabSz="914400" rtl="0" eaLnBrk="1" latinLnBrk="0" hangingPunct="1">
                  <a:defRPr sz="1200" kern="1200">
                    <a:solidFill>
                      <a:schemeClr val="bg1"/>
                    </a:solidFill>
                    <a:latin typeface="FrutigerNext LT Regular" pitchFamily="34" charset="0"/>
                    <a:ea typeface="MS PGothic" pitchFamily="34" charset="-128"/>
                    <a:cs typeface="+mn-cs"/>
                  </a:defRPr>
                </a:lvl7pPr>
                <a:lvl8pPr marL="3200400" algn="l" defTabSz="914400" rtl="0" eaLnBrk="1" latinLnBrk="0" hangingPunct="1">
                  <a:defRPr sz="1200" kern="1200">
                    <a:solidFill>
                      <a:schemeClr val="bg1"/>
                    </a:solidFill>
                    <a:latin typeface="FrutigerNext LT Regular" pitchFamily="34" charset="0"/>
                    <a:ea typeface="MS PGothic" pitchFamily="34" charset="-128"/>
                    <a:cs typeface="+mn-cs"/>
                  </a:defRPr>
                </a:lvl8pPr>
                <a:lvl9pPr marL="3657600" algn="l" defTabSz="914400" rtl="0" eaLnBrk="1" latinLnBrk="0" hangingPunct="1">
                  <a:defRPr sz="1200" kern="1200">
                    <a:solidFill>
                      <a:schemeClr val="bg1"/>
                    </a:solidFill>
                    <a:latin typeface="FrutigerNext LT Regular" pitchFamily="34" charset="0"/>
                    <a:ea typeface="MS PGothic" pitchFamily="34" charset="-128"/>
                    <a:cs typeface="+mn-cs"/>
                  </a:defRPr>
                </a:lvl9pPr>
              </a:lstStyle>
              <a:p>
                <a:pPr algn="ctr" defTabSz="801688">
                  <a:defRPr/>
                </a:pPr>
                <a:r>
                  <a:rPr lang="en-US" altLang="zh-CN" sz="1050" b="1" dirty="0">
                    <a:solidFill>
                      <a:srgbClr val="C00000"/>
                    </a:solidFill>
                    <a:latin typeface="+mn-lt"/>
                    <a:ea typeface="ＭＳ Ｐゴシック" pitchFamily="34" charset="-128"/>
                  </a:rPr>
                  <a:t>VM</a:t>
                </a:r>
              </a:p>
            </p:txBody>
          </p:sp>
          <p:sp>
            <p:nvSpPr>
              <p:cNvPr id="116" name="矩形 115"/>
              <p:cNvSpPr>
                <a:spLocks noChangeArrowheads="1"/>
              </p:cNvSpPr>
              <p:nvPr/>
            </p:nvSpPr>
            <p:spPr bwMode="auto">
              <a:xfrm>
                <a:off x="5580444" y="3212976"/>
                <a:ext cx="374572" cy="374904"/>
              </a:xfrm>
              <a:prstGeom prst="rect">
                <a:avLst/>
              </a:prstGeom>
              <a:gradFill flip="none" rotWithShape="1">
                <a:gsLst>
                  <a:gs pos="0">
                    <a:srgbClr val="CCECFF"/>
                  </a:gs>
                  <a:gs pos="53000">
                    <a:srgbClr val="D4DEFF"/>
                  </a:gs>
                  <a:gs pos="83000">
                    <a:srgbClr val="D4DEFF"/>
                  </a:gs>
                  <a:gs pos="100000">
                    <a:srgbClr val="96AB94"/>
                  </a:gs>
                </a:gsLst>
                <a:lin ang="5400000" scaled="1"/>
                <a:tileRect/>
              </a:gradFill>
              <a:ln w="9525" algn="ctr">
                <a:solidFill>
                  <a:srgbClr val="99CCFF"/>
                </a:solidFill>
                <a:round/>
                <a:headEnd/>
                <a:tailEnd/>
              </a:ln>
            </p:spPr>
            <p:txBody>
              <a:bodyPr lIns="79200" tIns="39600" rIns="79200" bIns="39600" anchor="ctr"/>
              <a:lstStyle>
                <a:defPPr>
                  <a:defRPr lang="en-US"/>
                </a:defPPr>
                <a:lvl1pPr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1pPr>
                <a:lvl2pPr marL="4572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2pPr>
                <a:lvl3pPr marL="9144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3pPr>
                <a:lvl4pPr marL="13716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4pPr>
                <a:lvl5pPr marL="18288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5pPr>
                <a:lvl6pPr marL="2286000" algn="l" defTabSz="914400" rtl="0" eaLnBrk="1" latinLnBrk="0" hangingPunct="1">
                  <a:defRPr sz="1200" kern="1200">
                    <a:solidFill>
                      <a:schemeClr val="bg1"/>
                    </a:solidFill>
                    <a:latin typeface="FrutigerNext LT Regular" pitchFamily="34" charset="0"/>
                    <a:ea typeface="MS PGothic" pitchFamily="34" charset="-128"/>
                    <a:cs typeface="+mn-cs"/>
                  </a:defRPr>
                </a:lvl6pPr>
                <a:lvl7pPr marL="2743200" algn="l" defTabSz="914400" rtl="0" eaLnBrk="1" latinLnBrk="0" hangingPunct="1">
                  <a:defRPr sz="1200" kern="1200">
                    <a:solidFill>
                      <a:schemeClr val="bg1"/>
                    </a:solidFill>
                    <a:latin typeface="FrutigerNext LT Regular" pitchFamily="34" charset="0"/>
                    <a:ea typeface="MS PGothic" pitchFamily="34" charset="-128"/>
                    <a:cs typeface="+mn-cs"/>
                  </a:defRPr>
                </a:lvl7pPr>
                <a:lvl8pPr marL="3200400" algn="l" defTabSz="914400" rtl="0" eaLnBrk="1" latinLnBrk="0" hangingPunct="1">
                  <a:defRPr sz="1200" kern="1200">
                    <a:solidFill>
                      <a:schemeClr val="bg1"/>
                    </a:solidFill>
                    <a:latin typeface="FrutigerNext LT Regular" pitchFamily="34" charset="0"/>
                    <a:ea typeface="MS PGothic" pitchFamily="34" charset="-128"/>
                    <a:cs typeface="+mn-cs"/>
                  </a:defRPr>
                </a:lvl8pPr>
                <a:lvl9pPr marL="3657600" algn="l" defTabSz="914400" rtl="0" eaLnBrk="1" latinLnBrk="0" hangingPunct="1">
                  <a:defRPr sz="1200" kern="1200">
                    <a:solidFill>
                      <a:schemeClr val="bg1"/>
                    </a:solidFill>
                    <a:latin typeface="FrutigerNext LT Regular" pitchFamily="34" charset="0"/>
                    <a:ea typeface="MS PGothic" pitchFamily="34" charset="-128"/>
                    <a:cs typeface="+mn-cs"/>
                  </a:defRPr>
                </a:lvl9pPr>
              </a:lstStyle>
              <a:p>
                <a:pPr algn="ctr" defTabSz="801688">
                  <a:defRPr/>
                </a:pPr>
                <a:r>
                  <a:rPr lang="en-US" altLang="zh-CN" sz="1050" b="1" dirty="0">
                    <a:solidFill>
                      <a:srgbClr val="C00000"/>
                    </a:solidFill>
                    <a:latin typeface="+mn-lt"/>
                    <a:ea typeface="ＭＳ Ｐゴシック" pitchFamily="34" charset="-128"/>
                  </a:rPr>
                  <a:t>VM</a:t>
                </a:r>
              </a:p>
            </p:txBody>
          </p:sp>
        </p:grpSp>
        <p:grpSp>
          <p:nvGrpSpPr>
            <p:cNvPr id="105482" name="Group 15"/>
            <p:cNvGrpSpPr>
              <a:grpSpLocks/>
            </p:cNvGrpSpPr>
            <p:nvPr/>
          </p:nvGrpSpPr>
          <p:grpSpPr bwMode="auto">
            <a:xfrm>
              <a:off x="1123950" y="3840163"/>
              <a:ext cx="1254125" cy="374650"/>
              <a:chOff x="4701152" y="3212976"/>
              <a:chExt cx="1253864" cy="374904"/>
            </a:xfrm>
          </p:grpSpPr>
          <p:sp>
            <p:nvSpPr>
              <p:cNvPr id="111" name="矩形 110"/>
              <p:cNvSpPr>
                <a:spLocks noChangeArrowheads="1"/>
              </p:cNvSpPr>
              <p:nvPr/>
            </p:nvSpPr>
            <p:spPr bwMode="auto">
              <a:xfrm>
                <a:off x="4701152" y="3212976"/>
                <a:ext cx="374572" cy="374904"/>
              </a:xfrm>
              <a:prstGeom prst="rect">
                <a:avLst/>
              </a:prstGeom>
              <a:gradFill flip="none" rotWithShape="1">
                <a:gsLst>
                  <a:gs pos="0">
                    <a:srgbClr val="CCECFF"/>
                  </a:gs>
                  <a:gs pos="53000">
                    <a:srgbClr val="D4DEFF"/>
                  </a:gs>
                  <a:gs pos="83000">
                    <a:srgbClr val="D4DEFF"/>
                  </a:gs>
                  <a:gs pos="100000">
                    <a:srgbClr val="96AB94"/>
                  </a:gs>
                </a:gsLst>
                <a:lin ang="5400000" scaled="1"/>
                <a:tileRect/>
              </a:gradFill>
              <a:ln w="9525" algn="ctr">
                <a:solidFill>
                  <a:srgbClr val="99CCFF"/>
                </a:solidFill>
                <a:round/>
                <a:headEnd/>
                <a:tailEnd/>
              </a:ln>
            </p:spPr>
            <p:txBody>
              <a:bodyPr lIns="79200" tIns="39600" rIns="79200" bIns="39600" anchor="ctr"/>
              <a:lstStyle>
                <a:defPPr>
                  <a:defRPr lang="en-US"/>
                </a:defPPr>
                <a:lvl1pPr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1pPr>
                <a:lvl2pPr marL="4572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2pPr>
                <a:lvl3pPr marL="9144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3pPr>
                <a:lvl4pPr marL="13716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4pPr>
                <a:lvl5pPr marL="18288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5pPr>
                <a:lvl6pPr marL="2286000" algn="l" defTabSz="914400" rtl="0" eaLnBrk="1" latinLnBrk="0" hangingPunct="1">
                  <a:defRPr sz="1200" kern="1200">
                    <a:solidFill>
                      <a:schemeClr val="bg1"/>
                    </a:solidFill>
                    <a:latin typeface="FrutigerNext LT Regular" pitchFamily="34" charset="0"/>
                    <a:ea typeface="MS PGothic" pitchFamily="34" charset="-128"/>
                    <a:cs typeface="+mn-cs"/>
                  </a:defRPr>
                </a:lvl6pPr>
                <a:lvl7pPr marL="2743200" algn="l" defTabSz="914400" rtl="0" eaLnBrk="1" latinLnBrk="0" hangingPunct="1">
                  <a:defRPr sz="1200" kern="1200">
                    <a:solidFill>
                      <a:schemeClr val="bg1"/>
                    </a:solidFill>
                    <a:latin typeface="FrutigerNext LT Regular" pitchFamily="34" charset="0"/>
                    <a:ea typeface="MS PGothic" pitchFamily="34" charset="-128"/>
                    <a:cs typeface="+mn-cs"/>
                  </a:defRPr>
                </a:lvl7pPr>
                <a:lvl8pPr marL="3200400" algn="l" defTabSz="914400" rtl="0" eaLnBrk="1" latinLnBrk="0" hangingPunct="1">
                  <a:defRPr sz="1200" kern="1200">
                    <a:solidFill>
                      <a:schemeClr val="bg1"/>
                    </a:solidFill>
                    <a:latin typeface="FrutigerNext LT Regular" pitchFamily="34" charset="0"/>
                    <a:ea typeface="MS PGothic" pitchFamily="34" charset="-128"/>
                    <a:cs typeface="+mn-cs"/>
                  </a:defRPr>
                </a:lvl8pPr>
                <a:lvl9pPr marL="3657600" algn="l" defTabSz="914400" rtl="0" eaLnBrk="1" latinLnBrk="0" hangingPunct="1">
                  <a:defRPr sz="1200" kern="1200">
                    <a:solidFill>
                      <a:schemeClr val="bg1"/>
                    </a:solidFill>
                    <a:latin typeface="FrutigerNext LT Regular" pitchFamily="34" charset="0"/>
                    <a:ea typeface="MS PGothic" pitchFamily="34" charset="-128"/>
                    <a:cs typeface="+mn-cs"/>
                  </a:defRPr>
                </a:lvl9pPr>
              </a:lstStyle>
              <a:p>
                <a:pPr algn="ctr" defTabSz="801688">
                  <a:defRPr/>
                </a:pPr>
                <a:r>
                  <a:rPr lang="en-US" altLang="zh-CN" sz="1050" b="1" dirty="0">
                    <a:solidFill>
                      <a:srgbClr val="C00000"/>
                    </a:solidFill>
                    <a:latin typeface="+mn-lt"/>
                    <a:ea typeface="ＭＳ Ｐゴシック" pitchFamily="34" charset="-128"/>
                  </a:rPr>
                  <a:t>VM</a:t>
                </a:r>
              </a:p>
            </p:txBody>
          </p:sp>
          <p:sp>
            <p:nvSpPr>
              <p:cNvPr id="112" name="矩形 111"/>
              <p:cNvSpPr>
                <a:spLocks noChangeArrowheads="1"/>
              </p:cNvSpPr>
              <p:nvPr/>
            </p:nvSpPr>
            <p:spPr bwMode="auto">
              <a:xfrm>
                <a:off x="5148734" y="3212976"/>
                <a:ext cx="374572" cy="374904"/>
              </a:xfrm>
              <a:prstGeom prst="rect">
                <a:avLst/>
              </a:prstGeom>
              <a:gradFill flip="none" rotWithShape="1">
                <a:gsLst>
                  <a:gs pos="0">
                    <a:srgbClr val="CCECFF"/>
                  </a:gs>
                  <a:gs pos="53000">
                    <a:srgbClr val="D4DEFF"/>
                  </a:gs>
                  <a:gs pos="83000">
                    <a:srgbClr val="D4DEFF"/>
                  </a:gs>
                  <a:gs pos="100000">
                    <a:srgbClr val="96AB94"/>
                  </a:gs>
                </a:gsLst>
                <a:lin ang="5400000" scaled="1"/>
                <a:tileRect/>
              </a:gradFill>
              <a:ln w="9525" algn="ctr">
                <a:solidFill>
                  <a:srgbClr val="99CCFF"/>
                </a:solidFill>
                <a:round/>
                <a:headEnd/>
                <a:tailEnd/>
              </a:ln>
            </p:spPr>
            <p:txBody>
              <a:bodyPr lIns="79200" tIns="39600" rIns="79200" bIns="39600" anchor="ctr"/>
              <a:lstStyle>
                <a:defPPr>
                  <a:defRPr lang="en-US"/>
                </a:defPPr>
                <a:lvl1pPr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1pPr>
                <a:lvl2pPr marL="4572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2pPr>
                <a:lvl3pPr marL="9144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3pPr>
                <a:lvl4pPr marL="13716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4pPr>
                <a:lvl5pPr marL="18288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5pPr>
                <a:lvl6pPr marL="2286000" algn="l" defTabSz="914400" rtl="0" eaLnBrk="1" latinLnBrk="0" hangingPunct="1">
                  <a:defRPr sz="1200" kern="1200">
                    <a:solidFill>
                      <a:schemeClr val="bg1"/>
                    </a:solidFill>
                    <a:latin typeface="FrutigerNext LT Regular" pitchFamily="34" charset="0"/>
                    <a:ea typeface="MS PGothic" pitchFamily="34" charset="-128"/>
                    <a:cs typeface="+mn-cs"/>
                  </a:defRPr>
                </a:lvl6pPr>
                <a:lvl7pPr marL="2743200" algn="l" defTabSz="914400" rtl="0" eaLnBrk="1" latinLnBrk="0" hangingPunct="1">
                  <a:defRPr sz="1200" kern="1200">
                    <a:solidFill>
                      <a:schemeClr val="bg1"/>
                    </a:solidFill>
                    <a:latin typeface="FrutigerNext LT Regular" pitchFamily="34" charset="0"/>
                    <a:ea typeface="MS PGothic" pitchFamily="34" charset="-128"/>
                    <a:cs typeface="+mn-cs"/>
                  </a:defRPr>
                </a:lvl7pPr>
                <a:lvl8pPr marL="3200400" algn="l" defTabSz="914400" rtl="0" eaLnBrk="1" latinLnBrk="0" hangingPunct="1">
                  <a:defRPr sz="1200" kern="1200">
                    <a:solidFill>
                      <a:schemeClr val="bg1"/>
                    </a:solidFill>
                    <a:latin typeface="FrutigerNext LT Regular" pitchFamily="34" charset="0"/>
                    <a:ea typeface="MS PGothic" pitchFamily="34" charset="-128"/>
                    <a:cs typeface="+mn-cs"/>
                  </a:defRPr>
                </a:lvl8pPr>
                <a:lvl9pPr marL="3657600" algn="l" defTabSz="914400" rtl="0" eaLnBrk="1" latinLnBrk="0" hangingPunct="1">
                  <a:defRPr sz="1200" kern="1200">
                    <a:solidFill>
                      <a:schemeClr val="bg1"/>
                    </a:solidFill>
                    <a:latin typeface="FrutigerNext LT Regular" pitchFamily="34" charset="0"/>
                    <a:ea typeface="MS PGothic" pitchFamily="34" charset="-128"/>
                    <a:cs typeface="+mn-cs"/>
                  </a:defRPr>
                </a:lvl9pPr>
              </a:lstStyle>
              <a:p>
                <a:pPr algn="ctr" defTabSz="801688">
                  <a:defRPr/>
                </a:pPr>
                <a:r>
                  <a:rPr lang="en-US" altLang="zh-CN" sz="1050" b="1" dirty="0">
                    <a:solidFill>
                      <a:srgbClr val="C00000"/>
                    </a:solidFill>
                    <a:latin typeface="+mn-lt"/>
                    <a:ea typeface="ＭＳ Ｐゴシック" pitchFamily="34" charset="-128"/>
                  </a:rPr>
                  <a:t>VM</a:t>
                </a:r>
              </a:p>
            </p:txBody>
          </p:sp>
          <p:sp>
            <p:nvSpPr>
              <p:cNvPr id="113" name="矩形 112"/>
              <p:cNvSpPr>
                <a:spLocks noChangeArrowheads="1"/>
              </p:cNvSpPr>
              <p:nvPr/>
            </p:nvSpPr>
            <p:spPr bwMode="auto">
              <a:xfrm>
                <a:off x="5580444" y="3212976"/>
                <a:ext cx="374572" cy="374904"/>
              </a:xfrm>
              <a:prstGeom prst="rect">
                <a:avLst/>
              </a:prstGeom>
              <a:gradFill flip="none" rotWithShape="1">
                <a:gsLst>
                  <a:gs pos="0">
                    <a:srgbClr val="CCECFF"/>
                  </a:gs>
                  <a:gs pos="53000">
                    <a:srgbClr val="D4DEFF"/>
                  </a:gs>
                  <a:gs pos="83000">
                    <a:srgbClr val="D4DEFF"/>
                  </a:gs>
                  <a:gs pos="100000">
                    <a:srgbClr val="96AB94"/>
                  </a:gs>
                </a:gsLst>
                <a:lin ang="5400000" scaled="1"/>
                <a:tileRect/>
              </a:gradFill>
              <a:ln w="9525" algn="ctr">
                <a:solidFill>
                  <a:srgbClr val="99CCFF"/>
                </a:solidFill>
                <a:round/>
                <a:headEnd/>
                <a:tailEnd/>
              </a:ln>
            </p:spPr>
            <p:txBody>
              <a:bodyPr lIns="79200" tIns="39600" rIns="79200" bIns="39600" anchor="ctr"/>
              <a:lstStyle>
                <a:defPPr>
                  <a:defRPr lang="en-US"/>
                </a:defPPr>
                <a:lvl1pPr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1pPr>
                <a:lvl2pPr marL="4572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2pPr>
                <a:lvl3pPr marL="9144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3pPr>
                <a:lvl4pPr marL="13716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4pPr>
                <a:lvl5pPr marL="18288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5pPr>
                <a:lvl6pPr marL="2286000" algn="l" defTabSz="914400" rtl="0" eaLnBrk="1" latinLnBrk="0" hangingPunct="1">
                  <a:defRPr sz="1200" kern="1200">
                    <a:solidFill>
                      <a:schemeClr val="bg1"/>
                    </a:solidFill>
                    <a:latin typeface="FrutigerNext LT Regular" pitchFamily="34" charset="0"/>
                    <a:ea typeface="MS PGothic" pitchFamily="34" charset="-128"/>
                    <a:cs typeface="+mn-cs"/>
                  </a:defRPr>
                </a:lvl6pPr>
                <a:lvl7pPr marL="2743200" algn="l" defTabSz="914400" rtl="0" eaLnBrk="1" latinLnBrk="0" hangingPunct="1">
                  <a:defRPr sz="1200" kern="1200">
                    <a:solidFill>
                      <a:schemeClr val="bg1"/>
                    </a:solidFill>
                    <a:latin typeface="FrutigerNext LT Regular" pitchFamily="34" charset="0"/>
                    <a:ea typeface="MS PGothic" pitchFamily="34" charset="-128"/>
                    <a:cs typeface="+mn-cs"/>
                  </a:defRPr>
                </a:lvl7pPr>
                <a:lvl8pPr marL="3200400" algn="l" defTabSz="914400" rtl="0" eaLnBrk="1" latinLnBrk="0" hangingPunct="1">
                  <a:defRPr sz="1200" kern="1200">
                    <a:solidFill>
                      <a:schemeClr val="bg1"/>
                    </a:solidFill>
                    <a:latin typeface="FrutigerNext LT Regular" pitchFamily="34" charset="0"/>
                    <a:ea typeface="MS PGothic" pitchFamily="34" charset="-128"/>
                    <a:cs typeface="+mn-cs"/>
                  </a:defRPr>
                </a:lvl8pPr>
                <a:lvl9pPr marL="3657600" algn="l" defTabSz="914400" rtl="0" eaLnBrk="1" latinLnBrk="0" hangingPunct="1">
                  <a:defRPr sz="1200" kern="1200">
                    <a:solidFill>
                      <a:schemeClr val="bg1"/>
                    </a:solidFill>
                    <a:latin typeface="FrutigerNext LT Regular" pitchFamily="34" charset="0"/>
                    <a:ea typeface="MS PGothic" pitchFamily="34" charset="-128"/>
                    <a:cs typeface="+mn-cs"/>
                  </a:defRPr>
                </a:lvl9pPr>
              </a:lstStyle>
              <a:p>
                <a:pPr algn="ctr" defTabSz="801688">
                  <a:defRPr/>
                </a:pPr>
                <a:r>
                  <a:rPr lang="en-US" altLang="zh-CN" sz="1050" b="1" dirty="0">
                    <a:solidFill>
                      <a:srgbClr val="C00000"/>
                    </a:solidFill>
                    <a:latin typeface="+mn-lt"/>
                    <a:ea typeface="ＭＳ Ｐゴシック" pitchFamily="34" charset="-128"/>
                  </a:rPr>
                  <a:t>VM</a:t>
                </a:r>
              </a:p>
            </p:txBody>
          </p:sp>
        </p:grpSp>
        <p:grpSp>
          <p:nvGrpSpPr>
            <p:cNvPr id="105483" name="Group 19"/>
            <p:cNvGrpSpPr>
              <a:grpSpLocks/>
            </p:cNvGrpSpPr>
            <p:nvPr/>
          </p:nvGrpSpPr>
          <p:grpSpPr bwMode="auto">
            <a:xfrm>
              <a:off x="1123950" y="4329113"/>
              <a:ext cx="1254125" cy="374650"/>
              <a:chOff x="4701152" y="3212976"/>
              <a:chExt cx="1253864" cy="374904"/>
            </a:xfrm>
          </p:grpSpPr>
          <p:sp>
            <p:nvSpPr>
              <p:cNvPr id="108" name="矩形 107"/>
              <p:cNvSpPr>
                <a:spLocks noChangeArrowheads="1"/>
              </p:cNvSpPr>
              <p:nvPr/>
            </p:nvSpPr>
            <p:spPr bwMode="auto">
              <a:xfrm>
                <a:off x="4701152" y="3212976"/>
                <a:ext cx="374572" cy="374904"/>
              </a:xfrm>
              <a:prstGeom prst="rect">
                <a:avLst/>
              </a:prstGeom>
              <a:gradFill flip="none" rotWithShape="1">
                <a:gsLst>
                  <a:gs pos="0">
                    <a:srgbClr val="CCECFF"/>
                  </a:gs>
                  <a:gs pos="53000">
                    <a:srgbClr val="D4DEFF"/>
                  </a:gs>
                  <a:gs pos="83000">
                    <a:srgbClr val="D4DEFF"/>
                  </a:gs>
                  <a:gs pos="100000">
                    <a:srgbClr val="96AB94"/>
                  </a:gs>
                </a:gsLst>
                <a:lin ang="5400000" scaled="1"/>
                <a:tileRect/>
              </a:gradFill>
              <a:ln w="9525" algn="ctr">
                <a:solidFill>
                  <a:srgbClr val="99CCFF"/>
                </a:solidFill>
                <a:round/>
                <a:headEnd/>
                <a:tailEnd/>
              </a:ln>
            </p:spPr>
            <p:txBody>
              <a:bodyPr lIns="79200" tIns="39600" rIns="79200" bIns="39600" anchor="ctr"/>
              <a:lstStyle>
                <a:defPPr>
                  <a:defRPr lang="en-US"/>
                </a:defPPr>
                <a:lvl1pPr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1pPr>
                <a:lvl2pPr marL="4572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2pPr>
                <a:lvl3pPr marL="9144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3pPr>
                <a:lvl4pPr marL="13716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4pPr>
                <a:lvl5pPr marL="18288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5pPr>
                <a:lvl6pPr marL="2286000" algn="l" defTabSz="914400" rtl="0" eaLnBrk="1" latinLnBrk="0" hangingPunct="1">
                  <a:defRPr sz="1200" kern="1200">
                    <a:solidFill>
                      <a:schemeClr val="bg1"/>
                    </a:solidFill>
                    <a:latin typeface="FrutigerNext LT Regular" pitchFamily="34" charset="0"/>
                    <a:ea typeface="MS PGothic" pitchFamily="34" charset="-128"/>
                    <a:cs typeface="+mn-cs"/>
                  </a:defRPr>
                </a:lvl6pPr>
                <a:lvl7pPr marL="2743200" algn="l" defTabSz="914400" rtl="0" eaLnBrk="1" latinLnBrk="0" hangingPunct="1">
                  <a:defRPr sz="1200" kern="1200">
                    <a:solidFill>
                      <a:schemeClr val="bg1"/>
                    </a:solidFill>
                    <a:latin typeface="FrutigerNext LT Regular" pitchFamily="34" charset="0"/>
                    <a:ea typeface="MS PGothic" pitchFamily="34" charset="-128"/>
                    <a:cs typeface="+mn-cs"/>
                  </a:defRPr>
                </a:lvl7pPr>
                <a:lvl8pPr marL="3200400" algn="l" defTabSz="914400" rtl="0" eaLnBrk="1" latinLnBrk="0" hangingPunct="1">
                  <a:defRPr sz="1200" kern="1200">
                    <a:solidFill>
                      <a:schemeClr val="bg1"/>
                    </a:solidFill>
                    <a:latin typeface="FrutigerNext LT Regular" pitchFamily="34" charset="0"/>
                    <a:ea typeface="MS PGothic" pitchFamily="34" charset="-128"/>
                    <a:cs typeface="+mn-cs"/>
                  </a:defRPr>
                </a:lvl8pPr>
                <a:lvl9pPr marL="3657600" algn="l" defTabSz="914400" rtl="0" eaLnBrk="1" latinLnBrk="0" hangingPunct="1">
                  <a:defRPr sz="1200" kern="1200">
                    <a:solidFill>
                      <a:schemeClr val="bg1"/>
                    </a:solidFill>
                    <a:latin typeface="FrutigerNext LT Regular" pitchFamily="34" charset="0"/>
                    <a:ea typeface="MS PGothic" pitchFamily="34" charset="-128"/>
                    <a:cs typeface="+mn-cs"/>
                  </a:defRPr>
                </a:lvl9pPr>
              </a:lstStyle>
              <a:p>
                <a:pPr algn="ctr" defTabSz="801688">
                  <a:defRPr/>
                </a:pPr>
                <a:r>
                  <a:rPr lang="en-US" altLang="zh-CN" sz="1050" b="1" dirty="0">
                    <a:solidFill>
                      <a:srgbClr val="C00000"/>
                    </a:solidFill>
                    <a:latin typeface="+mn-lt"/>
                    <a:ea typeface="ＭＳ Ｐゴシック" pitchFamily="34" charset="-128"/>
                  </a:rPr>
                  <a:t>VM</a:t>
                </a:r>
              </a:p>
            </p:txBody>
          </p:sp>
          <p:sp>
            <p:nvSpPr>
              <p:cNvPr id="109" name="矩形 108"/>
              <p:cNvSpPr>
                <a:spLocks noChangeArrowheads="1"/>
              </p:cNvSpPr>
              <p:nvPr/>
            </p:nvSpPr>
            <p:spPr bwMode="auto">
              <a:xfrm>
                <a:off x="5148734" y="3212976"/>
                <a:ext cx="374572" cy="374904"/>
              </a:xfrm>
              <a:prstGeom prst="rect">
                <a:avLst/>
              </a:prstGeom>
              <a:gradFill flip="none" rotWithShape="1">
                <a:gsLst>
                  <a:gs pos="0">
                    <a:srgbClr val="CCECFF"/>
                  </a:gs>
                  <a:gs pos="53000">
                    <a:srgbClr val="D4DEFF"/>
                  </a:gs>
                  <a:gs pos="83000">
                    <a:srgbClr val="D4DEFF"/>
                  </a:gs>
                  <a:gs pos="100000">
                    <a:srgbClr val="96AB94"/>
                  </a:gs>
                </a:gsLst>
                <a:lin ang="5400000" scaled="1"/>
                <a:tileRect/>
              </a:gradFill>
              <a:ln w="9525" algn="ctr">
                <a:solidFill>
                  <a:srgbClr val="99CCFF"/>
                </a:solidFill>
                <a:round/>
                <a:headEnd/>
                <a:tailEnd/>
              </a:ln>
            </p:spPr>
            <p:txBody>
              <a:bodyPr lIns="79200" tIns="39600" rIns="79200" bIns="39600" anchor="ctr"/>
              <a:lstStyle>
                <a:defPPr>
                  <a:defRPr lang="en-US"/>
                </a:defPPr>
                <a:lvl1pPr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1pPr>
                <a:lvl2pPr marL="4572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2pPr>
                <a:lvl3pPr marL="9144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3pPr>
                <a:lvl4pPr marL="13716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4pPr>
                <a:lvl5pPr marL="18288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5pPr>
                <a:lvl6pPr marL="2286000" algn="l" defTabSz="914400" rtl="0" eaLnBrk="1" latinLnBrk="0" hangingPunct="1">
                  <a:defRPr sz="1200" kern="1200">
                    <a:solidFill>
                      <a:schemeClr val="bg1"/>
                    </a:solidFill>
                    <a:latin typeface="FrutigerNext LT Regular" pitchFamily="34" charset="0"/>
                    <a:ea typeface="MS PGothic" pitchFamily="34" charset="-128"/>
                    <a:cs typeface="+mn-cs"/>
                  </a:defRPr>
                </a:lvl6pPr>
                <a:lvl7pPr marL="2743200" algn="l" defTabSz="914400" rtl="0" eaLnBrk="1" latinLnBrk="0" hangingPunct="1">
                  <a:defRPr sz="1200" kern="1200">
                    <a:solidFill>
                      <a:schemeClr val="bg1"/>
                    </a:solidFill>
                    <a:latin typeface="FrutigerNext LT Regular" pitchFamily="34" charset="0"/>
                    <a:ea typeface="MS PGothic" pitchFamily="34" charset="-128"/>
                    <a:cs typeface="+mn-cs"/>
                  </a:defRPr>
                </a:lvl7pPr>
                <a:lvl8pPr marL="3200400" algn="l" defTabSz="914400" rtl="0" eaLnBrk="1" latinLnBrk="0" hangingPunct="1">
                  <a:defRPr sz="1200" kern="1200">
                    <a:solidFill>
                      <a:schemeClr val="bg1"/>
                    </a:solidFill>
                    <a:latin typeface="FrutigerNext LT Regular" pitchFamily="34" charset="0"/>
                    <a:ea typeface="MS PGothic" pitchFamily="34" charset="-128"/>
                    <a:cs typeface="+mn-cs"/>
                  </a:defRPr>
                </a:lvl8pPr>
                <a:lvl9pPr marL="3657600" algn="l" defTabSz="914400" rtl="0" eaLnBrk="1" latinLnBrk="0" hangingPunct="1">
                  <a:defRPr sz="1200" kern="1200">
                    <a:solidFill>
                      <a:schemeClr val="bg1"/>
                    </a:solidFill>
                    <a:latin typeface="FrutigerNext LT Regular" pitchFamily="34" charset="0"/>
                    <a:ea typeface="MS PGothic" pitchFamily="34" charset="-128"/>
                    <a:cs typeface="+mn-cs"/>
                  </a:defRPr>
                </a:lvl9pPr>
              </a:lstStyle>
              <a:p>
                <a:pPr algn="ctr" defTabSz="801688">
                  <a:defRPr/>
                </a:pPr>
                <a:r>
                  <a:rPr lang="en-US" altLang="zh-CN" sz="1050" b="1" dirty="0">
                    <a:solidFill>
                      <a:srgbClr val="C00000"/>
                    </a:solidFill>
                    <a:latin typeface="+mn-lt"/>
                    <a:ea typeface="ＭＳ Ｐゴシック" pitchFamily="34" charset="-128"/>
                  </a:rPr>
                  <a:t>VM</a:t>
                </a:r>
              </a:p>
            </p:txBody>
          </p:sp>
          <p:sp>
            <p:nvSpPr>
              <p:cNvPr id="110" name="矩形 109"/>
              <p:cNvSpPr>
                <a:spLocks noChangeArrowheads="1"/>
              </p:cNvSpPr>
              <p:nvPr/>
            </p:nvSpPr>
            <p:spPr bwMode="auto">
              <a:xfrm>
                <a:off x="5580444" y="3212976"/>
                <a:ext cx="374572" cy="374904"/>
              </a:xfrm>
              <a:prstGeom prst="rect">
                <a:avLst/>
              </a:prstGeom>
              <a:gradFill flip="none" rotWithShape="1">
                <a:gsLst>
                  <a:gs pos="0">
                    <a:srgbClr val="CCECFF"/>
                  </a:gs>
                  <a:gs pos="53000">
                    <a:srgbClr val="D4DEFF"/>
                  </a:gs>
                  <a:gs pos="83000">
                    <a:srgbClr val="D4DEFF"/>
                  </a:gs>
                  <a:gs pos="100000">
                    <a:srgbClr val="96AB94"/>
                  </a:gs>
                </a:gsLst>
                <a:lin ang="5400000" scaled="1"/>
                <a:tileRect/>
              </a:gradFill>
              <a:ln w="9525" algn="ctr">
                <a:solidFill>
                  <a:srgbClr val="99CCFF"/>
                </a:solidFill>
                <a:round/>
                <a:headEnd/>
                <a:tailEnd/>
              </a:ln>
            </p:spPr>
            <p:txBody>
              <a:bodyPr lIns="79200" tIns="39600" rIns="79200" bIns="39600" anchor="ctr"/>
              <a:lstStyle>
                <a:defPPr>
                  <a:defRPr lang="en-US"/>
                </a:defPPr>
                <a:lvl1pPr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1pPr>
                <a:lvl2pPr marL="4572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2pPr>
                <a:lvl3pPr marL="9144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3pPr>
                <a:lvl4pPr marL="13716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4pPr>
                <a:lvl5pPr marL="18288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5pPr>
                <a:lvl6pPr marL="2286000" algn="l" defTabSz="914400" rtl="0" eaLnBrk="1" latinLnBrk="0" hangingPunct="1">
                  <a:defRPr sz="1200" kern="1200">
                    <a:solidFill>
                      <a:schemeClr val="bg1"/>
                    </a:solidFill>
                    <a:latin typeface="FrutigerNext LT Regular" pitchFamily="34" charset="0"/>
                    <a:ea typeface="MS PGothic" pitchFamily="34" charset="-128"/>
                    <a:cs typeface="+mn-cs"/>
                  </a:defRPr>
                </a:lvl6pPr>
                <a:lvl7pPr marL="2743200" algn="l" defTabSz="914400" rtl="0" eaLnBrk="1" latinLnBrk="0" hangingPunct="1">
                  <a:defRPr sz="1200" kern="1200">
                    <a:solidFill>
                      <a:schemeClr val="bg1"/>
                    </a:solidFill>
                    <a:latin typeface="FrutigerNext LT Regular" pitchFamily="34" charset="0"/>
                    <a:ea typeface="MS PGothic" pitchFamily="34" charset="-128"/>
                    <a:cs typeface="+mn-cs"/>
                  </a:defRPr>
                </a:lvl7pPr>
                <a:lvl8pPr marL="3200400" algn="l" defTabSz="914400" rtl="0" eaLnBrk="1" latinLnBrk="0" hangingPunct="1">
                  <a:defRPr sz="1200" kern="1200">
                    <a:solidFill>
                      <a:schemeClr val="bg1"/>
                    </a:solidFill>
                    <a:latin typeface="FrutigerNext LT Regular" pitchFamily="34" charset="0"/>
                    <a:ea typeface="MS PGothic" pitchFamily="34" charset="-128"/>
                    <a:cs typeface="+mn-cs"/>
                  </a:defRPr>
                </a:lvl8pPr>
                <a:lvl9pPr marL="3657600" algn="l" defTabSz="914400" rtl="0" eaLnBrk="1" latinLnBrk="0" hangingPunct="1">
                  <a:defRPr sz="1200" kern="1200">
                    <a:solidFill>
                      <a:schemeClr val="bg1"/>
                    </a:solidFill>
                    <a:latin typeface="FrutigerNext LT Regular" pitchFamily="34" charset="0"/>
                    <a:ea typeface="MS PGothic" pitchFamily="34" charset="-128"/>
                    <a:cs typeface="+mn-cs"/>
                  </a:defRPr>
                </a:lvl9pPr>
              </a:lstStyle>
              <a:p>
                <a:pPr algn="ctr" defTabSz="801688">
                  <a:defRPr/>
                </a:pPr>
                <a:r>
                  <a:rPr lang="en-US" altLang="zh-CN" sz="1050" b="1" dirty="0">
                    <a:solidFill>
                      <a:srgbClr val="C00000"/>
                    </a:solidFill>
                    <a:latin typeface="+mn-lt"/>
                    <a:ea typeface="ＭＳ Ｐゴシック" pitchFamily="34" charset="-128"/>
                  </a:rPr>
                  <a:t>VM</a:t>
                </a:r>
              </a:p>
            </p:txBody>
          </p:sp>
        </p:grpSp>
        <p:grpSp>
          <p:nvGrpSpPr>
            <p:cNvPr id="105484" name="Group 14"/>
            <p:cNvGrpSpPr>
              <a:grpSpLocks/>
            </p:cNvGrpSpPr>
            <p:nvPr/>
          </p:nvGrpSpPr>
          <p:grpSpPr bwMode="auto">
            <a:xfrm>
              <a:off x="2665413" y="3408363"/>
              <a:ext cx="1254125" cy="374650"/>
              <a:chOff x="4701152" y="3212976"/>
              <a:chExt cx="1253864" cy="374904"/>
            </a:xfrm>
          </p:grpSpPr>
          <p:sp>
            <p:nvSpPr>
              <p:cNvPr id="105" name="矩形 104"/>
              <p:cNvSpPr>
                <a:spLocks noChangeArrowheads="1"/>
              </p:cNvSpPr>
              <p:nvPr/>
            </p:nvSpPr>
            <p:spPr bwMode="auto">
              <a:xfrm>
                <a:off x="4701152" y="3212976"/>
                <a:ext cx="374572" cy="374904"/>
              </a:xfrm>
              <a:prstGeom prst="rect">
                <a:avLst/>
              </a:prstGeom>
              <a:gradFill flip="none" rotWithShape="1">
                <a:gsLst>
                  <a:gs pos="0">
                    <a:srgbClr val="CCECFF"/>
                  </a:gs>
                  <a:gs pos="53000">
                    <a:srgbClr val="D4DEFF"/>
                  </a:gs>
                  <a:gs pos="83000">
                    <a:srgbClr val="D4DEFF"/>
                  </a:gs>
                  <a:gs pos="100000">
                    <a:srgbClr val="96AB94"/>
                  </a:gs>
                </a:gsLst>
                <a:lin ang="5400000" scaled="1"/>
                <a:tileRect/>
              </a:gradFill>
              <a:ln w="9525" algn="ctr">
                <a:solidFill>
                  <a:srgbClr val="99CCFF"/>
                </a:solidFill>
                <a:round/>
                <a:headEnd/>
                <a:tailEnd/>
              </a:ln>
            </p:spPr>
            <p:txBody>
              <a:bodyPr lIns="79200" tIns="39600" rIns="79200" bIns="39600" anchor="ctr"/>
              <a:lstStyle>
                <a:defPPr>
                  <a:defRPr lang="en-US"/>
                </a:defPPr>
                <a:lvl1pPr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1pPr>
                <a:lvl2pPr marL="4572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2pPr>
                <a:lvl3pPr marL="9144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3pPr>
                <a:lvl4pPr marL="13716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4pPr>
                <a:lvl5pPr marL="18288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5pPr>
                <a:lvl6pPr marL="2286000" algn="l" defTabSz="914400" rtl="0" eaLnBrk="1" latinLnBrk="0" hangingPunct="1">
                  <a:defRPr sz="1200" kern="1200">
                    <a:solidFill>
                      <a:schemeClr val="bg1"/>
                    </a:solidFill>
                    <a:latin typeface="FrutigerNext LT Regular" pitchFamily="34" charset="0"/>
                    <a:ea typeface="MS PGothic" pitchFamily="34" charset="-128"/>
                    <a:cs typeface="+mn-cs"/>
                  </a:defRPr>
                </a:lvl6pPr>
                <a:lvl7pPr marL="2743200" algn="l" defTabSz="914400" rtl="0" eaLnBrk="1" latinLnBrk="0" hangingPunct="1">
                  <a:defRPr sz="1200" kern="1200">
                    <a:solidFill>
                      <a:schemeClr val="bg1"/>
                    </a:solidFill>
                    <a:latin typeface="FrutigerNext LT Regular" pitchFamily="34" charset="0"/>
                    <a:ea typeface="MS PGothic" pitchFamily="34" charset="-128"/>
                    <a:cs typeface="+mn-cs"/>
                  </a:defRPr>
                </a:lvl7pPr>
                <a:lvl8pPr marL="3200400" algn="l" defTabSz="914400" rtl="0" eaLnBrk="1" latinLnBrk="0" hangingPunct="1">
                  <a:defRPr sz="1200" kern="1200">
                    <a:solidFill>
                      <a:schemeClr val="bg1"/>
                    </a:solidFill>
                    <a:latin typeface="FrutigerNext LT Regular" pitchFamily="34" charset="0"/>
                    <a:ea typeface="MS PGothic" pitchFamily="34" charset="-128"/>
                    <a:cs typeface="+mn-cs"/>
                  </a:defRPr>
                </a:lvl8pPr>
                <a:lvl9pPr marL="3657600" algn="l" defTabSz="914400" rtl="0" eaLnBrk="1" latinLnBrk="0" hangingPunct="1">
                  <a:defRPr sz="1200" kern="1200">
                    <a:solidFill>
                      <a:schemeClr val="bg1"/>
                    </a:solidFill>
                    <a:latin typeface="FrutigerNext LT Regular" pitchFamily="34" charset="0"/>
                    <a:ea typeface="MS PGothic" pitchFamily="34" charset="-128"/>
                    <a:cs typeface="+mn-cs"/>
                  </a:defRPr>
                </a:lvl9pPr>
              </a:lstStyle>
              <a:p>
                <a:pPr algn="ctr" defTabSz="801688">
                  <a:defRPr/>
                </a:pPr>
                <a:r>
                  <a:rPr lang="en-US" altLang="zh-CN" sz="1050" b="1" dirty="0">
                    <a:solidFill>
                      <a:srgbClr val="C00000"/>
                    </a:solidFill>
                    <a:latin typeface="+mn-lt"/>
                    <a:ea typeface="ＭＳ Ｐゴシック" pitchFamily="34" charset="-128"/>
                  </a:rPr>
                  <a:t>VM</a:t>
                </a:r>
              </a:p>
            </p:txBody>
          </p:sp>
          <p:sp>
            <p:nvSpPr>
              <p:cNvPr id="106" name="矩形 105"/>
              <p:cNvSpPr>
                <a:spLocks noChangeArrowheads="1"/>
              </p:cNvSpPr>
              <p:nvPr/>
            </p:nvSpPr>
            <p:spPr bwMode="auto">
              <a:xfrm>
                <a:off x="5148734" y="3212976"/>
                <a:ext cx="374572" cy="374904"/>
              </a:xfrm>
              <a:prstGeom prst="rect">
                <a:avLst/>
              </a:prstGeom>
              <a:gradFill flip="none" rotWithShape="1">
                <a:gsLst>
                  <a:gs pos="0">
                    <a:srgbClr val="CCECFF"/>
                  </a:gs>
                  <a:gs pos="53000">
                    <a:srgbClr val="D4DEFF"/>
                  </a:gs>
                  <a:gs pos="83000">
                    <a:srgbClr val="D4DEFF"/>
                  </a:gs>
                  <a:gs pos="100000">
                    <a:srgbClr val="96AB94"/>
                  </a:gs>
                </a:gsLst>
                <a:lin ang="5400000" scaled="1"/>
                <a:tileRect/>
              </a:gradFill>
              <a:ln w="9525" algn="ctr">
                <a:solidFill>
                  <a:srgbClr val="99CCFF"/>
                </a:solidFill>
                <a:round/>
                <a:headEnd/>
                <a:tailEnd/>
              </a:ln>
            </p:spPr>
            <p:txBody>
              <a:bodyPr lIns="79200" tIns="39600" rIns="79200" bIns="39600" anchor="ctr"/>
              <a:lstStyle>
                <a:defPPr>
                  <a:defRPr lang="en-US"/>
                </a:defPPr>
                <a:lvl1pPr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1pPr>
                <a:lvl2pPr marL="4572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2pPr>
                <a:lvl3pPr marL="9144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3pPr>
                <a:lvl4pPr marL="13716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4pPr>
                <a:lvl5pPr marL="18288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5pPr>
                <a:lvl6pPr marL="2286000" algn="l" defTabSz="914400" rtl="0" eaLnBrk="1" latinLnBrk="0" hangingPunct="1">
                  <a:defRPr sz="1200" kern="1200">
                    <a:solidFill>
                      <a:schemeClr val="bg1"/>
                    </a:solidFill>
                    <a:latin typeface="FrutigerNext LT Regular" pitchFamily="34" charset="0"/>
                    <a:ea typeface="MS PGothic" pitchFamily="34" charset="-128"/>
                    <a:cs typeface="+mn-cs"/>
                  </a:defRPr>
                </a:lvl6pPr>
                <a:lvl7pPr marL="2743200" algn="l" defTabSz="914400" rtl="0" eaLnBrk="1" latinLnBrk="0" hangingPunct="1">
                  <a:defRPr sz="1200" kern="1200">
                    <a:solidFill>
                      <a:schemeClr val="bg1"/>
                    </a:solidFill>
                    <a:latin typeface="FrutigerNext LT Regular" pitchFamily="34" charset="0"/>
                    <a:ea typeface="MS PGothic" pitchFamily="34" charset="-128"/>
                    <a:cs typeface="+mn-cs"/>
                  </a:defRPr>
                </a:lvl7pPr>
                <a:lvl8pPr marL="3200400" algn="l" defTabSz="914400" rtl="0" eaLnBrk="1" latinLnBrk="0" hangingPunct="1">
                  <a:defRPr sz="1200" kern="1200">
                    <a:solidFill>
                      <a:schemeClr val="bg1"/>
                    </a:solidFill>
                    <a:latin typeface="FrutigerNext LT Regular" pitchFamily="34" charset="0"/>
                    <a:ea typeface="MS PGothic" pitchFamily="34" charset="-128"/>
                    <a:cs typeface="+mn-cs"/>
                  </a:defRPr>
                </a:lvl8pPr>
                <a:lvl9pPr marL="3657600" algn="l" defTabSz="914400" rtl="0" eaLnBrk="1" latinLnBrk="0" hangingPunct="1">
                  <a:defRPr sz="1200" kern="1200">
                    <a:solidFill>
                      <a:schemeClr val="bg1"/>
                    </a:solidFill>
                    <a:latin typeface="FrutigerNext LT Regular" pitchFamily="34" charset="0"/>
                    <a:ea typeface="MS PGothic" pitchFamily="34" charset="-128"/>
                    <a:cs typeface="+mn-cs"/>
                  </a:defRPr>
                </a:lvl9pPr>
              </a:lstStyle>
              <a:p>
                <a:pPr algn="ctr" defTabSz="801688">
                  <a:defRPr/>
                </a:pPr>
                <a:r>
                  <a:rPr lang="en-US" altLang="zh-CN" sz="1050" b="1" dirty="0">
                    <a:solidFill>
                      <a:srgbClr val="C00000"/>
                    </a:solidFill>
                    <a:latin typeface="+mn-lt"/>
                    <a:ea typeface="ＭＳ Ｐゴシック" pitchFamily="34" charset="-128"/>
                  </a:rPr>
                  <a:t>VM</a:t>
                </a:r>
              </a:p>
            </p:txBody>
          </p:sp>
          <p:sp>
            <p:nvSpPr>
              <p:cNvPr id="107" name="矩形 106"/>
              <p:cNvSpPr>
                <a:spLocks noChangeArrowheads="1"/>
              </p:cNvSpPr>
              <p:nvPr/>
            </p:nvSpPr>
            <p:spPr bwMode="auto">
              <a:xfrm>
                <a:off x="5580444" y="3212976"/>
                <a:ext cx="374572" cy="374904"/>
              </a:xfrm>
              <a:prstGeom prst="rect">
                <a:avLst/>
              </a:prstGeom>
              <a:gradFill flip="none" rotWithShape="1">
                <a:gsLst>
                  <a:gs pos="0">
                    <a:srgbClr val="CCECFF"/>
                  </a:gs>
                  <a:gs pos="53000">
                    <a:srgbClr val="D4DEFF"/>
                  </a:gs>
                  <a:gs pos="83000">
                    <a:srgbClr val="D4DEFF"/>
                  </a:gs>
                  <a:gs pos="100000">
                    <a:srgbClr val="96AB94"/>
                  </a:gs>
                </a:gsLst>
                <a:lin ang="5400000" scaled="1"/>
                <a:tileRect/>
              </a:gradFill>
              <a:ln w="9525" algn="ctr">
                <a:solidFill>
                  <a:srgbClr val="99CCFF"/>
                </a:solidFill>
                <a:round/>
                <a:headEnd/>
                <a:tailEnd/>
              </a:ln>
            </p:spPr>
            <p:txBody>
              <a:bodyPr lIns="79200" tIns="39600" rIns="79200" bIns="39600" anchor="ctr"/>
              <a:lstStyle>
                <a:defPPr>
                  <a:defRPr lang="en-US"/>
                </a:defPPr>
                <a:lvl1pPr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1pPr>
                <a:lvl2pPr marL="4572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2pPr>
                <a:lvl3pPr marL="9144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3pPr>
                <a:lvl4pPr marL="13716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4pPr>
                <a:lvl5pPr marL="18288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5pPr>
                <a:lvl6pPr marL="2286000" algn="l" defTabSz="914400" rtl="0" eaLnBrk="1" latinLnBrk="0" hangingPunct="1">
                  <a:defRPr sz="1200" kern="1200">
                    <a:solidFill>
                      <a:schemeClr val="bg1"/>
                    </a:solidFill>
                    <a:latin typeface="FrutigerNext LT Regular" pitchFamily="34" charset="0"/>
                    <a:ea typeface="MS PGothic" pitchFamily="34" charset="-128"/>
                    <a:cs typeface="+mn-cs"/>
                  </a:defRPr>
                </a:lvl6pPr>
                <a:lvl7pPr marL="2743200" algn="l" defTabSz="914400" rtl="0" eaLnBrk="1" latinLnBrk="0" hangingPunct="1">
                  <a:defRPr sz="1200" kern="1200">
                    <a:solidFill>
                      <a:schemeClr val="bg1"/>
                    </a:solidFill>
                    <a:latin typeface="FrutigerNext LT Regular" pitchFamily="34" charset="0"/>
                    <a:ea typeface="MS PGothic" pitchFamily="34" charset="-128"/>
                    <a:cs typeface="+mn-cs"/>
                  </a:defRPr>
                </a:lvl7pPr>
                <a:lvl8pPr marL="3200400" algn="l" defTabSz="914400" rtl="0" eaLnBrk="1" latinLnBrk="0" hangingPunct="1">
                  <a:defRPr sz="1200" kern="1200">
                    <a:solidFill>
                      <a:schemeClr val="bg1"/>
                    </a:solidFill>
                    <a:latin typeface="FrutigerNext LT Regular" pitchFamily="34" charset="0"/>
                    <a:ea typeface="MS PGothic" pitchFamily="34" charset="-128"/>
                    <a:cs typeface="+mn-cs"/>
                  </a:defRPr>
                </a:lvl8pPr>
                <a:lvl9pPr marL="3657600" algn="l" defTabSz="914400" rtl="0" eaLnBrk="1" latinLnBrk="0" hangingPunct="1">
                  <a:defRPr sz="1200" kern="1200">
                    <a:solidFill>
                      <a:schemeClr val="bg1"/>
                    </a:solidFill>
                    <a:latin typeface="FrutigerNext LT Regular" pitchFamily="34" charset="0"/>
                    <a:ea typeface="MS PGothic" pitchFamily="34" charset="-128"/>
                    <a:cs typeface="+mn-cs"/>
                  </a:defRPr>
                </a:lvl9pPr>
              </a:lstStyle>
              <a:p>
                <a:pPr algn="ctr" defTabSz="801688">
                  <a:defRPr/>
                </a:pPr>
                <a:r>
                  <a:rPr lang="en-US" altLang="zh-CN" sz="1050" b="1" dirty="0">
                    <a:solidFill>
                      <a:srgbClr val="C00000"/>
                    </a:solidFill>
                    <a:latin typeface="+mn-lt"/>
                    <a:ea typeface="ＭＳ Ｐゴシック" pitchFamily="34" charset="-128"/>
                  </a:rPr>
                  <a:t>VM</a:t>
                </a:r>
              </a:p>
            </p:txBody>
          </p:sp>
        </p:grpSp>
        <p:grpSp>
          <p:nvGrpSpPr>
            <p:cNvPr id="105485" name="Group 15"/>
            <p:cNvGrpSpPr>
              <a:grpSpLocks/>
            </p:cNvGrpSpPr>
            <p:nvPr/>
          </p:nvGrpSpPr>
          <p:grpSpPr bwMode="auto">
            <a:xfrm>
              <a:off x="2665413" y="3840163"/>
              <a:ext cx="1254125" cy="374650"/>
              <a:chOff x="4701152" y="3212976"/>
              <a:chExt cx="1253864" cy="374904"/>
            </a:xfrm>
          </p:grpSpPr>
          <p:sp>
            <p:nvSpPr>
              <p:cNvPr id="102" name="矩形 101"/>
              <p:cNvSpPr>
                <a:spLocks noChangeArrowheads="1"/>
              </p:cNvSpPr>
              <p:nvPr/>
            </p:nvSpPr>
            <p:spPr bwMode="auto">
              <a:xfrm>
                <a:off x="4701152" y="3212976"/>
                <a:ext cx="374572" cy="374904"/>
              </a:xfrm>
              <a:prstGeom prst="rect">
                <a:avLst/>
              </a:prstGeom>
              <a:gradFill flip="none" rotWithShape="1">
                <a:gsLst>
                  <a:gs pos="0">
                    <a:srgbClr val="CCECFF"/>
                  </a:gs>
                  <a:gs pos="53000">
                    <a:srgbClr val="D4DEFF"/>
                  </a:gs>
                  <a:gs pos="83000">
                    <a:srgbClr val="D4DEFF"/>
                  </a:gs>
                  <a:gs pos="100000">
                    <a:srgbClr val="96AB94"/>
                  </a:gs>
                </a:gsLst>
                <a:lin ang="5400000" scaled="1"/>
                <a:tileRect/>
              </a:gradFill>
              <a:ln w="9525" algn="ctr">
                <a:solidFill>
                  <a:srgbClr val="99CCFF"/>
                </a:solidFill>
                <a:round/>
                <a:headEnd/>
                <a:tailEnd/>
              </a:ln>
            </p:spPr>
            <p:txBody>
              <a:bodyPr lIns="79200" tIns="39600" rIns="79200" bIns="39600" anchor="ctr"/>
              <a:lstStyle>
                <a:defPPr>
                  <a:defRPr lang="en-US"/>
                </a:defPPr>
                <a:lvl1pPr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1pPr>
                <a:lvl2pPr marL="4572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2pPr>
                <a:lvl3pPr marL="9144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3pPr>
                <a:lvl4pPr marL="13716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4pPr>
                <a:lvl5pPr marL="18288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5pPr>
                <a:lvl6pPr marL="2286000" algn="l" defTabSz="914400" rtl="0" eaLnBrk="1" latinLnBrk="0" hangingPunct="1">
                  <a:defRPr sz="1200" kern="1200">
                    <a:solidFill>
                      <a:schemeClr val="bg1"/>
                    </a:solidFill>
                    <a:latin typeface="FrutigerNext LT Regular" pitchFamily="34" charset="0"/>
                    <a:ea typeface="MS PGothic" pitchFamily="34" charset="-128"/>
                    <a:cs typeface="+mn-cs"/>
                  </a:defRPr>
                </a:lvl6pPr>
                <a:lvl7pPr marL="2743200" algn="l" defTabSz="914400" rtl="0" eaLnBrk="1" latinLnBrk="0" hangingPunct="1">
                  <a:defRPr sz="1200" kern="1200">
                    <a:solidFill>
                      <a:schemeClr val="bg1"/>
                    </a:solidFill>
                    <a:latin typeface="FrutigerNext LT Regular" pitchFamily="34" charset="0"/>
                    <a:ea typeface="MS PGothic" pitchFamily="34" charset="-128"/>
                    <a:cs typeface="+mn-cs"/>
                  </a:defRPr>
                </a:lvl7pPr>
                <a:lvl8pPr marL="3200400" algn="l" defTabSz="914400" rtl="0" eaLnBrk="1" latinLnBrk="0" hangingPunct="1">
                  <a:defRPr sz="1200" kern="1200">
                    <a:solidFill>
                      <a:schemeClr val="bg1"/>
                    </a:solidFill>
                    <a:latin typeface="FrutigerNext LT Regular" pitchFamily="34" charset="0"/>
                    <a:ea typeface="MS PGothic" pitchFamily="34" charset="-128"/>
                    <a:cs typeface="+mn-cs"/>
                  </a:defRPr>
                </a:lvl8pPr>
                <a:lvl9pPr marL="3657600" algn="l" defTabSz="914400" rtl="0" eaLnBrk="1" latinLnBrk="0" hangingPunct="1">
                  <a:defRPr sz="1200" kern="1200">
                    <a:solidFill>
                      <a:schemeClr val="bg1"/>
                    </a:solidFill>
                    <a:latin typeface="FrutigerNext LT Regular" pitchFamily="34" charset="0"/>
                    <a:ea typeface="MS PGothic" pitchFamily="34" charset="-128"/>
                    <a:cs typeface="+mn-cs"/>
                  </a:defRPr>
                </a:lvl9pPr>
              </a:lstStyle>
              <a:p>
                <a:pPr algn="ctr" defTabSz="801688">
                  <a:defRPr/>
                </a:pPr>
                <a:r>
                  <a:rPr lang="en-US" altLang="zh-CN" sz="1050" b="1" dirty="0">
                    <a:solidFill>
                      <a:srgbClr val="C00000"/>
                    </a:solidFill>
                    <a:latin typeface="+mn-lt"/>
                    <a:ea typeface="ＭＳ Ｐゴシック" pitchFamily="34" charset="-128"/>
                  </a:rPr>
                  <a:t>VM</a:t>
                </a:r>
              </a:p>
            </p:txBody>
          </p:sp>
          <p:sp>
            <p:nvSpPr>
              <p:cNvPr id="103" name="矩形 102"/>
              <p:cNvSpPr>
                <a:spLocks noChangeArrowheads="1"/>
              </p:cNvSpPr>
              <p:nvPr/>
            </p:nvSpPr>
            <p:spPr bwMode="auto">
              <a:xfrm>
                <a:off x="5148734" y="3212976"/>
                <a:ext cx="374572" cy="374904"/>
              </a:xfrm>
              <a:prstGeom prst="rect">
                <a:avLst/>
              </a:prstGeom>
              <a:gradFill flip="none" rotWithShape="1">
                <a:gsLst>
                  <a:gs pos="0">
                    <a:srgbClr val="CCECFF"/>
                  </a:gs>
                  <a:gs pos="53000">
                    <a:srgbClr val="D4DEFF"/>
                  </a:gs>
                  <a:gs pos="83000">
                    <a:srgbClr val="D4DEFF"/>
                  </a:gs>
                  <a:gs pos="100000">
                    <a:srgbClr val="96AB94"/>
                  </a:gs>
                </a:gsLst>
                <a:lin ang="5400000" scaled="1"/>
                <a:tileRect/>
              </a:gradFill>
              <a:ln w="9525" algn="ctr">
                <a:solidFill>
                  <a:srgbClr val="99CCFF"/>
                </a:solidFill>
                <a:round/>
                <a:headEnd/>
                <a:tailEnd/>
              </a:ln>
            </p:spPr>
            <p:txBody>
              <a:bodyPr lIns="79200" tIns="39600" rIns="79200" bIns="39600" anchor="ctr"/>
              <a:lstStyle>
                <a:defPPr>
                  <a:defRPr lang="en-US"/>
                </a:defPPr>
                <a:lvl1pPr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1pPr>
                <a:lvl2pPr marL="4572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2pPr>
                <a:lvl3pPr marL="9144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3pPr>
                <a:lvl4pPr marL="13716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4pPr>
                <a:lvl5pPr marL="18288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5pPr>
                <a:lvl6pPr marL="2286000" algn="l" defTabSz="914400" rtl="0" eaLnBrk="1" latinLnBrk="0" hangingPunct="1">
                  <a:defRPr sz="1200" kern="1200">
                    <a:solidFill>
                      <a:schemeClr val="bg1"/>
                    </a:solidFill>
                    <a:latin typeface="FrutigerNext LT Regular" pitchFamily="34" charset="0"/>
                    <a:ea typeface="MS PGothic" pitchFamily="34" charset="-128"/>
                    <a:cs typeface="+mn-cs"/>
                  </a:defRPr>
                </a:lvl6pPr>
                <a:lvl7pPr marL="2743200" algn="l" defTabSz="914400" rtl="0" eaLnBrk="1" latinLnBrk="0" hangingPunct="1">
                  <a:defRPr sz="1200" kern="1200">
                    <a:solidFill>
                      <a:schemeClr val="bg1"/>
                    </a:solidFill>
                    <a:latin typeface="FrutigerNext LT Regular" pitchFamily="34" charset="0"/>
                    <a:ea typeface="MS PGothic" pitchFamily="34" charset="-128"/>
                    <a:cs typeface="+mn-cs"/>
                  </a:defRPr>
                </a:lvl7pPr>
                <a:lvl8pPr marL="3200400" algn="l" defTabSz="914400" rtl="0" eaLnBrk="1" latinLnBrk="0" hangingPunct="1">
                  <a:defRPr sz="1200" kern="1200">
                    <a:solidFill>
                      <a:schemeClr val="bg1"/>
                    </a:solidFill>
                    <a:latin typeface="FrutigerNext LT Regular" pitchFamily="34" charset="0"/>
                    <a:ea typeface="MS PGothic" pitchFamily="34" charset="-128"/>
                    <a:cs typeface="+mn-cs"/>
                  </a:defRPr>
                </a:lvl8pPr>
                <a:lvl9pPr marL="3657600" algn="l" defTabSz="914400" rtl="0" eaLnBrk="1" latinLnBrk="0" hangingPunct="1">
                  <a:defRPr sz="1200" kern="1200">
                    <a:solidFill>
                      <a:schemeClr val="bg1"/>
                    </a:solidFill>
                    <a:latin typeface="FrutigerNext LT Regular" pitchFamily="34" charset="0"/>
                    <a:ea typeface="MS PGothic" pitchFamily="34" charset="-128"/>
                    <a:cs typeface="+mn-cs"/>
                  </a:defRPr>
                </a:lvl9pPr>
              </a:lstStyle>
              <a:p>
                <a:pPr algn="ctr" defTabSz="801688">
                  <a:defRPr/>
                </a:pPr>
                <a:r>
                  <a:rPr lang="en-US" altLang="zh-CN" sz="1050" b="1" dirty="0">
                    <a:solidFill>
                      <a:srgbClr val="C00000"/>
                    </a:solidFill>
                    <a:latin typeface="+mn-lt"/>
                    <a:ea typeface="ＭＳ Ｐゴシック" pitchFamily="34" charset="-128"/>
                  </a:rPr>
                  <a:t>VM</a:t>
                </a:r>
              </a:p>
            </p:txBody>
          </p:sp>
          <p:sp>
            <p:nvSpPr>
              <p:cNvPr id="104" name="矩形 103"/>
              <p:cNvSpPr>
                <a:spLocks noChangeArrowheads="1"/>
              </p:cNvSpPr>
              <p:nvPr/>
            </p:nvSpPr>
            <p:spPr bwMode="auto">
              <a:xfrm>
                <a:off x="5580444" y="3212976"/>
                <a:ext cx="374572" cy="374904"/>
              </a:xfrm>
              <a:prstGeom prst="rect">
                <a:avLst/>
              </a:prstGeom>
              <a:gradFill flip="none" rotWithShape="1">
                <a:gsLst>
                  <a:gs pos="0">
                    <a:srgbClr val="CCECFF"/>
                  </a:gs>
                  <a:gs pos="53000">
                    <a:srgbClr val="D4DEFF"/>
                  </a:gs>
                  <a:gs pos="83000">
                    <a:srgbClr val="D4DEFF"/>
                  </a:gs>
                  <a:gs pos="100000">
                    <a:srgbClr val="96AB94"/>
                  </a:gs>
                </a:gsLst>
                <a:lin ang="5400000" scaled="1"/>
                <a:tileRect/>
              </a:gradFill>
              <a:ln w="9525" algn="ctr">
                <a:solidFill>
                  <a:srgbClr val="99CCFF"/>
                </a:solidFill>
                <a:round/>
                <a:headEnd/>
                <a:tailEnd/>
              </a:ln>
            </p:spPr>
            <p:txBody>
              <a:bodyPr lIns="79200" tIns="39600" rIns="79200" bIns="39600" anchor="ctr"/>
              <a:lstStyle>
                <a:defPPr>
                  <a:defRPr lang="en-US"/>
                </a:defPPr>
                <a:lvl1pPr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1pPr>
                <a:lvl2pPr marL="4572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2pPr>
                <a:lvl3pPr marL="9144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3pPr>
                <a:lvl4pPr marL="13716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4pPr>
                <a:lvl5pPr marL="18288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5pPr>
                <a:lvl6pPr marL="2286000" algn="l" defTabSz="914400" rtl="0" eaLnBrk="1" latinLnBrk="0" hangingPunct="1">
                  <a:defRPr sz="1200" kern="1200">
                    <a:solidFill>
                      <a:schemeClr val="bg1"/>
                    </a:solidFill>
                    <a:latin typeface="FrutigerNext LT Regular" pitchFamily="34" charset="0"/>
                    <a:ea typeface="MS PGothic" pitchFamily="34" charset="-128"/>
                    <a:cs typeface="+mn-cs"/>
                  </a:defRPr>
                </a:lvl6pPr>
                <a:lvl7pPr marL="2743200" algn="l" defTabSz="914400" rtl="0" eaLnBrk="1" latinLnBrk="0" hangingPunct="1">
                  <a:defRPr sz="1200" kern="1200">
                    <a:solidFill>
                      <a:schemeClr val="bg1"/>
                    </a:solidFill>
                    <a:latin typeface="FrutigerNext LT Regular" pitchFamily="34" charset="0"/>
                    <a:ea typeface="MS PGothic" pitchFamily="34" charset="-128"/>
                    <a:cs typeface="+mn-cs"/>
                  </a:defRPr>
                </a:lvl7pPr>
                <a:lvl8pPr marL="3200400" algn="l" defTabSz="914400" rtl="0" eaLnBrk="1" latinLnBrk="0" hangingPunct="1">
                  <a:defRPr sz="1200" kern="1200">
                    <a:solidFill>
                      <a:schemeClr val="bg1"/>
                    </a:solidFill>
                    <a:latin typeface="FrutigerNext LT Regular" pitchFamily="34" charset="0"/>
                    <a:ea typeface="MS PGothic" pitchFamily="34" charset="-128"/>
                    <a:cs typeface="+mn-cs"/>
                  </a:defRPr>
                </a:lvl8pPr>
                <a:lvl9pPr marL="3657600" algn="l" defTabSz="914400" rtl="0" eaLnBrk="1" latinLnBrk="0" hangingPunct="1">
                  <a:defRPr sz="1200" kern="1200">
                    <a:solidFill>
                      <a:schemeClr val="bg1"/>
                    </a:solidFill>
                    <a:latin typeface="FrutigerNext LT Regular" pitchFamily="34" charset="0"/>
                    <a:ea typeface="MS PGothic" pitchFamily="34" charset="-128"/>
                    <a:cs typeface="+mn-cs"/>
                  </a:defRPr>
                </a:lvl9pPr>
              </a:lstStyle>
              <a:p>
                <a:pPr algn="ctr" defTabSz="801688">
                  <a:defRPr/>
                </a:pPr>
                <a:r>
                  <a:rPr lang="en-US" altLang="zh-CN" sz="1050" b="1" dirty="0">
                    <a:solidFill>
                      <a:srgbClr val="C00000"/>
                    </a:solidFill>
                    <a:latin typeface="+mn-lt"/>
                    <a:ea typeface="ＭＳ Ｐゴシック" pitchFamily="34" charset="-128"/>
                  </a:rPr>
                  <a:t>VM</a:t>
                </a:r>
              </a:p>
            </p:txBody>
          </p:sp>
        </p:grpSp>
        <p:grpSp>
          <p:nvGrpSpPr>
            <p:cNvPr id="105486" name="Group 19"/>
            <p:cNvGrpSpPr>
              <a:grpSpLocks/>
            </p:cNvGrpSpPr>
            <p:nvPr/>
          </p:nvGrpSpPr>
          <p:grpSpPr bwMode="auto">
            <a:xfrm>
              <a:off x="2665413" y="4329113"/>
              <a:ext cx="1254125" cy="374650"/>
              <a:chOff x="4701152" y="3212976"/>
              <a:chExt cx="1253864" cy="374904"/>
            </a:xfrm>
          </p:grpSpPr>
          <p:sp>
            <p:nvSpPr>
              <p:cNvPr id="99" name="矩形 98"/>
              <p:cNvSpPr>
                <a:spLocks noChangeArrowheads="1"/>
              </p:cNvSpPr>
              <p:nvPr/>
            </p:nvSpPr>
            <p:spPr bwMode="auto">
              <a:xfrm>
                <a:off x="4701152" y="3212976"/>
                <a:ext cx="374572" cy="374904"/>
              </a:xfrm>
              <a:prstGeom prst="rect">
                <a:avLst/>
              </a:prstGeom>
              <a:gradFill flip="none" rotWithShape="1">
                <a:gsLst>
                  <a:gs pos="0">
                    <a:srgbClr val="CCECFF"/>
                  </a:gs>
                  <a:gs pos="53000">
                    <a:srgbClr val="D4DEFF"/>
                  </a:gs>
                  <a:gs pos="83000">
                    <a:srgbClr val="D4DEFF"/>
                  </a:gs>
                  <a:gs pos="100000">
                    <a:srgbClr val="96AB94"/>
                  </a:gs>
                </a:gsLst>
                <a:lin ang="5400000" scaled="1"/>
                <a:tileRect/>
              </a:gradFill>
              <a:ln w="9525" algn="ctr">
                <a:solidFill>
                  <a:srgbClr val="99CCFF"/>
                </a:solidFill>
                <a:round/>
                <a:headEnd/>
                <a:tailEnd/>
              </a:ln>
            </p:spPr>
            <p:txBody>
              <a:bodyPr lIns="79200" tIns="39600" rIns="79200" bIns="39600" anchor="ctr"/>
              <a:lstStyle>
                <a:defPPr>
                  <a:defRPr lang="en-US"/>
                </a:defPPr>
                <a:lvl1pPr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1pPr>
                <a:lvl2pPr marL="4572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2pPr>
                <a:lvl3pPr marL="9144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3pPr>
                <a:lvl4pPr marL="13716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4pPr>
                <a:lvl5pPr marL="18288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5pPr>
                <a:lvl6pPr marL="2286000" algn="l" defTabSz="914400" rtl="0" eaLnBrk="1" latinLnBrk="0" hangingPunct="1">
                  <a:defRPr sz="1200" kern="1200">
                    <a:solidFill>
                      <a:schemeClr val="bg1"/>
                    </a:solidFill>
                    <a:latin typeface="FrutigerNext LT Regular" pitchFamily="34" charset="0"/>
                    <a:ea typeface="MS PGothic" pitchFamily="34" charset="-128"/>
                    <a:cs typeface="+mn-cs"/>
                  </a:defRPr>
                </a:lvl6pPr>
                <a:lvl7pPr marL="2743200" algn="l" defTabSz="914400" rtl="0" eaLnBrk="1" latinLnBrk="0" hangingPunct="1">
                  <a:defRPr sz="1200" kern="1200">
                    <a:solidFill>
                      <a:schemeClr val="bg1"/>
                    </a:solidFill>
                    <a:latin typeface="FrutigerNext LT Regular" pitchFamily="34" charset="0"/>
                    <a:ea typeface="MS PGothic" pitchFamily="34" charset="-128"/>
                    <a:cs typeface="+mn-cs"/>
                  </a:defRPr>
                </a:lvl7pPr>
                <a:lvl8pPr marL="3200400" algn="l" defTabSz="914400" rtl="0" eaLnBrk="1" latinLnBrk="0" hangingPunct="1">
                  <a:defRPr sz="1200" kern="1200">
                    <a:solidFill>
                      <a:schemeClr val="bg1"/>
                    </a:solidFill>
                    <a:latin typeface="FrutigerNext LT Regular" pitchFamily="34" charset="0"/>
                    <a:ea typeface="MS PGothic" pitchFamily="34" charset="-128"/>
                    <a:cs typeface="+mn-cs"/>
                  </a:defRPr>
                </a:lvl8pPr>
                <a:lvl9pPr marL="3657600" algn="l" defTabSz="914400" rtl="0" eaLnBrk="1" latinLnBrk="0" hangingPunct="1">
                  <a:defRPr sz="1200" kern="1200">
                    <a:solidFill>
                      <a:schemeClr val="bg1"/>
                    </a:solidFill>
                    <a:latin typeface="FrutigerNext LT Regular" pitchFamily="34" charset="0"/>
                    <a:ea typeface="MS PGothic" pitchFamily="34" charset="-128"/>
                    <a:cs typeface="+mn-cs"/>
                  </a:defRPr>
                </a:lvl9pPr>
              </a:lstStyle>
              <a:p>
                <a:pPr algn="ctr" defTabSz="801688">
                  <a:defRPr/>
                </a:pPr>
                <a:r>
                  <a:rPr lang="en-US" altLang="zh-CN" sz="1050" b="1" dirty="0">
                    <a:solidFill>
                      <a:srgbClr val="C00000"/>
                    </a:solidFill>
                    <a:latin typeface="+mn-lt"/>
                    <a:ea typeface="ＭＳ Ｐゴシック" pitchFamily="34" charset="-128"/>
                  </a:rPr>
                  <a:t>VM</a:t>
                </a:r>
              </a:p>
            </p:txBody>
          </p:sp>
          <p:sp>
            <p:nvSpPr>
              <p:cNvPr id="100" name="矩形 99"/>
              <p:cNvSpPr>
                <a:spLocks noChangeArrowheads="1"/>
              </p:cNvSpPr>
              <p:nvPr/>
            </p:nvSpPr>
            <p:spPr bwMode="auto">
              <a:xfrm>
                <a:off x="5148734" y="3212976"/>
                <a:ext cx="374572" cy="374904"/>
              </a:xfrm>
              <a:prstGeom prst="rect">
                <a:avLst/>
              </a:prstGeom>
              <a:gradFill flip="none" rotWithShape="1">
                <a:gsLst>
                  <a:gs pos="0">
                    <a:srgbClr val="CCECFF"/>
                  </a:gs>
                  <a:gs pos="53000">
                    <a:srgbClr val="D4DEFF"/>
                  </a:gs>
                  <a:gs pos="83000">
                    <a:srgbClr val="D4DEFF"/>
                  </a:gs>
                  <a:gs pos="100000">
                    <a:srgbClr val="96AB94"/>
                  </a:gs>
                </a:gsLst>
                <a:lin ang="5400000" scaled="1"/>
                <a:tileRect/>
              </a:gradFill>
              <a:ln w="9525" algn="ctr">
                <a:solidFill>
                  <a:srgbClr val="99CCFF"/>
                </a:solidFill>
                <a:round/>
                <a:headEnd/>
                <a:tailEnd/>
              </a:ln>
            </p:spPr>
            <p:txBody>
              <a:bodyPr lIns="79200" tIns="39600" rIns="79200" bIns="39600" anchor="ctr"/>
              <a:lstStyle>
                <a:defPPr>
                  <a:defRPr lang="en-US"/>
                </a:defPPr>
                <a:lvl1pPr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1pPr>
                <a:lvl2pPr marL="4572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2pPr>
                <a:lvl3pPr marL="9144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3pPr>
                <a:lvl4pPr marL="13716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4pPr>
                <a:lvl5pPr marL="18288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5pPr>
                <a:lvl6pPr marL="2286000" algn="l" defTabSz="914400" rtl="0" eaLnBrk="1" latinLnBrk="0" hangingPunct="1">
                  <a:defRPr sz="1200" kern="1200">
                    <a:solidFill>
                      <a:schemeClr val="bg1"/>
                    </a:solidFill>
                    <a:latin typeface="FrutigerNext LT Regular" pitchFamily="34" charset="0"/>
                    <a:ea typeface="MS PGothic" pitchFamily="34" charset="-128"/>
                    <a:cs typeface="+mn-cs"/>
                  </a:defRPr>
                </a:lvl6pPr>
                <a:lvl7pPr marL="2743200" algn="l" defTabSz="914400" rtl="0" eaLnBrk="1" latinLnBrk="0" hangingPunct="1">
                  <a:defRPr sz="1200" kern="1200">
                    <a:solidFill>
                      <a:schemeClr val="bg1"/>
                    </a:solidFill>
                    <a:latin typeface="FrutigerNext LT Regular" pitchFamily="34" charset="0"/>
                    <a:ea typeface="MS PGothic" pitchFamily="34" charset="-128"/>
                    <a:cs typeface="+mn-cs"/>
                  </a:defRPr>
                </a:lvl7pPr>
                <a:lvl8pPr marL="3200400" algn="l" defTabSz="914400" rtl="0" eaLnBrk="1" latinLnBrk="0" hangingPunct="1">
                  <a:defRPr sz="1200" kern="1200">
                    <a:solidFill>
                      <a:schemeClr val="bg1"/>
                    </a:solidFill>
                    <a:latin typeface="FrutigerNext LT Regular" pitchFamily="34" charset="0"/>
                    <a:ea typeface="MS PGothic" pitchFamily="34" charset="-128"/>
                    <a:cs typeface="+mn-cs"/>
                  </a:defRPr>
                </a:lvl8pPr>
                <a:lvl9pPr marL="3657600" algn="l" defTabSz="914400" rtl="0" eaLnBrk="1" latinLnBrk="0" hangingPunct="1">
                  <a:defRPr sz="1200" kern="1200">
                    <a:solidFill>
                      <a:schemeClr val="bg1"/>
                    </a:solidFill>
                    <a:latin typeface="FrutigerNext LT Regular" pitchFamily="34" charset="0"/>
                    <a:ea typeface="MS PGothic" pitchFamily="34" charset="-128"/>
                    <a:cs typeface="+mn-cs"/>
                  </a:defRPr>
                </a:lvl9pPr>
              </a:lstStyle>
              <a:p>
                <a:pPr algn="ctr" defTabSz="801688">
                  <a:defRPr/>
                </a:pPr>
                <a:r>
                  <a:rPr lang="en-US" altLang="zh-CN" sz="1050" b="1" dirty="0">
                    <a:solidFill>
                      <a:srgbClr val="C00000"/>
                    </a:solidFill>
                    <a:latin typeface="+mn-lt"/>
                    <a:ea typeface="ＭＳ Ｐゴシック" pitchFamily="34" charset="-128"/>
                  </a:rPr>
                  <a:t>VM</a:t>
                </a:r>
              </a:p>
            </p:txBody>
          </p:sp>
          <p:sp>
            <p:nvSpPr>
              <p:cNvPr id="101" name="矩形 100"/>
              <p:cNvSpPr>
                <a:spLocks noChangeArrowheads="1"/>
              </p:cNvSpPr>
              <p:nvPr/>
            </p:nvSpPr>
            <p:spPr bwMode="auto">
              <a:xfrm>
                <a:off x="5580444" y="3212976"/>
                <a:ext cx="374572" cy="374904"/>
              </a:xfrm>
              <a:prstGeom prst="rect">
                <a:avLst/>
              </a:prstGeom>
              <a:gradFill flip="none" rotWithShape="1">
                <a:gsLst>
                  <a:gs pos="0">
                    <a:srgbClr val="CCECFF"/>
                  </a:gs>
                  <a:gs pos="53000">
                    <a:srgbClr val="D4DEFF"/>
                  </a:gs>
                  <a:gs pos="83000">
                    <a:srgbClr val="D4DEFF"/>
                  </a:gs>
                  <a:gs pos="100000">
                    <a:srgbClr val="96AB94"/>
                  </a:gs>
                </a:gsLst>
                <a:lin ang="5400000" scaled="1"/>
                <a:tileRect/>
              </a:gradFill>
              <a:ln w="9525" algn="ctr">
                <a:solidFill>
                  <a:srgbClr val="99CCFF"/>
                </a:solidFill>
                <a:round/>
                <a:headEnd/>
                <a:tailEnd/>
              </a:ln>
            </p:spPr>
            <p:txBody>
              <a:bodyPr lIns="79200" tIns="39600" rIns="79200" bIns="39600" anchor="ctr"/>
              <a:lstStyle>
                <a:defPPr>
                  <a:defRPr lang="en-US"/>
                </a:defPPr>
                <a:lvl1pPr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1pPr>
                <a:lvl2pPr marL="4572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2pPr>
                <a:lvl3pPr marL="9144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3pPr>
                <a:lvl4pPr marL="13716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4pPr>
                <a:lvl5pPr marL="18288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5pPr>
                <a:lvl6pPr marL="2286000" algn="l" defTabSz="914400" rtl="0" eaLnBrk="1" latinLnBrk="0" hangingPunct="1">
                  <a:defRPr sz="1200" kern="1200">
                    <a:solidFill>
                      <a:schemeClr val="bg1"/>
                    </a:solidFill>
                    <a:latin typeface="FrutigerNext LT Regular" pitchFamily="34" charset="0"/>
                    <a:ea typeface="MS PGothic" pitchFamily="34" charset="-128"/>
                    <a:cs typeface="+mn-cs"/>
                  </a:defRPr>
                </a:lvl6pPr>
                <a:lvl7pPr marL="2743200" algn="l" defTabSz="914400" rtl="0" eaLnBrk="1" latinLnBrk="0" hangingPunct="1">
                  <a:defRPr sz="1200" kern="1200">
                    <a:solidFill>
                      <a:schemeClr val="bg1"/>
                    </a:solidFill>
                    <a:latin typeface="FrutigerNext LT Regular" pitchFamily="34" charset="0"/>
                    <a:ea typeface="MS PGothic" pitchFamily="34" charset="-128"/>
                    <a:cs typeface="+mn-cs"/>
                  </a:defRPr>
                </a:lvl7pPr>
                <a:lvl8pPr marL="3200400" algn="l" defTabSz="914400" rtl="0" eaLnBrk="1" latinLnBrk="0" hangingPunct="1">
                  <a:defRPr sz="1200" kern="1200">
                    <a:solidFill>
                      <a:schemeClr val="bg1"/>
                    </a:solidFill>
                    <a:latin typeface="FrutigerNext LT Regular" pitchFamily="34" charset="0"/>
                    <a:ea typeface="MS PGothic" pitchFamily="34" charset="-128"/>
                    <a:cs typeface="+mn-cs"/>
                  </a:defRPr>
                </a:lvl8pPr>
                <a:lvl9pPr marL="3657600" algn="l" defTabSz="914400" rtl="0" eaLnBrk="1" latinLnBrk="0" hangingPunct="1">
                  <a:defRPr sz="1200" kern="1200">
                    <a:solidFill>
                      <a:schemeClr val="bg1"/>
                    </a:solidFill>
                    <a:latin typeface="FrutigerNext LT Regular" pitchFamily="34" charset="0"/>
                    <a:ea typeface="MS PGothic" pitchFamily="34" charset="-128"/>
                    <a:cs typeface="+mn-cs"/>
                  </a:defRPr>
                </a:lvl9pPr>
              </a:lstStyle>
              <a:p>
                <a:pPr algn="ctr" defTabSz="801688">
                  <a:defRPr/>
                </a:pPr>
                <a:r>
                  <a:rPr lang="en-US" altLang="zh-CN" sz="1050" b="1" dirty="0">
                    <a:solidFill>
                      <a:srgbClr val="C00000"/>
                    </a:solidFill>
                    <a:latin typeface="+mn-lt"/>
                    <a:ea typeface="ＭＳ Ｐゴシック" pitchFamily="34" charset="-128"/>
                  </a:rPr>
                  <a:t>VM</a:t>
                </a:r>
              </a:p>
            </p:txBody>
          </p:sp>
        </p:grpSp>
        <p:sp>
          <p:nvSpPr>
            <p:cNvPr id="53" name="矩形 52"/>
            <p:cNvSpPr>
              <a:spLocks noChangeArrowheads="1"/>
            </p:cNvSpPr>
            <p:nvPr/>
          </p:nvSpPr>
          <p:spPr bwMode="auto">
            <a:xfrm>
              <a:off x="4754563" y="3408363"/>
              <a:ext cx="374650" cy="374650"/>
            </a:xfrm>
            <a:prstGeom prst="rect">
              <a:avLst/>
            </a:prstGeom>
            <a:gradFill flip="none" rotWithShape="1">
              <a:gsLst>
                <a:gs pos="0">
                  <a:srgbClr val="CCECFF"/>
                </a:gs>
                <a:gs pos="53000">
                  <a:srgbClr val="D4DEFF"/>
                </a:gs>
                <a:gs pos="83000">
                  <a:srgbClr val="D4DEFF"/>
                </a:gs>
                <a:gs pos="100000">
                  <a:srgbClr val="96AB94"/>
                </a:gs>
              </a:gsLst>
              <a:lin ang="5400000" scaled="1"/>
              <a:tileRect/>
            </a:gradFill>
            <a:ln w="9525" algn="ctr">
              <a:solidFill>
                <a:srgbClr val="99CCFF"/>
              </a:solidFill>
              <a:round/>
              <a:headEnd/>
              <a:tailEnd/>
            </a:ln>
          </p:spPr>
          <p:txBody>
            <a:bodyPr lIns="79200" tIns="39600" rIns="79200" bIns="39600" anchor="ctr"/>
            <a:lstStyle>
              <a:defPPr>
                <a:defRPr lang="en-US"/>
              </a:defPPr>
              <a:lvl1pPr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1pPr>
              <a:lvl2pPr marL="4572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2pPr>
              <a:lvl3pPr marL="9144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3pPr>
              <a:lvl4pPr marL="13716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4pPr>
              <a:lvl5pPr marL="18288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5pPr>
              <a:lvl6pPr marL="2286000" algn="l" defTabSz="914400" rtl="0" eaLnBrk="1" latinLnBrk="0" hangingPunct="1">
                <a:defRPr sz="1200" kern="1200">
                  <a:solidFill>
                    <a:schemeClr val="bg1"/>
                  </a:solidFill>
                  <a:latin typeface="FrutigerNext LT Regular" pitchFamily="34" charset="0"/>
                  <a:ea typeface="MS PGothic" pitchFamily="34" charset="-128"/>
                  <a:cs typeface="+mn-cs"/>
                </a:defRPr>
              </a:lvl6pPr>
              <a:lvl7pPr marL="2743200" algn="l" defTabSz="914400" rtl="0" eaLnBrk="1" latinLnBrk="0" hangingPunct="1">
                <a:defRPr sz="1200" kern="1200">
                  <a:solidFill>
                    <a:schemeClr val="bg1"/>
                  </a:solidFill>
                  <a:latin typeface="FrutigerNext LT Regular" pitchFamily="34" charset="0"/>
                  <a:ea typeface="MS PGothic" pitchFamily="34" charset="-128"/>
                  <a:cs typeface="+mn-cs"/>
                </a:defRPr>
              </a:lvl7pPr>
              <a:lvl8pPr marL="3200400" algn="l" defTabSz="914400" rtl="0" eaLnBrk="1" latinLnBrk="0" hangingPunct="1">
                <a:defRPr sz="1200" kern="1200">
                  <a:solidFill>
                    <a:schemeClr val="bg1"/>
                  </a:solidFill>
                  <a:latin typeface="FrutigerNext LT Regular" pitchFamily="34" charset="0"/>
                  <a:ea typeface="MS PGothic" pitchFamily="34" charset="-128"/>
                  <a:cs typeface="+mn-cs"/>
                </a:defRPr>
              </a:lvl8pPr>
              <a:lvl9pPr marL="3657600" algn="l" defTabSz="914400" rtl="0" eaLnBrk="1" latinLnBrk="0" hangingPunct="1">
                <a:defRPr sz="1200" kern="1200">
                  <a:solidFill>
                    <a:schemeClr val="bg1"/>
                  </a:solidFill>
                  <a:latin typeface="FrutigerNext LT Regular" pitchFamily="34" charset="0"/>
                  <a:ea typeface="MS PGothic" pitchFamily="34" charset="-128"/>
                  <a:cs typeface="+mn-cs"/>
                </a:defRPr>
              </a:lvl9pPr>
            </a:lstStyle>
            <a:p>
              <a:pPr algn="ctr" defTabSz="801688">
                <a:defRPr/>
              </a:pPr>
              <a:r>
                <a:rPr lang="en-US" altLang="zh-CN" sz="1050" b="1" dirty="0">
                  <a:solidFill>
                    <a:srgbClr val="C00000"/>
                  </a:solidFill>
                  <a:latin typeface="+mn-lt"/>
                  <a:ea typeface="ＭＳ Ｐゴシック" pitchFamily="34" charset="-128"/>
                </a:rPr>
                <a:t>VM</a:t>
              </a:r>
            </a:p>
          </p:txBody>
        </p:sp>
        <p:sp>
          <p:nvSpPr>
            <p:cNvPr id="54" name="矩形 53"/>
            <p:cNvSpPr>
              <a:spLocks noChangeArrowheads="1"/>
            </p:cNvSpPr>
            <p:nvPr/>
          </p:nvSpPr>
          <p:spPr bwMode="auto">
            <a:xfrm>
              <a:off x="5200650" y="3408363"/>
              <a:ext cx="374650" cy="374650"/>
            </a:xfrm>
            <a:prstGeom prst="rect">
              <a:avLst/>
            </a:prstGeom>
            <a:gradFill flip="none" rotWithShape="1">
              <a:gsLst>
                <a:gs pos="0">
                  <a:srgbClr val="CCECFF"/>
                </a:gs>
                <a:gs pos="53000">
                  <a:srgbClr val="D4DEFF"/>
                </a:gs>
                <a:gs pos="83000">
                  <a:srgbClr val="D4DEFF"/>
                </a:gs>
                <a:gs pos="100000">
                  <a:srgbClr val="96AB94"/>
                </a:gs>
              </a:gsLst>
              <a:lin ang="5400000" scaled="1"/>
              <a:tileRect/>
            </a:gradFill>
            <a:ln w="9525" algn="ctr">
              <a:solidFill>
                <a:srgbClr val="99CCFF"/>
              </a:solidFill>
              <a:round/>
              <a:headEnd/>
              <a:tailEnd/>
            </a:ln>
          </p:spPr>
          <p:txBody>
            <a:bodyPr lIns="79200" tIns="39600" rIns="79200" bIns="39600" anchor="ctr"/>
            <a:lstStyle>
              <a:defPPr>
                <a:defRPr lang="en-US"/>
              </a:defPPr>
              <a:lvl1pPr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1pPr>
              <a:lvl2pPr marL="4572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2pPr>
              <a:lvl3pPr marL="9144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3pPr>
              <a:lvl4pPr marL="13716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4pPr>
              <a:lvl5pPr marL="18288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5pPr>
              <a:lvl6pPr marL="2286000" algn="l" defTabSz="914400" rtl="0" eaLnBrk="1" latinLnBrk="0" hangingPunct="1">
                <a:defRPr sz="1200" kern="1200">
                  <a:solidFill>
                    <a:schemeClr val="bg1"/>
                  </a:solidFill>
                  <a:latin typeface="FrutigerNext LT Regular" pitchFamily="34" charset="0"/>
                  <a:ea typeface="MS PGothic" pitchFamily="34" charset="-128"/>
                  <a:cs typeface="+mn-cs"/>
                </a:defRPr>
              </a:lvl6pPr>
              <a:lvl7pPr marL="2743200" algn="l" defTabSz="914400" rtl="0" eaLnBrk="1" latinLnBrk="0" hangingPunct="1">
                <a:defRPr sz="1200" kern="1200">
                  <a:solidFill>
                    <a:schemeClr val="bg1"/>
                  </a:solidFill>
                  <a:latin typeface="FrutigerNext LT Regular" pitchFamily="34" charset="0"/>
                  <a:ea typeface="MS PGothic" pitchFamily="34" charset="-128"/>
                  <a:cs typeface="+mn-cs"/>
                </a:defRPr>
              </a:lvl7pPr>
              <a:lvl8pPr marL="3200400" algn="l" defTabSz="914400" rtl="0" eaLnBrk="1" latinLnBrk="0" hangingPunct="1">
                <a:defRPr sz="1200" kern="1200">
                  <a:solidFill>
                    <a:schemeClr val="bg1"/>
                  </a:solidFill>
                  <a:latin typeface="FrutigerNext LT Regular" pitchFamily="34" charset="0"/>
                  <a:ea typeface="MS PGothic" pitchFamily="34" charset="-128"/>
                  <a:cs typeface="+mn-cs"/>
                </a:defRPr>
              </a:lvl8pPr>
              <a:lvl9pPr marL="3657600" algn="l" defTabSz="914400" rtl="0" eaLnBrk="1" latinLnBrk="0" hangingPunct="1">
                <a:defRPr sz="1200" kern="1200">
                  <a:solidFill>
                    <a:schemeClr val="bg1"/>
                  </a:solidFill>
                  <a:latin typeface="FrutigerNext LT Regular" pitchFamily="34" charset="0"/>
                  <a:ea typeface="MS PGothic" pitchFamily="34" charset="-128"/>
                  <a:cs typeface="+mn-cs"/>
                </a:defRPr>
              </a:lvl9pPr>
            </a:lstStyle>
            <a:p>
              <a:pPr algn="ctr" defTabSz="801688">
                <a:defRPr/>
              </a:pPr>
              <a:r>
                <a:rPr lang="en-US" altLang="zh-CN" sz="1050" b="1" dirty="0">
                  <a:solidFill>
                    <a:srgbClr val="C00000"/>
                  </a:solidFill>
                  <a:latin typeface="+mn-lt"/>
                  <a:ea typeface="ＭＳ Ｐゴシック" pitchFamily="34" charset="-128"/>
                </a:rPr>
                <a:t>VM</a:t>
              </a:r>
            </a:p>
          </p:txBody>
        </p:sp>
        <p:sp>
          <p:nvSpPr>
            <p:cNvPr id="55" name="矩形 54"/>
            <p:cNvSpPr>
              <a:spLocks noChangeArrowheads="1"/>
            </p:cNvSpPr>
            <p:nvPr/>
          </p:nvSpPr>
          <p:spPr bwMode="auto">
            <a:xfrm>
              <a:off x="4754563" y="3840163"/>
              <a:ext cx="374650" cy="374650"/>
            </a:xfrm>
            <a:prstGeom prst="rect">
              <a:avLst/>
            </a:prstGeom>
            <a:gradFill flip="none" rotWithShape="1">
              <a:gsLst>
                <a:gs pos="0">
                  <a:srgbClr val="CCECFF"/>
                </a:gs>
                <a:gs pos="53000">
                  <a:srgbClr val="D4DEFF"/>
                </a:gs>
                <a:gs pos="83000">
                  <a:srgbClr val="D4DEFF"/>
                </a:gs>
                <a:gs pos="100000">
                  <a:srgbClr val="96AB94"/>
                </a:gs>
              </a:gsLst>
              <a:lin ang="5400000" scaled="1"/>
              <a:tileRect/>
            </a:gradFill>
            <a:ln w="9525" algn="ctr">
              <a:solidFill>
                <a:srgbClr val="99CCFF"/>
              </a:solidFill>
              <a:round/>
              <a:headEnd/>
              <a:tailEnd/>
            </a:ln>
          </p:spPr>
          <p:txBody>
            <a:bodyPr lIns="79200" tIns="39600" rIns="79200" bIns="39600" anchor="ctr"/>
            <a:lstStyle>
              <a:defPPr>
                <a:defRPr lang="en-US"/>
              </a:defPPr>
              <a:lvl1pPr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1pPr>
              <a:lvl2pPr marL="4572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2pPr>
              <a:lvl3pPr marL="9144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3pPr>
              <a:lvl4pPr marL="13716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4pPr>
              <a:lvl5pPr marL="18288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5pPr>
              <a:lvl6pPr marL="2286000" algn="l" defTabSz="914400" rtl="0" eaLnBrk="1" latinLnBrk="0" hangingPunct="1">
                <a:defRPr sz="1200" kern="1200">
                  <a:solidFill>
                    <a:schemeClr val="bg1"/>
                  </a:solidFill>
                  <a:latin typeface="FrutigerNext LT Regular" pitchFamily="34" charset="0"/>
                  <a:ea typeface="MS PGothic" pitchFamily="34" charset="-128"/>
                  <a:cs typeface="+mn-cs"/>
                </a:defRPr>
              </a:lvl6pPr>
              <a:lvl7pPr marL="2743200" algn="l" defTabSz="914400" rtl="0" eaLnBrk="1" latinLnBrk="0" hangingPunct="1">
                <a:defRPr sz="1200" kern="1200">
                  <a:solidFill>
                    <a:schemeClr val="bg1"/>
                  </a:solidFill>
                  <a:latin typeface="FrutigerNext LT Regular" pitchFamily="34" charset="0"/>
                  <a:ea typeface="MS PGothic" pitchFamily="34" charset="-128"/>
                  <a:cs typeface="+mn-cs"/>
                </a:defRPr>
              </a:lvl7pPr>
              <a:lvl8pPr marL="3200400" algn="l" defTabSz="914400" rtl="0" eaLnBrk="1" latinLnBrk="0" hangingPunct="1">
                <a:defRPr sz="1200" kern="1200">
                  <a:solidFill>
                    <a:schemeClr val="bg1"/>
                  </a:solidFill>
                  <a:latin typeface="FrutigerNext LT Regular" pitchFamily="34" charset="0"/>
                  <a:ea typeface="MS PGothic" pitchFamily="34" charset="-128"/>
                  <a:cs typeface="+mn-cs"/>
                </a:defRPr>
              </a:lvl8pPr>
              <a:lvl9pPr marL="3657600" algn="l" defTabSz="914400" rtl="0" eaLnBrk="1" latinLnBrk="0" hangingPunct="1">
                <a:defRPr sz="1200" kern="1200">
                  <a:solidFill>
                    <a:schemeClr val="bg1"/>
                  </a:solidFill>
                  <a:latin typeface="FrutigerNext LT Regular" pitchFamily="34" charset="0"/>
                  <a:ea typeface="MS PGothic" pitchFamily="34" charset="-128"/>
                  <a:cs typeface="+mn-cs"/>
                </a:defRPr>
              </a:lvl9pPr>
            </a:lstStyle>
            <a:p>
              <a:pPr algn="ctr" defTabSz="801688">
                <a:defRPr/>
              </a:pPr>
              <a:r>
                <a:rPr lang="en-US" altLang="zh-CN" sz="1050" b="1" dirty="0">
                  <a:solidFill>
                    <a:srgbClr val="C00000"/>
                  </a:solidFill>
                  <a:latin typeface="+mn-lt"/>
                  <a:ea typeface="ＭＳ Ｐゴシック" pitchFamily="34" charset="-128"/>
                </a:rPr>
                <a:t>VM</a:t>
              </a:r>
            </a:p>
          </p:txBody>
        </p:sp>
        <p:sp>
          <p:nvSpPr>
            <p:cNvPr id="56" name="矩形 55"/>
            <p:cNvSpPr>
              <a:spLocks noChangeArrowheads="1"/>
            </p:cNvSpPr>
            <p:nvPr/>
          </p:nvSpPr>
          <p:spPr bwMode="auto">
            <a:xfrm>
              <a:off x="5200650" y="3840163"/>
              <a:ext cx="374650" cy="374650"/>
            </a:xfrm>
            <a:prstGeom prst="rect">
              <a:avLst/>
            </a:prstGeom>
            <a:gradFill flip="none" rotWithShape="1">
              <a:gsLst>
                <a:gs pos="0">
                  <a:srgbClr val="CCECFF"/>
                </a:gs>
                <a:gs pos="53000">
                  <a:srgbClr val="D4DEFF"/>
                </a:gs>
                <a:gs pos="83000">
                  <a:srgbClr val="D4DEFF"/>
                </a:gs>
                <a:gs pos="100000">
                  <a:srgbClr val="96AB94"/>
                </a:gs>
              </a:gsLst>
              <a:lin ang="5400000" scaled="1"/>
              <a:tileRect/>
            </a:gradFill>
            <a:ln w="9525" algn="ctr">
              <a:solidFill>
                <a:srgbClr val="99CCFF"/>
              </a:solidFill>
              <a:round/>
              <a:headEnd/>
              <a:tailEnd/>
            </a:ln>
          </p:spPr>
          <p:txBody>
            <a:bodyPr lIns="79200" tIns="39600" rIns="79200" bIns="39600" anchor="ctr"/>
            <a:lstStyle>
              <a:defPPr>
                <a:defRPr lang="en-US"/>
              </a:defPPr>
              <a:lvl1pPr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1pPr>
              <a:lvl2pPr marL="4572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2pPr>
              <a:lvl3pPr marL="9144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3pPr>
              <a:lvl4pPr marL="13716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4pPr>
              <a:lvl5pPr marL="18288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5pPr>
              <a:lvl6pPr marL="2286000" algn="l" defTabSz="914400" rtl="0" eaLnBrk="1" latinLnBrk="0" hangingPunct="1">
                <a:defRPr sz="1200" kern="1200">
                  <a:solidFill>
                    <a:schemeClr val="bg1"/>
                  </a:solidFill>
                  <a:latin typeface="FrutigerNext LT Regular" pitchFamily="34" charset="0"/>
                  <a:ea typeface="MS PGothic" pitchFamily="34" charset="-128"/>
                  <a:cs typeface="+mn-cs"/>
                </a:defRPr>
              </a:lvl6pPr>
              <a:lvl7pPr marL="2743200" algn="l" defTabSz="914400" rtl="0" eaLnBrk="1" latinLnBrk="0" hangingPunct="1">
                <a:defRPr sz="1200" kern="1200">
                  <a:solidFill>
                    <a:schemeClr val="bg1"/>
                  </a:solidFill>
                  <a:latin typeface="FrutigerNext LT Regular" pitchFamily="34" charset="0"/>
                  <a:ea typeface="MS PGothic" pitchFamily="34" charset="-128"/>
                  <a:cs typeface="+mn-cs"/>
                </a:defRPr>
              </a:lvl7pPr>
              <a:lvl8pPr marL="3200400" algn="l" defTabSz="914400" rtl="0" eaLnBrk="1" latinLnBrk="0" hangingPunct="1">
                <a:defRPr sz="1200" kern="1200">
                  <a:solidFill>
                    <a:schemeClr val="bg1"/>
                  </a:solidFill>
                  <a:latin typeface="FrutigerNext LT Regular" pitchFamily="34" charset="0"/>
                  <a:ea typeface="MS PGothic" pitchFamily="34" charset="-128"/>
                  <a:cs typeface="+mn-cs"/>
                </a:defRPr>
              </a:lvl8pPr>
              <a:lvl9pPr marL="3657600" algn="l" defTabSz="914400" rtl="0" eaLnBrk="1" latinLnBrk="0" hangingPunct="1">
                <a:defRPr sz="1200" kern="1200">
                  <a:solidFill>
                    <a:schemeClr val="bg1"/>
                  </a:solidFill>
                  <a:latin typeface="FrutigerNext LT Regular" pitchFamily="34" charset="0"/>
                  <a:ea typeface="MS PGothic" pitchFamily="34" charset="-128"/>
                  <a:cs typeface="+mn-cs"/>
                </a:defRPr>
              </a:lvl9pPr>
            </a:lstStyle>
            <a:p>
              <a:pPr algn="ctr" defTabSz="801688">
                <a:defRPr/>
              </a:pPr>
              <a:r>
                <a:rPr lang="en-US" altLang="zh-CN" sz="1050" b="1" dirty="0">
                  <a:solidFill>
                    <a:srgbClr val="C00000"/>
                  </a:solidFill>
                  <a:latin typeface="+mn-lt"/>
                  <a:ea typeface="ＭＳ Ｐゴシック" pitchFamily="34" charset="-128"/>
                </a:rPr>
                <a:t>VM</a:t>
              </a:r>
            </a:p>
          </p:txBody>
        </p:sp>
        <p:sp>
          <p:nvSpPr>
            <p:cNvPr id="57" name="矩形 56"/>
            <p:cNvSpPr>
              <a:spLocks noChangeArrowheads="1"/>
            </p:cNvSpPr>
            <p:nvPr/>
          </p:nvSpPr>
          <p:spPr bwMode="auto">
            <a:xfrm>
              <a:off x="4754563" y="4329113"/>
              <a:ext cx="374650" cy="374650"/>
            </a:xfrm>
            <a:prstGeom prst="rect">
              <a:avLst/>
            </a:prstGeom>
            <a:gradFill flip="none" rotWithShape="1">
              <a:gsLst>
                <a:gs pos="0">
                  <a:srgbClr val="CCECFF"/>
                </a:gs>
                <a:gs pos="53000">
                  <a:srgbClr val="D4DEFF"/>
                </a:gs>
                <a:gs pos="83000">
                  <a:srgbClr val="D4DEFF"/>
                </a:gs>
                <a:gs pos="100000">
                  <a:srgbClr val="96AB94"/>
                </a:gs>
              </a:gsLst>
              <a:lin ang="5400000" scaled="1"/>
              <a:tileRect/>
            </a:gradFill>
            <a:ln w="9525" algn="ctr">
              <a:solidFill>
                <a:srgbClr val="99CCFF"/>
              </a:solidFill>
              <a:round/>
              <a:headEnd/>
              <a:tailEnd/>
            </a:ln>
          </p:spPr>
          <p:txBody>
            <a:bodyPr lIns="79200" tIns="39600" rIns="79200" bIns="39600" anchor="ctr"/>
            <a:lstStyle>
              <a:defPPr>
                <a:defRPr lang="en-US"/>
              </a:defPPr>
              <a:lvl1pPr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1pPr>
              <a:lvl2pPr marL="4572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2pPr>
              <a:lvl3pPr marL="9144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3pPr>
              <a:lvl4pPr marL="13716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4pPr>
              <a:lvl5pPr marL="18288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5pPr>
              <a:lvl6pPr marL="2286000" algn="l" defTabSz="914400" rtl="0" eaLnBrk="1" latinLnBrk="0" hangingPunct="1">
                <a:defRPr sz="1200" kern="1200">
                  <a:solidFill>
                    <a:schemeClr val="bg1"/>
                  </a:solidFill>
                  <a:latin typeface="FrutigerNext LT Regular" pitchFamily="34" charset="0"/>
                  <a:ea typeface="MS PGothic" pitchFamily="34" charset="-128"/>
                  <a:cs typeface="+mn-cs"/>
                </a:defRPr>
              </a:lvl6pPr>
              <a:lvl7pPr marL="2743200" algn="l" defTabSz="914400" rtl="0" eaLnBrk="1" latinLnBrk="0" hangingPunct="1">
                <a:defRPr sz="1200" kern="1200">
                  <a:solidFill>
                    <a:schemeClr val="bg1"/>
                  </a:solidFill>
                  <a:latin typeface="FrutigerNext LT Regular" pitchFamily="34" charset="0"/>
                  <a:ea typeface="MS PGothic" pitchFamily="34" charset="-128"/>
                  <a:cs typeface="+mn-cs"/>
                </a:defRPr>
              </a:lvl7pPr>
              <a:lvl8pPr marL="3200400" algn="l" defTabSz="914400" rtl="0" eaLnBrk="1" latinLnBrk="0" hangingPunct="1">
                <a:defRPr sz="1200" kern="1200">
                  <a:solidFill>
                    <a:schemeClr val="bg1"/>
                  </a:solidFill>
                  <a:latin typeface="FrutigerNext LT Regular" pitchFamily="34" charset="0"/>
                  <a:ea typeface="MS PGothic" pitchFamily="34" charset="-128"/>
                  <a:cs typeface="+mn-cs"/>
                </a:defRPr>
              </a:lvl8pPr>
              <a:lvl9pPr marL="3657600" algn="l" defTabSz="914400" rtl="0" eaLnBrk="1" latinLnBrk="0" hangingPunct="1">
                <a:defRPr sz="1200" kern="1200">
                  <a:solidFill>
                    <a:schemeClr val="bg1"/>
                  </a:solidFill>
                  <a:latin typeface="FrutigerNext LT Regular" pitchFamily="34" charset="0"/>
                  <a:ea typeface="MS PGothic" pitchFamily="34" charset="-128"/>
                  <a:cs typeface="+mn-cs"/>
                </a:defRPr>
              </a:lvl9pPr>
            </a:lstStyle>
            <a:p>
              <a:pPr algn="ctr" defTabSz="801688">
                <a:defRPr/>
              </a:pPr>
              <a:r>
                <a:rPr lang="en-US" altLang="zh-CN" sz="1050" b="1" dirty="0">
                  <a:solidFill>
                    <a:srgbClr val="C00000"/>
                  </a:solidFill>
                  <a:latin typeface="+mn-lt"/>
                  <a:ea typeface="ＭＳ Ｐゴシック" pitchFamily="34" charset="-128"/>
                </a:rPr>
                <a:t>VM</a:t>
              </a:r>
            </a:p>
          </p:txBody>
        </p:sp>
        <p:sp>
          <p:nvSpPr>
            <p:cNvPr id="58" name="矩形 57"/>
            <p:cNvSpPr>
              <a:spLocks noChangeArrowheads="1"/>
            </p:cNvSpPr>
            <p:nvPr/>
          </p:nvSpPr>
          <p:spPr bwMode="auto">
            <a:xfrm>
              <a:off x="5200650" y="4329113"/>
              <a:ext cx="374650" cy="374650"/>
            </a:xfrm>
            <a:prstGeom prst="rect">
              <a:avLst/>
            </a:prstGeom>
            <a:gradFill flip="none" rotWithShape="1">
              <a:gsLst>
                <a:gs pos="0">
                  <a:srgbClr val="CCECFF"/>
                </a:gs>
                <a:gs pos="53000">
                  <a:srgbClr val="D4DEFF"/>
                </a:gs>
                <a:gs pos="83000">
                  <a:srgbClr val="D4DEFF"/>
                </a:gs>
                <a:gs pos="100000">
                  <a:srgbClr val="96AB94"/>
                </a:gs>
              </a:gsLst>
              <a:lin ang="5400000" scaled="1"/>
              <a:tileRect/>
            </a:gradFill>
            <a:ln w="9525" algn="ctr">
              <a:solidFill>
                <a:srgbClr val="99CCFF"/>
              </a:solidFill>
              <a:round/>
              <a:headEnd/>
              <a:tailEnd/>
            </a:ln>
          </p:spPr>
          <p:txBody>
            <a:bodyPr lIns="79200" tIns="39600" rIns="79200" bIns="39600" anchor="ctr"/>
            <a:lstStyle>
              <a:defPPr>
                <a:defRPr lang="en-US"/>
              </a:defPPr>
              <a:lvl1pPr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1pPr>
              <a:lvl2pPr marL="4572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2pPr>
              <a:lvl3pPr marL="9144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3pPr>
              <a:lvl4pPr marL="13716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4pPr>
              <a:lvl5pPr marL="18288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5pPr>
              <a:lvl6pPr marL="2286000" algn="l" defTabSz="914400" rtl="0" eaLnBrk="1" latinLnBrk="0" hangingPunct="1">
                <a:defRPr sz="1200" kern="1200">
                  <a:solidFill>
                    <a:schemeClr val="bg1"/>
                  </a:solidFill>
                  <a:latin typeface="FrutigerNext LT Regular" pitchFamily="34" charset="0"/>
                  <a:ea typeface="MS PGothic" pitchFamily="34" charset="-128"/>
                  <a:cs typeface="+mn-cs"/>
                </a:defRPr>
              </a:lvl6pPr>
              <a:lvl7pPr marL="2743200" algn="l" defTabSz="914400" rtl="0" eaLnBrk="1" latinLnBrk="0" hangingPunct="1">
                <a:defRPr sz="1200" kern="1200">
                  <a:solidFill>
                    <a:schemeClr val="bg1"/>
                  </a:solidFill>
                  <a:latin typeface="FrutigerNext LT Regular" pitchFamily="34" charset="0"/>
                  <a:ea typeface="MS PGothic" pitchFamily="34" charset="-128"/>
                  <a:cs typeface="+mn-cs"/>
                </a:defRPr>
              </a:lvl7pPr>
              <a:lvl8pPr marL="3200400" algn="l" defTabSz="914400" rtl="0" eaLnBrk="1" latinLnBrk="0" hangingPunct="1">
                <a:defRPr sz="1200" kern="1200">
                  <a:solidFill>
                    <a:schemeClr val="bg1"/>
                  </a:solidFill>
                  <a:latin typeface="FrutigerNext LT Regular" pitchFamily="34" charset="0"/>
                  <a:ea typeface="MS PGothic" pitchFamily="34" charset="-128"/>
                  <a:cs typeface="+mn-cs"/>
                </a:defRPr>
              </a:lvl8pPr>
              <a:lvl9pPr marL="3657600" algn="l" defTabSz="914400" rtl="0" eaLnBrk="1" latinLnBrk="0" hangingPunct="1">
                <a:defRPr sz="1200" kern="1200">
                  <a:solidFill>
                    <a:schemeClr val="bg1"/>
                  </a:solidFill>
                  <a:latin typeface="FrutigerNext LT Regular" pitchFamily="34" charset="0"/>
                  <a:ea typeface="MS PGothic" pitchFamily="34" charset="-128"/>
                  <a:cs typeface="+mn-cs"/>
                </a:defRPr>
              </a:lvl9pPr>
            </a:lstStyle>
            <a:p>
              <a:pPr algn="ctr" defTabSz="801688">
                <a:defRPr/>
              </a:pPr>
              <a:r>
                <a:rPr lang="en-US" altLang="zh-CN" sz="1050" b="1" dirty="0">
                  <a:solidFill>
                    <a:srgbClr val="C00000"/>
                  </a:solidFill>
                  <a:latin typeface="+mn-lt"/>
                  <a:ea typeface="ＭＳ Ｐゴシック" pitchFamily="34" charset="-128"/>
                </a:rPr>
                <a:t>VM</a:t>
              </a:r>
            </a:p>
          </p:txBody>
        </p:sp>
        <p:grpSp>
          <p:nvGrpSpPr>
            <p:cNvPr id="105493" name="Group 93"/>
            <p:cNvGrpSpPr>
              <a:grpSpLocks/>
            </p:cNvGrpSpPr>
            <p:nvPr/>
          </p:nvGrpSpPr>
          <p:grpSpPr bwMode="auto">
            <a:xfrm>
              <a:off x="5834063" y="3408363"/>
              <a:ext cx="1254125" cy="1239837"/>
              <a:chOff x="4710442" y="3212976"/>
              <a:chExt cx="1253864" cy="1239000"/>
            </a:xfrm>
          </p:grpSpPr>
          <p:grpSp>
            <p:nvGrpSpPr>
              <p:cNvPr id="105511" name="Group 14"/>
              <p:cNvGrpSpPr>
                <a:grpSpLocks/>
              </p:cNvGrpSpPr>
              <p:nvPr/>
            </p:nvGrpSpPr>
            <p:grpSpPr bwMode="auto">
              <a:xfrm>
                <a:off x="4710442" y="3212976"/>
                <a:ext cx="1253864" cy="374396"/>
                <a:chOff x="4701152" y="3212976"/>
                <a:chExt cx="1253864" cy="374396"/>
              </a:xfrm>
            </p:grpSpPr>
            <p:sp>
              <p:nvSpPr>
                <p:cNvPr id="93" name="矩形 92"/>
                <p:cNvSpPr>
                  <a:spLocks noChangeArrowheads="1"/>
                </p:cNvSpPr>
                <p:nvPr/>
              </p:nvSpPr>
              <p:spPr bwMode="auto">
                <a:xfrm>
                  <a:off x="4701152" y="3212976"/>
                  <a:ext cx="374572" cy="374397"/>
                </a:xfrm>
                <a:prstGeom prst="rect">
                  <a:avLst/>
                </a:prstGeom>
                <a:gradFill flip="none" rotWithShape="1">
                  <a:gsLst>
                    <a:gs pos="0">
                      <a:srgbClr val="CCECFF"/>
                    </a:gs>
                    <a:gs pos="53000">
                      <a:srgbClr val="D4DEFF"/>
                    </a:gs>
                    <a:gs pos="83000">
                      <a:srgbClr val="D4DEFF"/>
                    </a:gs>
                    <a:gs pos="100000">
                      <a:srgbClr val="96AB94"/>
                    </a:gs>
                  </a:gsLst>
                  <a:lin ang="5400000" scaled="1"/>
                  <a:tileRect/>
                </a:gradFill>
                <a:ln w="9525" algn="ctr">
                  <a:solidFill>
                    <a:srgbClr val="99CCFF"/>
                  </a:solidFill>
                  <a:round/>
                  <a:headEnd/>
                  <a:tailEnd/>
                </a:ln>
              </p:spPr>
              <p:txBody>
                <a:bodyPr lIns="79200" tIns="39600" rIns="79200" bIns="39600" anchor="ctr"/>
                <a:lstStyle>
                  <a:defPPr>
                    <a:defRPr lang="en-US"/>
                  </a:defPPr>
                  <a:lvl1pPr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1pPr>
                  <a:lvl2pPr marL="4572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2pPr>
                  <a:lvl3pPr marL="9144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3pPr>
                  <a:lvl4pPr marL="13716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4pPr>
                  <a:lvl5pPr marL="18288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5pPr>
                  <a:lvl6pPr marL="2286000" algn="l" defTabSz="914400" rtl="0" eaLnBrk="1" latinLnBrk="0" hangingPunct="1">
                    <a:defRPr sz="1200" kern="1200">
                      <a:solidFill>
                        <a:schemeClr val="bg1"/>
                      </a:solidFill>
                      <a:latin typeface="FrutigerNext LT Regular" pitchFamily="34" charset="0"/>
                      <a:ea typeface="MS PGothic" pitchFamily="34" charset="-128"/>
                      <a:cs typeface="+mn-cs"/>
                    </a:defRPr>
                  </a:lvl6pPr>
                  <a:lvl7pPr marL="2743200" algn="l" defTabSz="914400" rtl="0" eaLnBrk="1" latinLnBrk="0" hangingPunct="1">
                    <a:defRPr sz="1200" kern="1200">
                      <a:solidFill>
                        <a:schemeClr val="bg1"/>
                      </a:solidFill>
                      <a:latin typeface="FrutigerNext LT Regular" pitchFamily="34" charset="0"/>
                      <a:ea typeface="MS PGothic" pitchFamily="34" charset="-128"/>
                      <a:cs typeface="+mn-cs"/>
                    </a:defRPr>
                  </a:lvl7pPr>
                  <a:lvl8pPr marL="3200400" algn="l" defTabSz="914400" rtl="0" eaLnBrk="1" latinLnBrk="0" hangingPunct="1">
                    <a:defRPr sz="1200" kern="1200">
                      <a:solidFill>
                        <a:schemeClr val="bg1"/>
                      </a:solidFill>
                      <a:latin typeface="FrutigerNext LT Regular" pitchFamily="34" charset="0"/>
                      <a:ea typeface="MS PGothic" pitchFamily="34" charset="-128"/>
                      <a:cs typeface="+mn-cs"/>
                    </a:defRPr>
                  </a:lvl8pPr>
                  <a:lvl9pPr marL="3657600" algn="l" defTabSz="914400" rtl="0" eaLnBrk="1" latinLnBrk="0" hangingPunct="1">
                    <a:defRPr sz="1200" kern="1200">
                      <a:solidFill>
                        <a:schemeClr val="bg1"/>
                      </a:solidFill>
                      <a:latin typeface="FrutigerNext LT Regular" pitchFamily="34" charset="0"/>
                      <a:ea typeface="MS PGothic" pitchFamily="34" charset="-128"/>
                      <a:cs typeface="+mn-cs"/>
                    </a:defRPr>
                  </a:lvl9pPr>
                </a:lstStyle>
                <a:p>
                  <a:pPr algn="ctr" defTabSz="801688">
                    <a:defRPr/>
                  </a:pPr>
                  <a:r>
                    <a:rPr lang="en-US" altLang="zh-CN" sz="1050" b="1" dirty="0">
                      <a:solidFill>
                        <a:srgbClr val="C00000"/>
                      </a:solidFill>
                      <a:latin typeface="+mn-lt"/>
                      <a:ea typeface="ＭＳ Ｐゴシック" pitchFamily="34" charset="-128"/>
                    </a:rPr>
                    <a:t>VM</a:t>
                  </a:r>
                </a:p>
              </p:txBody>
            </p:sp>
            <p:sp>
              <p:nvSpPr>
                <p:cNvPr id="95" name="矩形 94"/>
                <p:cNvSpPr>
                  <a:spLocks noChangeArrowheads="1"/>
                </p:cNvSpPr>
                <p:nvPr/>
              </p:nvSpPr>
              <p:spPr bwMode="auto">
                <a:xfrm>
                  <a:off x="5148734" y="3212976"/>
                  <a:ext cx="374572" cy="374397"/>
                </a:xfrm>
                <a:prstGeom prst="rect">
                  <a:avLst/>
                </a:prstGeom>
                <a:gradFill flip="none" rotWithShape="1">
                  <a:gsLst>
                    <a:gs pos="0">
                      <a:srgbClr val="CCECFF"/>
                    </a:gs>
                    <a:gs pos="53000">
                      <a:srgbClr val="D4DEFF"/>
                    </a:gs>
                    <a:gs pos="83000">
                      <a:srgbClr val="D4DEFF"/>
                    </a:gs>
                    <a:gs pos="100000">
                      <a:srgbClr val="96AB94"/>
                    </a:gs>
                  </a:gsLst>
                  <a:lin ang="5400000" scaled="1"/>
                  <a:tileRect/>
                </a:gradFill>
                <a:ln w="9525" algn="ctr">
                  <a:solidFill>
                    <a:srgbClr val="99CCFF"/>
                  </a:solidFill>
                  <a:round/>
                  <a:headEnd/>
                  <a:tailEnd/>
                </a:ln>
              </p:spPr>
              <p:txBody>
                <a:bodyPr lIns="79200" tIns="39600" rIns="79200" bIns="39600" anchor="ctr"/>
                <a:lstStyle>
                  <a:defPPr>
                    <a:defRPr lang="en-US"/>
                  </a:defPPr>
                  <a:lvl1pPr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1pPr>
                  <a:lvl2pPr marL="4572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2pPr>
                  <a:lvl3pPr marL="9144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3pPr>
                  <a:lvl4pPr marL="13716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4pPr>
                  <a:lvl5pPr marL="18288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5pPr>
                  <a:lvl6pPr marL="2286000" algn="l" defTabSz="914400" rtl="0" eaLnBrk="1" latinLnBrk="0" hangingPunct="1">
                    <a:defRPr sz="1200" kern="1200">
                      <a:solidFill>
                        <a:schemeClr val="bg1"/>
                      </a:solidFill>
                      <a:latin typeface="FrutigerNext LT Regular" pitchFamily="34" charset="0"/>
                      <a:ea typeface="MS PGothic" pitchFamily="34" charset="-128"/>
                      <a:cs typeface="+mn-cs"/>
                    </a:defRPr>
                  </a:lvl6pPr>
                  <a:lvl7pPr marL="2743200" algn="l" defTabSz="914400" rtl="0" eaLnBrk="1" latinLnBrk="0" hangingPunct="1">
                    <a:defRPr sz="1200" kern="1200">
                      <a:solidFill>
                        <a:schemeClr val="bg1"/>
                      </a:solidFill>
                      <a:latin typeface="FrutigerNext LT Regular" pitchFamily="34" charset="0"/>
                      <a:ea typeface="MS PGothic" pitchFamily="34" charset="-128"/>
                      <a:cs typeface="+mn-cs"/>
                    </a:defRPr>
                  </a:lvl7pPr>
                  <a:lvl8pPr marL="3200400" algn="l" defTabSz="914400" rtl="0" eaLnBrk="1" latinLnBrk="0" hangingPunct="1">
                    <a:defRPr sz="1200" kern="1200">
                      <a:solidFill>
                        <a:schemeClr val="bg1"/>
                      </a:solidFill>
                      <a:latin typeface="FrutigerNext LT Regular" pitchFamily="34" charset="0"/>
                      <a:ea typeface="MS PGothic" pitchFamily="34" charset="-128"/>
                      <a:cs typeface="+mn-cs"/>
                    </a:defRPr>
                  </a:lvl8pPr>
                  <a:lvl9pPr marL="3657600" algn="l" defTabSz="914400" rtl="0" eaLnBrk="1" latinLnBrk="0" hangingPunct="1">
                    <a:defRPr sz="1200" kern="1200">
                      <a:solidFill>
                        <a:schemeClr val="bg1"/>
                      </a:solidFill>
                      <a:latin typeface="FrutigerNext LT Regular" pitchFamily="34" charset="0"/>
                      <a:ea typeface="MS PGothic" pitchFamily="34" charset="-128"/>
                      <a:cs typeface="+mn-cs"/>
                    </a:defRPr>
                  </a:lvl9pPr>
                </a:lstStyle>
                <a:p>
                  <a:pPr algn="ctr" defTabSz="801688">
                    <a:defRPr/>
                  </a:pPr>
                  <a:r>
                    <a:rPr lang="en-US" altLang="zh-CN" sz="1050" b="1" dirty="0">
                      <a:solidFill>
                        <a:srgbClr val="C00000"/>
                      </a:solidFill>
                      <a:latin typeface="+mn-lt"/>
                      <a:ea typeface="ＭＳ Ｐゴシック" pitchFamily="34" charset="-128"/>
                    </a:rPr>
                    <a:t>VM</a:t>
                  </a:r>
                </a:p>
              </p:txBody>
            </p:sp>
            <p:sp>
              <p:nvSpPr>
                <p:cNvPr id="98" name="矩形 97"/>
                <p:cNvSpPr>
                  <a:spLocks noChangeArrowheads="1"/>
                </p:cNvSpPr>
                <p:nvPr/>
              </p:nvSpPr>
              <p:spPr bwMode="auto">
                <a:xfrm>
                  <a:off x="5580444" y="3212976"/>
                  <a:ext cx="374572" cy="374397"/>
                </a:xfrm>
                <a:prstGeom prst="rect">
                  <a:avLst/>
                </a:prstGeom>
                <a:gradFill flip="none" rotWithShape="1">
                  <a:gsLst>
                    <a:gs pos="0">
                      <a:srgbClr val="CCECFF"/>
                    </a:gs>
                    <a:gs pos="53000">
                      <a:srgbClr val="D4DEFF"/>
                    </a:gs>
                    <a:gs pos="83000">
                      <a:srgbClr val="D4DEFF"/>
                    </a:gs>
                    <a:gs pos="100000">
                      <a:srgbClr val="96AB94"/>
                    </a:gs>
                  </a:gsLst>
                  <a:lin ang="5400000" scaled="1"/>
                  <a:tileRect/>
                </a:gradFill>
                <a:ln w="9525" algn="ctr">
                  <a:solidFill>
                    <a:srgbClr val="99CCFF"/>
                  </a:solidFill>
                  <a:round/>
                  <a:headEnd/>
                  <a:tailEnd/>
                </a:ln>
              </p:spPr>
              <p:txBody>
                <a:bodyPr lIns="79200" tIns="39600" rIns="79200" bIns="39600" anchor="ctr"/>
                <a:lstStyle>
                  <a:defPPr>
                    <a:defRPr lang="en-US"/>
                  </a:defPPr>
                  <a:lvl1pPr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1pPr>
                  <a:lvl2pPr marL="4572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2pPr>
                  <a:lvl3pPr marL="9144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3pPr>
                  <a:lvl4pPr marL="13716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4pPr>
                  <a:lvl5pPr marL="18288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5pPr>
                  <a:lvl6pPr marL="2286000" algn="l" defTabSz="914400" rtl="0" eaLnBrk="1" latinLnBrk="0" hangingPunct="1">
                    <a:defRPr sz="1200" kern="1200">
                      <a:solidFill>
                        <a:schemeClr val="bg1"/>
                      </a:solidFill>
                      <a:latin typeface="FrutigerNext LT Regular" pitchFamily="34" charset="0"/>
                      <a:ea typeface="MS PGothic" pitchFamily="34" charset="-128"/>
                      <a:cs typeface="+mn-cs"/>
                    </a:defRPr>
                  </a:lvl6pPr>
                  <a:lvl7pPr marL="2743200" algn="l" defTabSz="914400" rtl="0" eaLnBrk="1" latinLnBrk="0" hangingPunct="1">
                    <a:defRPr sz="1200" kern="1200">
                      <a:solidFill>
                        <a:schemeClr val="bg1"/>
                      </a:solidFill>
                      <a:latin typeface="FrutigerNext LT Regular" pitchFamily="34" charset="0"/>
                      <a:ea typeface="MS PGothic" pitchFamily="34" charset="-128"/>
                      <a:cs typeface="+mn-cs"/>
                    </a:defRPr>
                  </a:lvl7pPr>
                  <a:lvl8pPr marL="3200400" algn="l" defTabSz="914400" rtl="0" eaLnBrk="1" latinLnBrk="0" hangingPunct="1">
                    <a:defRPr sz="1200" kern="1200">
                      <a:solidFill>
                        <a:schemeClr val="bg1"/>
                      </a:solidFill>
                      <a:latin typeface="FrutigerNext LT Regular" pitchFamily="34" charset="0"/>
                      <a:ea typeface="MS PGothic" pitchFamily="34" charset="-128"/>
                      <a:cs typeface="+mn-cs"/>
                    </a:defRPr>
                  </a:lvl8pPr>
                  <a:lvl9pPr marL="3657600" algn="l" defTabSz="914400" rtl="0" eaLnBrk="1" latinLnBrk="0" hangingPunct="1">
                    <a:defRPr sz="1200" kern="1200">
                      <a:solidFill>
                        <a:schemeClr val="bg1"/>
                      </a:solidFill>
                      <a:latin typeface="FrutigerNext LT Regular" pitchFamily="34" charset="0"/>
                      <a:ea typeface="MS PGothic" pitchFamily="34" charset="-128"/>
                      <a:cs typeface="+mn-cs"/>
                    </a:defRPr>
                  </a:lvl9pPr>
                </a:lstStyle>
                <a:p>
                  <a:pPr algn="ctr" defTabSz="801688">
                    <a:defRPr/>
                  </a:pPr>
                  <a:r>
                    <a:rPr lang="en-US" altLang="zh-CN" sz="1050" b="1" dirty="0">
                      <a:solidFill>
                        <a:srgbClr val="C00000"/>
                      </a:solidFill>
                      <a:latin typeface="+mn-lt"/>
                      <a:ea typeface="ＭＳ Ｐゴシック" pitchFamily="34" charset="-128"/>
                    </a:rPr>
                    <a:t>VM</a:t>
                  </a:r>
                </a:p>
              </p:txBody>
            </p:sp>
          </p:grpSp>
          <p:grpSp>
            <p:nvGrpSpPr>
              <p:cNvPr id="105512" name="Group 15"/>
              <p:cNvGrpSpPr>
                <a:grpSpLocks/>
              </p:cNvGrpSpPr>
              <p:nvPr/>
            </p:nvGrpSpPr>
            <p:grpSpPr bwMode="auto">
              <a:xfrm>
                <a:off x="4710442" y="3644484"/>
                <a:ext cx="1253864" cy="375983"/>
                <a:chOff x="4701152" y="3212436"/>
                <a:chExt cx="1253864" cy="375983"/>
              </a:xfrm>
            </p:grpSpPr>
            <p:sp>
              <p:nvSpPr>
                <p:cNvPr id="84" name="矩形 83"/>
                <p:cNvSpPr>
                  <a:spLocks noChangeArrowheads="1"/>
                </p:cNvSpPr>
                <p:nvPr/>
              </p:nvSpPr>
              <p:spPr bwMode="auto">
                <a:xfrm>
                  <a:off x="4701152" y="3212436"/>
                  <a:ext cx="374572" cy="375983"/>
                </a:xfrm>
                <a:prstGeom prst="rect">
                  <a:avLst/>
                </a:prstGeom>
                <a:gradFill flip="none" rotWithShape="1">
                  <a:gsLst>
                    <a:gs pos="0">
                      <a:srgbClr val="CCECFF"/>
                    </a:gs>
                    <a:gs pos="53000">
                      <a:srgbClr val="D4DEFF"/>
                    </a:gs>
                    <a:gs pos="83000">
                      <a:srgbClr val="D4DEFF"/>
                    </a:gs>
                    <a:gs pos="100000">
                      <a:srgbClr val="96AB94"/>
                    </a:gs>
                  </a:gsLst>
                  <a:lin ang="5400000" scaled="1"/>
                  <a:tileRect/>
                </a:gradFill>
                <a:ln w="9525" algn="ctr">
                  <a:solidFill>
                    <a:srgbClr val="99CCFF"/>
                  </a:solidFill>
                  <a:round/>
                  <a:headEnd/>
                  <a:tailEnd/>
                </a:ln>
              </p:spPr>
              <p:txBody>
                <a:bodyPr lIns="79200" tIns="39600" rIns="79200" bIns="39600" anchor="ctr"/>
                <a:lstStyle>
                  <a:defPPr>
                    <a:defRPr lang="en-US"/>
                  </a:defPPr>
                  <a:lvl1pPr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1pPr>
                  <a:lvl2pPr marL="4572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2pPr>
                  <a:lvl3pPr marL="9144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3pPr>
                  <a:lvl4pPr marL="13716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4pPr>
                  <a:lvl5pPr marL="18288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5pPr>
                  <a:lvl6pPr marL="2286000" algn="l" defTabSz="914400" rtl="0" eaLnBrk="1" latinLnBrk="0" hangingPunct="1">
                    <a:defRPr sz="1200" kern="1200">
                      <a:solidFill>
                        <a:schemeClr val="bg1"/>
                      </a:solidFill>
                      <a:latin typeface="FrutigerNext LT Regular" pitchFamily="34" charset="0"/>
                      <a:ea typeface="MS PGothic" pitchFamily="34" charset="-128"/>
                      <a:cs typeface="+mn-cs"/>
                    </a:defRPr>
                  </a:lvl6pPr>
                  <a:lvl7pPr marL="2743200" algn="l" defTabSz="914400" rtl="0" eaLnBrk="1" latinLnBrk="0" hangingPunct="1">
                    <a:defRPr sz="1200" kern="1200">
                      <a:solidFill>
                        <a:schemeClr val="bg1"/>
                      </a:solidFill>
                      <a:latin typeface="FrutigerNext LT Regular" pitchFamily="34" charset="0"/>
                      <a:ea typeface="MS PGothic" pitchFamily="34" charset="-128"/>
                      <a:cs typeface="+mn-cs"/>
                    </a:defRPr>
                  </a:lvl7pPr>
                  <a:lvl8pPr marL="3200400" algn="l" defTabSz="914400" rtl="0" eaLnBrk="1" latinLnBrk="0" hangingPunct="1">
                    <a:defRPr sz="1200" kern="1200">
                      <a:solidFill>
                        <a:schemeClr val="bg1"/>
                      </a:solidFill>
                      <a:latin typeface="FrutigerNext LT Regular" pitchFamily="34" charset="0"/>
                      <a:ea typeface="MS PGothic" pitchFamily="34" charset="-128"/>
                      <a:cs typeface="+mn-cs"/>
                    </a:defRPr>
                  </a:lvl8pPr>
                  <a:lvl9pPr marL="3657600" algn="l" defTabSz="914400" rtl="0" eaLnBrk="1" latinLnBrk="0" hangingPunct="1">
                    <a:defRPr sz="1200" kern="1200">
                      <a:solidFill>
                        <a:schemeClr val="bg1"/>
                      </a:solidFill>
                      <a:latin typeface="FrutigerNext LT Regular" pitchFamily="34" charset="0"/>
                      <a:ea typeface="MS PGothic" pitchFamily="34" charset="-128"/>
                      <a:cs typeface="+mn-cs"/>
                    </a:defRPr>
                  </a:lvl9pPr>
                </a:lstStyle>
                <a:p>
                  <a:pPr algn="ctr" defTabSz="801688">
                    <a:defRPr/>
                  </a:pPr>
                  <a:r>
                    <a:rPr lang="en-US" altLang="zh-CN" sz="1050" b="1" dirty="0">
                      <a:solidFill>
                        <a:srgbClr val="C00000"/>
                      </a:solidFill>
                      <a:latin typeface="+mn-lt"/>
                      <a:ea typeface="ＭＳ Ｐゴシック" pitchFamily="34" charset="-128"/>
                    </a:rPr>
                    <a:t>VM</a:t>
                  </a:r>
                </a:p>
              </p:txBody>
            </p:sp>
            <p:sp>
              <p:nvSpPr>
                <p:cNvPr id="91" name="矩形 90"/>
                <p:cNvSpPr>
                  <a:spLocks noChangeArrowheads="1"/>
                </p:cNvSpPr>
                <p:nvPr/>
              </p:nvSpPr>
              <p:spPr bwMode="auto">
                <a:xfrm>
                  <a:off x="5148734" y="3212436"/>
                  <a:ext cx="374572" cy="375983"/>
                </a:xfrm>
                <a:prstGeom prst="rect">
                  <a:avLst/>
                </a:prstGeom>
                <a:gradFill flip="none" rotWithShape="1">
                  <a:gsLst>
                    <a:gs pos="0">
                      <a:srgbClr val="CCECFF"/>
                    </a:gs>
                    <a:gs pos="53000">
                      <a:srgbClr val="D4DEFF"/>
                    </a:gs>
                    <a:gs pos="83000">
                      <a:srgbClr val="D4DEFF"/>
                    </a:gs>
                    <a:gs pos="100000">
                      <a:srgbClr val="96AB94"/>
                    </a:gs>
                  </a:gsLst>
                  <a:lin ang="5400000" scaled="1"/>
                  <a:tileRect/>
                </a:gradFill>
                <a:ln w="9525" algn="ctr">
                  <a:solidFill>
                    <a:srgbClr val="99CCFF"/>
                  </a:solidFill>
                  <a:round/>
                  <a:headEnd/>
                  <a:tailEnd/>
                </a:ln>
              </p:spPr>
              <p:txBody>
                <a:bodyPr lIns="79200" tIns="39600" rIns="79200" bIns="39600" anchor="ctr"/>
                <a:lstStyle>
                  <a:defPPr>
                    <a:defRPr lang="en-US"/>
                  </a:defPPr>
                  <a:lvl1pPr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1pPr>
                  <a:lvl2pPr marL="4572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2pPr>
                  <a:lvl3pPr marL="9144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3pPr>
                  <a:lvl4pPr marL="13716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4pPr>
                  <a:lvl5pPr marL="18288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5pPr>
                  <a:lvl6pPr marL="2286000" algn="l" defTabSz="914400" rtl="0" eaLnBrk="1" latinLnBrk="0" hangingPunct="1">
                    <a:defRPr sz="1200" kern="1200">
                      <a:solidFill>
                        <a:schemeClr val="bg1"/>
                      </a:solidFill>
                      <a:latin typeface="FrutigerNext LT Regular" pitchFamily="34" charset="0"/>
                      <a:ea typeface="MS PGothic" pitchFamily="34" charset="-128"/>
                      <a:cs typeface="+mn-cs"/>
                    </a:defRPr>
                  </a:lvl6pPr>
                  <a:lvl7pPr marL="2743200" algn="l" defTabSz="914400" rtl="0" eaLnBrk="1" latinLnBrk="0" hangingPunct="1">
                    <a:defRPr sz="1200" kern="1200">
                      <a:solidFill>
                        <a:schemeClr val="bg1"/>
                      </a:solidFill>
                      <a:latin typeface="FrutigerNext LT Regular" pitchFamily="34" charset="0"/>
                      <a:ea typeface="MS PGothic" pitchFamily="34" charset="-128"/>
                      <a:cs typeface="+mn-cs"/>
                    </a:defRPr>
                  </a:lvl7pPr>
                  <a:lvl8pPr marL="3200400" algn="l" defTabSz="914400" rtl="0" eaLnBrk="1" latinLnBrk="0" hangingPunct="1">
                    <a:defRPr sz="1200" kern="1200">
                      <a:solidFill>
                        <a:schemeClr val="bg1"/>
                      </a:solidFill>
                      <a:latin typeface="FrutigerNext LT Regular" pitchFamily="34" charset="0"/>
                      <a:ea typeface="MS PGothic" pitchFamily="34" charset="-128"/>
                      <a:cs typeface="+mn-cs"/>
                    </a:defRPr>
                  </a:lvl8pPr>
                  <a:lvl9pPr marL="3657600" algn="l" defTabSz="914400" rtl="0" eaLnBrk="1" latinLnBrk="0" hangingPunct="1">
                    <a:defRPr sz="1200" kern="1200">
                      <a:solidFill>
                        <a:schemeClr val="bg1"/>
                      </a:solidFill>
                      <a:latin typeface="FrutigerNext LT Regular" pitchFamily="34" charset="0"/>
                      <a:ea typeface="MS PGothic" pitchFamily="34" charset="-128"/>
                      <a:cs typeface="+mn-cs"/>
                    </a:defRPr>
                  </a:lvl9pPr>
                </a:lstStyle>
                <a:p>
                  <a:pPr algn="ctr" defTabSz="801688">
                    <a:defRPr/>
                  </a:pPr>
                  <a:r>
                    <a:rPr lang="en-US" altLang="zh-CN" sz="1050" b="1" dirty="0">
                      <a:solidFill>
                        <a:srgbClr val="C00000"/>
                      </a:solidFill>
                      <a:latin typeface="+mn-lt"/>
                      <a:ea typeface="ＭＳ Ｐゴシック" pitchFamily="34" charset="-128"/>
                    </a:rPr>
                    <a:t>VM</a:t>
                  </a:r>
                </a:p>
              </p:txBody>
            </p:sp>
            <p:sp>
              <p:nvSpPr>
                <p:cNvPr id="92" name="矩形 91"/>
                <p:cNvSpPr>
                  <a:spLocks noChangeArrowheads="1"/>
                </p:cNvSpPr>
                <p:nvPr/>
              </p:nvSpPr>
              <p:spPr bwMode="auto">
                <a:xfrm>
                  <a:off x="5580444" y="3212436"/>
                  <a:ext cx="374572" cy="375983"/>
                </a:xfrm>
                <a:prstGeom prst="rect">
                  <a:avLst/>
                </a:prstGeom>
                <a:gradFill flip="none" rotWithShape="1">
                  <a:gsLst>
                    <a:gs pos="0">
                      <a:srgbClr val="CCECFF"/>
                    </a:gs>
                    <a:gs pos="53000">
                      <a:srgbClr val="D4DEFF"/>
                    </a:gs>
                    <a:gs pos="83000">
                      <a:srgbClr val="D4DEFF"/>
                    </a:gs>
                    <a:gs pos="100000">
                      <a:srgbClr val="96AB94"/>
                    </a:gs>
                  </a:gsLst>
                  <a:lin ang="5400000" scaled="1"/>
                  <a:tileRect/>
                </a:gradFill>
                <a:ln w="9525" algn="ctr">
                  <a:solidFill>
                    <a:srgbClr val="99CCFF"/>
                  </a:solidFill>
                  <a:round/>
                  <a:headEnd/>
                  <a:tailEnd/>
                </a:ln>
              </p:spPr>
              <p:txBody>
                <a:bodyPr lIns="79200" tIns="39600" rIns="79200" bIns="39600" anchor="ctr"/>
                <a:lstStyle>
                  <a:defPPr>
                    <a:defRPr lang="en-US"/>
                  </a:defPPr>
                  <a:lvl1pPr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1pPr>
                  <a:lvl2pPr marL="4572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2pPr>
                  <a:lvl3pPr marL="9144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3pPr>
                  <a:lvl4pPr marL="13716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4pPr>
                  <a:lvl5pPr marL="18288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5pPr>
                  <a:lvl6pPr marL="2286000" algn="l" defTabSz="914400" rtl="0" eaLnBrk="1" latinLnBrk="0" hangingPunct="1">
                    <a:defRPr sz="1200" kern="1200">
                      <a:solidFill>
                        <a:schemeClr val="bg1"/>
                      </a:solidFill>
                      <a:latin typeface="FrutigerNext LT Regular" pitchFamily="34" charset="0"/>
                      <a:ea typeface="MS PGothic" pitchFamily="34" charset="-128"/>
                      <a:cs typeface="+mn-cs"/>
                    </a:defRPr>
                  </a:lvl6pPr>
                  <a:lvl7pPr marL="2743200" algn="l" defTabSz="914400" rtl="0" eaLnBrk="1" latinLnBrk="0" hangingPunct="1">
                    <a:defRPr sz="1200" kern="1200">
                      <a:solidFill>
                        <a:schemeClr val="bg1"/>
                      </a:solidFill>
                      <a:latin typeface="FrutigerNext LT Regular" pitchFamily="34" charset="0"/>
                      <a:ea typeface="MS PGothic" pitchFamily="34" charset="-128"/>
                      <a:cs typeface="+mn-cs"/>
                    </a:defRPr>
                  </a:lvl7pPr>
                  <a:lvl8pPr marL="3200400" algn="l" defTabSz="914400" rtl="0" eaLnBrk="1" latinLnBrk="0" hangingPunct="1">
                    <a:defRPr sz="1200" kern="1200">
                      <a:solidFill>
                        <a:schemeClr val="bg1"/>
                      </a:solidFill>
                      <a:latin typeface="FrutigerNext LT Regular" pitchFamily="34" charset="0"/>
                      <a:ea typeface="MS PGothic" pitchFamily="34" charset="-128"/>
                      <a:cs typeface="+mn-cs"/>
                    </a:defRPr>
                  </a:lvl8pPr>
                  <a:lvl9pPr marL="3657600" algn="l" defTabSz="914400" rtl="0" eaLnBrk="1" latinLnBrk="0" hangingPunct="1">
                    <a:defRPr sz="1200" kern="1200">
                      <a:solidFill>
                        <a:schemeClr val="bg1"/>
                      </a:solidFill>
                      <a:latin typeface="FrutigerNext LT Regular" pitchFamily="34" charset="0"/>
                      <a:ea typeface="MS PGothic" pitchFamily="34" charset="-128"/>
                      <a:cs typeface="+mn-cs"/>
                    </a:defRPr>
                  </a:lvl9pPr>
                </a:lstStyle>
                <a:p>
                  <a:pPr algn="ctr" defTabSz="801688">
                    <a:defRPr/>
                  </a:pPr>
                  <a:r>
                    <a:rPr lang="en-US" altLang="zh-CN" sz="1050" b="1" dirty="0">
                      <a:solidFill>
                        <a:srgbClr val="C00000"/>
                      </a:solidFill>
                      <a:latin typeface="+mn-lt"/>
                      <a:ea typeface="ＭＳ Ｐゴシック" pitchFamily="34" charset="-128"/>
                    </a:rPr>
                    <a:t>VM</a:t>
                  </a:r>
                </a:p>
              </p:txBody>
            </p:sp>
          </p:grpSp>
          <p:grpSp>
            <p:nvGrpSpPr>
              <p:cNvPr id="105513" name="Group 19"/>
              <p:cNvGrpSpPr>
                <a:grpSpLocks/>
              </p:cNvGrpSpPr>
              <p:nvPr/>
            </p:nvGrpSpPr>
            <p:grpSpPr bwMode="auto">
              <a:xfrm>
                <a:off x="4710442" y="4077580"/>
                <a:ext cx="1253864" cy="374396"/>
                <a:chOff x="4701152" y="3213484"/>
                <a:chExt cx="1253864" cy="374396"/>
              </a:xfrm>
            </p:grpSpPr>
            <p:sp>
              <p:nvSpPr>
                <p:cNvPr id="79" name="矩形 78"/>
                <p:cNvSpPr>
                  <a:spLocks noChangeArrowheads="1"/>
                </p:cNvSpPr>
                <p:nvPr/>
              </p:nvSpPr>
              <p:spPr bwMode="auto">
                <a:xfrm>
                  <a:off x="4701152" y="3213483"/>
                  <a:ext cx="374572" cy="374397"/>
                </a:xfrm>
                <a:prstGeom prst="rect">
                  <a:avLst/>
                </a:prstGeom>
                <a:gradFill flip="none" rotWithShape="1">
                  <a:gsLst>
                    <a:gs pos="0">
                      <a:srgbClr val="CCECFF"/>
                    </a:gs>
                    <a:gs pos="53000">
                      <a:srgbClr val="D4DEFF"/>
                    </a:gs>
                    <a:gs pos="83000">
                      <a:srgbClr val="D4DEFF"/>
                    </a:gs>
                    <a:gs pos="100000">
                      <a:srgbClr val="96AB94"/>
                    </a:gs>
                  </a:gsLst>
                  <a:lin ang="5400000" scaled="1"/>
                  <a:tileRect/>
                </a:gradFill>
                <a:ln w="9525" algn="ctr">
                  <a:solidFill>
                    <a:srgbClr val="99CCFF"/>
                  </a:solidFill>
                  <a:round/>
                  <a:headEnd/>
                  <a:tailEnd/>
                </a:ln>
              </p:spPr>
              <p:txBody>
                <a:bodyPr lIns="79200" tIns="39600" rIns="79200" bIns="39600" anchor="ctr"/>
                <a:lstStyle>
                  <a:defPPr>
                    <a:defRPr lang="en-US"/>
                  </a:defPPr>
                  <a:lvl1pPr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1pPr>
                  <a:lvl2pPr marL="4572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2pPr>
                  <a:lvl3pPr marL="9144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3pPr>
                  <a:lvl4pPr marL="13716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4pPr>
                  <a:lvl5pPr marL="18288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5pPr>
                  <a:lvl6pPr marL="2286000" algn="l" defTabSz="914400" rtl="0" eaLnBrk="1" latinLnBrk="0" hangingPunct="1">
                    <a:defRPr sz="1200" kern="1200">
                      <a:solidFill>
                        <a:schemeClr val="bg1"/>
                      </a:solidFill>
                      <a:latin typeface="FrutigerNext LT Regular" pitchFamily="34" charset="0"/>
                      <a:ea typeface="MS PGothic" pitchFamily="34" charset="-128"/>
                      <a:cs typeface="+mn-cs"/>
                    </a:defRPr>
                  </a:lvl6pPr>
                  <a:lvl7pPr marL="2743200" algn="l" defTabSz="914400" rtl="0" eaLnBrk="1" latinLnBrk="0" hangingPunct="1">
                    <a:defRPr sz="1200" kern="1200">
                      <a:solidFill>
                        <a:schemeClr val="bg1"/>
                      </a:solidFill>
                      <a:latin typeface="FrutigerNext LT Regular" pitchFamily="34" charset="0"/>
                      <a:ea typeface="MS PGothic" pitchFamily="34" charset="-128"/>
                      <a:cs typeface="+mn-cs"/>
                    </a:defRPr>
                  </a:lvl7pPr>
                  <a:lvl8pPr marL="3200400" algn="l" defTabSz="914400" rtl="0" eaLnBrk="1" latinLnBrk="0" hangingPunct="1">
                    <a:defRPr sz="1200" kern="1200">
                      <a:solidFill>
                        <a:schemeClr val="bg1"/>
                      </a:solidFill>
                      <a:latin typeface="FrutigerNext LT Regular" pitchFamily="34" charset="0"/>
                      <a:ea typeface="MS PGothic" pitchFamily="34" charset="-128"/>
                      <a:cs typeface="+mn-cs"/>
                    </a:defRPr>
                  </a:lvl8pPr>
                  <a:lvl9pPr marL="3657600" algn="l" defTabSz="914400" rtl="0" eaLnBrk="1" latinLnBrk="0" hangingPunct="1">
                    <a:defRPr sz="1200" kern="1200">
                      <a:solidFill>
                        <a:schemeClr val="bg1"/>
                      </a:solidFill>
                      <a:latin typeface="FrutigerNext LT Regular" pitchFamily="34" charset="0"/>
                      <a:ea typeface="MS PGothic" pitchFamily="34" charset="-128"/>
                      <a:cs typeface="+mn-cs"/>
                    </a:defRPr>
                  </a:lvl9pPr>
                </a:lstStyle>
                <a:p>
                  <a:pPr algn="ctr" defTabSz="801688">
                    <a:defRPr/>
                  </a:pPr>
                  <a:r>
                    <a:rPr lang="en-US" altLang="zh-CN" sz="1050" b="1" dirty="0">
                      <a:solidFill>
                        <a:srgbClr val="C00000"/>
                      </a:solidFill>
                      <a:latin typeface="+mn-lt"/>
                      <a:ea typeface="ＭＳ Ｐゴシック" pitchFamily="34" charset="-128"/>
                    </a:rPr>
                    <a:t>VM</a:t>
                  </a:r>
                </a:p>
              </p:txBody>
            </p:sp>
            <p:sp>
              <p:nvSpPr>
                <p:cNvPr id="80" name="矩形 79"/>
                <p:cNvSpPr>
                  <a:spLocks noChangeArrowheads="1"/>
                </p:cNvSpPr>
                <p:nvPr/>
              </p:nvSpPr>
              <p:spPr bwMode="auto">
                <a:xfrm>
                  <a:off x="5148734" y="3213483"/>
                  <a:ext cx="374572" cy="374397"/>
                </a:xfrm>
                <a:prstGeom prst="rect">
                  <a:avLst/>
                </a:prstGeom>
                <a:gradFill flip="none" rotWithShape="1">
                  <a:gsLst>
                    <a:gs pos="0">
                      <a:srgbClr val="CCECFF"/>
                    </a:gs>
                    <a:gs pos="53000">
                      <a:srgbClr val="D4DEFF"/>
                    </a:gs>
                    <a:gs pos="83000">
                      <a:srgbClr val="D4DEFF"/>
                    </a:gs>
                    <a:gs pos="100000">
                      <a:srgbClr val="96AB94"/>
                    </a:gs>
                  </a:gsLst>
                  <a:lin ang="5400000" scaled="1"/>
                  <a:tileRect/>
                </a:gradFill>
                <a:ln w="9525" algn="ctr">
                  <a:solidFill>
                    <a:srgbClr val="99CCFF"/>
                  </a:solidFill>
                  <a:round/>
                  <a:headEnd/>
                  <a:tailEnd/>
                </a:ln>
              </p:spPr>
              <p:txBody>
                <a:bodyPr lIns="79200" tIns="39600" rIns="79200" bIns="39600" anchor="ctr"/>
                <a:lstStyle>
                  <a:defPPr>
                    <a:defRPr lang="en-US"/>
                  </a:defPPr>
                  <a:lvl1pPr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1pPr>
                  <a:lvl2pPr marL="4572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2pPr>
                  <a:lvl3pPr marL="9144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3pPr>
                  <a:lvl4pPr marL="13716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4pPr>
                  <a:lvl5pPr marL="18288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5pPr>
                  <a:lvl6pPr marL="2286000" algn="l" defTabSz="914400" rtl="0" eaLnBrk="1" latinLnBrk="0" hangingPunct="1">
                    <a:defRPr sz="1200" kern="1200">
                      <a:solidFill>
                        <a:schemeClr val="bg1"/>
                      </a:solidFill>
                      <a:latin typeface="FrutigerNext LT Regular" pitchFamily="34" charset="0"/>
                      <a:ea typeface="MS PGothic" pitchFamily="34" charset="-128"/>
                      <a:cs typeface="+mn-cs"/>
                    </a:defRPr>
                  </a:lvl6pPr>
                  <a:lvl7pPr marL="2743200" algn="l" defTabSz="914400" rtl="0" eaLnBrk="1" latinLnBrk="0" hangingPunct="1">
                    <a:defRPr sz="1200" kern="1200">
                      <a:solidFill>
                        <a:schemeClr val="bg1"/>
                      </a:solidFill>
                      <a:latin typeface="FrutigerNext LT Regular" pitchFamily="34" charset="0"/>
                      <a:ea typeface="MS PGothic" pitchFamily="34" charset="-128"/>
                      <a:cs typeface="+mn-cs"/>
                    </a:defRPr>
                  </a:lvl7pPr>
                  <a:lvl8pPr marL="3200400" algn="l" defTabSz="914400" rtl="0" eaLnBrk="1" latinLnBrk="0" hangingPunct="1">
                    <a:defRPr sz="1200" kern="1200">
                      <a:solidFill>
                        <a:schemeClr val="bg1"/>
                      </a:solidFill>
                      <a:latin typeface="FrutigerNext LT Regular" pitchFamily="34" charset="0"/>
                      <a:ea typeface="MS PGothic" pitchFamily="34" charset="-128"/>
                      <a:cs typeface="+mn-cs"/>
                    </a:defRPr>
                  </a:lvl8pPr>
                  <a:lvl9pPr marL="3657600" algn="l" defTabSz="914400" rtl="0" eaLnBrk="1" latinLnBrk="0" hangingPunct="1">
                    <a:defRPr sz="1200" kern="1200">
                      <a:solidFill>
                        <a:schemeClr val="bg1"/>
                      </a:solidFill>
                      <a:latin typeface="FrutigerNext LT Regular" pitchFamily="34" charset="0"/>
                      <a:ea typeface="MS PGothic" pitchFamily="34" charset="-128"/>
                      <a:cs typeface="+mn-cs"/>
                    </a:defRPr>
                  </a:lvl9pPr>
                </a:lstStyle>
                <a:p>
                  <a:pPr algn="ctr" defTabSz="801688">
                    <a:defRPr/>
                  </a:pPr>
                  <a:r>
                    <a:rPr lang="en-US" altLang="zh-CN" sz="1050" b="1" dirty="0">
                      <a:solidFill>
                        <a:srgbClr val="C00000"/>
                      </a:solidFill>
                      <a:latin typeface="+mn-lt"/>
                      <a:ea typeface="ＭＳ Ｐゴシック" pitchFamily="34" charset="-128"/>
                    </a:rPr>
                    <a:t>VM</a:t>
                  </a:r>
                </a:p>
              </p:txBody>
            </p:sp>
            <p:sp>
              <p:nvSpPr>
                <p:cNvPr id="83" name="矩形 82"/>
                <p:cNvSpPr>
                  <a:spLocks noChangeArrowheads="1"/>
                </p:cNvSpPr>
                <p:nvPr/>
              </p:nvSpPr>
              <p:spPr bwMode="auto">
                <a:xfrm>
                  <a:off x="5580444" y="3213483"/>
                  <a:ext cx="374572" cy="374397"/>
                </a:xfrm>
                <a:prstGeom prst="rect">
                  <a:avLst/>
                </a:prstGeom>
                <a:gradFill flip="none" rotWithShape="1">
                  <a:gsLst>
                    <a:gs pos="0">
                      <a:srgbClr val="CCECFF"/>
                    </a:gs>
                    <a:gs pos="53000">
                      <a:srgbClr val="D4DEFF"/>
                    </a:gs>
                    <a:gs pos="83000">
                      <a:srgbClr val="D4DEFF"/>
                    </a:gs>
                    <a:gs pos="100000">
                      <a:srgbClr val="96AB94"/>
                    </a:gs>
                  </a:gsLst>
                  <a:lin ang="5400000" scaled="1"/>
                  <a:tileRect/>
                </a:gradFill>
                <a:ln w="9525" algn="ctr">
                  <a:solidFill>
                    <a:srgbClr val="99CCFF"/>
                  </a:solidFill>
                  <a:round/>
                  <a:headEnd/>
                  <a:tailEnd/>
                </a:ln>
              </p:spPr>
              <p:txBody>
                <a:bodyPr lIns="79200" tIns="39600" rIns="79200" bIns="39600" anchor="ctr"/>
                <a:lstStyle>
                  <a:defPPr>
                    <a:defRPr lang="en-US"/>
                  </a:defPPr>
                  <a:lvl1pPr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1pPr>
                  <a:lvl2pPr marL="4572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2pPr>
                  <a:lvl3pPr marL="9144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3pPr>
                  <a:lvl4pPr marL="13716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4pPr>
                  <a:lvl5pPr marL="18288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5pPr>
                  <a:lvl6pPr marL="2286000" algn="l" defTabSz="914400" rtl="0" eaLnBrk="1" latinLnBrk="0" hangingPunct="1">
                    <a:defRPr sz="1200" kern="1200">
                      <a:solidFill>
                        <a:schemeClr val="bg1"/>
                      </a:solidFill>
                      <a:latin typeface="FrutigerNext LT Regular" pitchFamily="34" charset="0"/>
                      <a:ea typeface="MS PGothic" pitchFamily="34" charset="-128"/>
                      <a:cs typeface="+mn-cs"/>
                    </a:defRPr>
                  </a:lvl6pPr>
                  <a:lvl7pPr marL="2743200" algn="l" defTabSz="914400" rtl="0" eaLnBrk="1" latinLnBrk="0" hangingPunct="1">
                    <a:defRPr sz="1200" kern="1200">
                      <a:solidFill>
                        <a:schemeClr val="bg1"/>
                      </a:solidFill>
                      <a:latin typeface="FrutigerNext LT Regular" pitchFamily="34" charset="0"/>
                      <a:ea typeface="MS PGothic" pitchFamily="34" charset="-128"/>
                      <a:cs typeface="+mn-cs"/>
                    </a:defRPr>
                  </a:lvl7pPr>
                  <a:lvl8pPr marL="3200400" algn="l" defTabSz="914400" rtl="0" eaLnBrk="1" latinLnBrk="0" hangingPunct="1">
                    <a:defRPr sz="1200" kern="1200">
                      <a:solidFill>
                        <a:schemeClr val="bg1"/>
                      </a:solidFill>
                      <a:latin typeface="FrutigerNext LT Regular" pitchFamily="34" charset="0"/>
                      <a:ea typeface="MS PGothic" pitchFamily="34" charset="-128"/>
                      <a:cs typeface="+mn-cs"/>
                    </a:defRPr>
                  </a:lvl8pPr>
                  <a:lvl9pPr marL="3657600" algn="l" defTabSz="914400" rtl="0" eaLnBrk="1" latinLnBrk="0" hangingPunct="1">
                    <a:defRPr sz="1200" kern="1200">
                      <a:solidFill>
                        <a:schemeClr val="bg1"/>
                      </a:solidFill>
                      <a:latin typeface="FrutigerNext LT Regular" pitchFamily="34" charset="0"/>
                      <a:ea typeface="MS PGothic" pitchFamily="34" charset="-128"/>
                      <a:cs typeface="+mn-cs"/>
                    </a:defRPr>
                  </a:lvl9pPr>
                </a:lstStyle>
                <a:p>
                  <a:pPr algn="ctr" defTabSz="801688">
                    <a:defRPr/>
                  </a:pPr>
                  <a:r>
                    <a:rPr lang="en-US" altLang="zh-CN" sz="1050" b="1" dirty="0">
                      <a:solidFill>
                        <a:srgbClr val="C00000"/>
                      </a:solidFill>
                      <a:latin typeface="+mn-lt"/>
                      <a:ea typeface="ＭＳ Ｐゴシック" pitchFamily="34" charset="-128"/>
                    </a:rPr>
                    <a:t>VM</a:t>
                  </a:r>
                </a:p>
              </p:txBody>
            </p:sp>
          </p:grpSp>
        </p:grpSp>
        <p:sp>
          <p:nvSpPr>
            <p:cNvPr id="105494" name="矩形 59"/>
            <p:cNvSpPr>
              <a:spLocks noChangeArrowheads="1"/>
            </p:cNvSpPr>
            <p:nvPr/>
          </p:nvSpPr>
          <p:spPr bwMode="auto">
            <a:xfrm>
              <a:off x="1081088" y="3178175"/>
              <a:ext cx="2881312" cy="647700"/>
            </a:xfrm>
            <a:prstGeom prst="rect">
              <a:avLst/>
            </a:prstGeom>
            <a:noFill/>
            <a:ln w="28575" algn="ctr">
              <a:solidFill>
                <a:schemeClr val="tx1"/>
              </a:solidFill>
              <a:prstDash val="sysDash"/>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1000">
                  <a:solidFill>
                    <a:schemeClr val="tx1"/>
                  </a:solidFill>
                  <a:latin typeface="FrutigerNext LT Regular" panose="020B0503040504020204" pitchFamily="34" charset="0"/>
                  <a:ea typeface="宋体" panose="02010600030101010101" pitchFamily="2" charset="-122"/>
                </a:defRPr>
              </a:lvl1pPr>
              <a:lvl2pPr marL="742950" indent="-285750" eaLnBrk="0" hangingPunct="0">
                <a:defRPr sz="1000">
                  <a:solidFill>
                    <a:schemeClr val="tx1"/>
                  </a:solidFill>
                  <a:latin typeface="FrutigerNext LT Regular" panose="020B0503040504020204" pitchFamily="34" charset="0"/>
                  <a:ea typeface="宋体" panose="02010600030101010101" pitchFamily="2" charset="-122"/>
                </a:defRPr>
              </a:lvl2pPr>
              <a:lvl3pPr marL="1143000" indent="-228600" eaLnBrk="0" hangingPunct="0">
                <a:defRPr sz="1000">
                  <a:solidFill>
                    <a:schemeClr val="tx1"/>
                  </a:solidFill>
                  <a:latin typeface="FrutigerNext LT Regular" panose="020B0503040504020204" pitchFamily="34" charset="0"/>
                  <a:ea typeface="宋体" panose="02010600030101010101" pitchFamily="2" charset="-122"/>
                </a:defRPr>
              </a:lvl3pPr>
              <a:lvl4pPr marL="1600200" indent="-228600" eaLnBrk="0" hangingPunct="0">
                <a:defRPr sz="1000">
                  <a:solidFill>
                    <a:schemeClr val="tx1"/>
                  </a:solidFill>
                  <a:latin typeface="FrutigerNext LT Regular" panose="020B0503040504020204" pitchFamily="34" charset="0"/>
                  <a:ea typeface="宋体" panose="02010600030101010101" pitchFamily="2" charset="-122"/>
                </a:defRPr>
              </a:lvl4pPr>
              <a:lvl5pPr marL="2057400" indent="-228600" eaLnBrk="0" hangingPunct="0">
                <a:defRPr sz="1000">
                  <a:solidFill>
                    <a:schemeClr val="tx1"/>
                  </a:solidFill>
                  <a:latin typeface="FrutigerNext LT Regular" panose="020B0503040504020204" pitchFamily="34" charset="0"/>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9pPr>
            </a:lstStyle>
            <a:p>
              <a:endParaRPr lang="zh-CN" altLang="en-US" sz="2500">
                <a:solidFill>
                  <a:srgbClr val="000000"/>
                </a:solidFill>
                <a:latin typeface="+mn-lt"/>
                <a:ea typeface="MS PGothic" panose="020B0600070205080204" pitchFamily="34" charset="-128"/>
              </a:endParaRPr>
            </a:p>
          </p:txBody>
        </p:sp>
        <p:sp>
          <p:nvSpPr>
            <p:cNvPr id="105495" name="TextBox 144"/>
            <p:cNvSpPr txBox="1">
              <a:spLocks noChangeArrowheads="1"/>
            </p:cNvSpPr>
            <p:nvPr/>
          </p:nvSpPr>
          <p:spPr bwMode="auto">
            <a:xfrm>
              <a:off x="1449388" y="3178175"/>
              <a:ext cx="1504950"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000">
                  <a:solidFill>
                    <a:schemeClr val="tx1"/>
                  </a:solidFill>
                  <a:latin typeface="FrutigerNext LT Regular" panose="020B0503040504020204" pitchFamily="34" charset="0"/>
                  <a:ea typeface="宋体" panose="02010600030101010101" pitchFamily="2" charset="-122"/>
                </a:defRPr>
              </a:lvl1pPr>
              <a:lvl2pPr marL="742950" indent="-285750" eaLnBrk="0" hangingPunct="0">
                <a:defRPr sz="1000">
                  <a:solidFill>
                    <a:schemeClr val="tx1"/>
                  </a:solidFill>
                  <a:latin typeface="FrutigerNext LT Regular" panose="020B0503040504020204" pitchFamily="34" charset="0"/>
                  <a:ea typeface="宋体" panose="02010600030101010101" pitchFamily="2" charset="-122"/>
                </a:defRPr>
              </a:lvl2pPr>
              <a:lvl3pPr marL="1143000" indent="-228600" eaLnBrk="0" hangingPunct="0">
                <a:defRPr sz="1000">
                  <a:solidFill>
                    <a:schemeClr val="tx1"/>
                  </a:solidFill>
                  <a:latin typeface="FrutigerNext LT Regular" panose="020B0503040504020204" pitchFamily="34" charset="0"/>
                  <a:ea typeface="宋体" panose="02010600030101010101" pitchFamily="2" charset="-122"/>
                </a:defRPr>
              </a:lvl3pPr>
              <a:lvl4pPr marL="1600200" indent="-228600" eaLnBrk="0" hangingPunct="0">
                <a:defRPr sz="1000">
                  <a:solidFill>
                    <a:schemeClr val="tx1"/>
                  </a:solidFill>
                  <a:latin typeface="FrutigerNext LT Regular" panose="020B0503040504020204" pitchFamily="34" charset="0"/>
                  <a:ea typeface="宋体" panose="02010600030101010101" pitchFamily="2" charset="-122"/>
                </a:defRPr>
              </a:lvl4pPr>
              <a:lvl5pPr marL="2057400" indent="-228600" eaLnBrk="0" hangingPunct="0">
                <a:defRPr sz="1000">
                  <a:solidFill>
                    <a:schemeClr val="tx1"/>
                  </a:solidFill>
                  <a:latin typeface="FrutigerNext LT Regular" panose="020B0503040504020204" pitchFamily="34" charset="0"/>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9pPr>
            </a:lstStyle>
            <a:p>
              <a:pPr algn="ctr" eaLnBrk="1" hangingPunct="1"/>
              <a:r>
                <a:rPr lang="en-US" altLang="zh-CN" sz="1100">
                  <a:solidFill>
                    <a:srgbClr val="000000"/>
                  </a:solidFill>
                  <a:latin typeface="+mn-lt"/>
                  <a:ea typeface="MS PGothic" panose="020B0600070205080204" pitchFamily="34" charset="-128"/>
                </a:rPr>
                <a:t>Security Group A</a:t>
              </a:r>
              <a:endParaRPr lang="zh-CN" altLang="en-US" sz="1100">
                <a:solidFill>
                  <a:srgbClr val="000000"/>
                </a:solidFill>
                <a:latin typeface="+mn-lt"/>
                <a:ea typeface="MS PGothic" panose="020B0600070205080204" pitchFamily="34" charset="-128"/>
              </a:endParaRPr>
            </a:p>
          </p:txBody>
        </p:sp>
        <p:sp>
          <p:nvSpPr>
            <p:cNvPr id="105496" name="矩形 61"/>
            <p:cNvSpPr>
              <a:spLocks noChangeArrowheads="1"/>
            </p:cNvSpPr>
            <p:nvPr/>
          </p:nvSpPr>
          <p:spPr bwMode="auto">
            <a:xfrm>
              <a:off x="5762625" y="3178175"/>
              <a:ext cx="1366838" cy="1582738"/>
            </a:xfrm>
            <a:prstGeom prst="rect">
              <a:avLst/>
            </a:prstGeom>
            <a:noFill/>
            <a:ln w="28575" algn="ctr">
              <a:solidFill>
                <a:schemeClr val="tx1"/>
              </a:solidFill>
              <a:prstDash val="sysDash"/>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1000">
                  <a:solidFill>
                    <a:schemeClr val="tx1"/>
                  </a:solidFill>
                  <a:latin typeface="FrutigerNext LT Regular" panose="020B0503040504020204" pitchFamily="34" charset="0"/>
                  <a:ea typeface="宋体" panose="02010600030101010101" pitchFamily="2" charset="-122"/>
                </a:defRPr>
              </a:lvl1pPr>
              <a:lvl2pPr marL="742950" indent="-285750" eaLnBrk="0" hangingPunct="0">
                <a:defRPr sz="1000">
                  <a:solidFill>
                    <a:schemeClr val="tx1"/>
                  </a:solidFill>
                  <a:latin typeface="FrutigerNext LT Regular" panose="020B0503040504020204" pitchFamily="34" charset="0"/>
                  <a:ea typeface="宋体" panose="02010600030101010101" pitchFamily="2" charset="-122"/>
                </a:defRPr>
              </a:lvl2pPr>
              <a:lvl3pPr marL="1143000" indent="-228600" eaLnBrk="0" hangingPunct="0">
                <a:defRPr sz="1000">
                  <a:solidFill>
                    <a:schemeClr val="tx1"/>
                  </a:solidFill>
                  <a:latin typeface="FrutigerNext LT Regular" panose="020B0503040504020204" pitchFamily="34" charset="0"/>
                  <a:ea typeface="宋体" panose="02010600030101010101" pitchFamily="2" charset="-122"/>
                </a:defRPr>
              </a:lvl3pPr>
              <a:lvl4pPr marL="1600200" indent="-228600" eaLnBrk="0" hangingPunct="0">
                <a:defRPr sz="1000">
                  <a:solidFill>
                    <a:schemeClr val="tx1"/>
                  </a:solidFill>
                  <a:latin typeface="FrutigerNext LT Regular" panose="020B0503040504020204" pitchFamily="34" charset="0"/>
                  <a:ea typeface="宋体" panose="02010600030101010101" pitchFamily="2" charset="-122"/>
                </a:defRPr>
              </a:lvl4pPr>
              <a:lvl5pPr marL="2057400" indent="-228600" eaLnBrk="0" hangingPunct="0">
                <a:defRPr sz="1000">
                  <a:solidFill>
                    <a:schemeClr val="tx1"/>
                  </a:solidFill>
                  <a:latin typeface="FrutigerNext LT Regular" panose="020B0503040504020204" pitchFamily="34" charset="0"/>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9pPr>
            </a:lstStyle>
            <a:p>
              <a:endParaRPr lang="zh-CN" altLang="en-US" sz="2500">
                <a:solidFill>
                  <a:srgbClr val="000000"/>
                </a:solidFill>
                <a:latin typeface="+mn-lt"/>
                <a:ea typeface="MS PGothic" panose="020B0600070205080204" pitchFamily="34" charset="-128"/>
              </a:endParaRPr>
            </a:p>
          </p:txBody>
        </p:sp>
        <p:sp>
          <p:nvSpPr>
            <p:cNvPr id="105497" name="矩形 62"/>
            <p:cNvSpPr>
              <a:spLocks noChangeArrowheads="1"/>
            </p:cNvSpPr>
            <p:nvPr/>
          </p:nvSpPr>
          <p:spPr bwMode="auto">
            <a:xfrm>
              <a:off x="3529013" y="3394075"/>
              <a:ext cx="1584325" cy="792163"/>
            </a:xfrm>
            <a:prstGeom prst="rect">
              <a:avLst/>
            </a:prstGeom>
            <a:noFill/>
            <a:ln w="28575" algn="ctr">
              <a:solidFill>
                <a:schemeClr val="tx1"/>
              </a:solidFill>
              <a:prstDash val="sysDash"/>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1000">
                  <a:solidFill>
                    <a:schemeClr val="tx1"/>
                  </a:solidFill>
                  <a:latin typeface="FrutigerNext LT Regular" panose="020B0503040504020204" pitchFamily="34" charset="0"/>
                  <a:ea typeface="宋体" panose="02010600030101010101" pitchFamily="2" charset="-122"/>
                </a:defRPr>
              </a:lvl1pPr>
              <a:lvl2pPr marL="742950" indent="-285750" eaLnBrk="0" hangingPunct="0">
                <a:defRPr sz="1000">
                  <a:solidFill>
                    <a:schemeClr val="tx1"/>
                  </a:solidFill>
                  <a:latin typeface="FrutigerNext LT Regular" panose="020B0503040504020204" pitchFamily="34" charset="0"/>
                  <a:ea typeface="宋体" panose="02010600030101010101" pitchFamily="2" charset="-122"/>
                </a:defRPr>
              </a:lvl2pPr>
              <a:lvl3pPr marL="1143000" indent="-228600" eaLnBrk="0" hangingPunct="0">
                <a:defRPr sz="1000">
                  <a:solidFill>
                    <a:schemeClr val="tx1"/>
                  </a:solidFill>
                  <a:latin typeface="FrutigerNext LT Regular" panose="020B0503040504020204" pitchFamily="34" charset="0"/>
                  <a:ea typeface="宋体" panose="02010600030101010101" pitchFamily="2" charset="-122"/>
                </a:defRPr>
              </a:lvl3pPr>
              <a:lvl4pPr marL="1600200" indent="-228600" eaLnBrk="0" hangingPunct="0">
                <a:defRPr sz="1000">
                  <a:solidFill>
                    <a:schemeClr val="tx1"/>
                  </a:solidFill>
                  <a:latin typeface="FrutigerNext LT Regular" panose="020B0503040504020204" pitchFamily="34" charset="0"/>
                  <a:ea typeface="宋体" panose="02010600030101010101" pitchFamily="2" charset="-122"/>
                </a:defRPr>
              </a:lvl4pPr>
              <a:lvl5pPr marL="2057400" indent="-228600" eaLnBrk="0" hangingPunct="0">
                <a:defRPr sz="1000">
                  <a:solidFill>
                    <a:schemeClr val="tx1"/>
                  </a:solidFill>
                  <a:latin typeface="FrutigerNext LT Regular" panose="020B0503040504020204" pitchFamily="34" charset="0"/>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9pPr>
            </a:lstStyle>
            <a:p>
              <a:endParaRPr lang="zh-CN" altLang="en-US" sz="2500">
                <a:solidFill>
                  <a:srgbClr val="000000"/>
                </a:solidFill>
                <a:latin typeface="+mn-lt"/>
                <a:ea typeface="MS PGothic" panose="020B0600070205080204" pitchFamily="34" charset="-128"/>
              </a:endParaRPr>
            </a:p>
          </p:txBody>
        </p:sp>
        <p:sp>
          <p:nvSpPr>
            <p:cNvPr id="105498" name="TextBox 152"/>
            <p:cNvSpPr txBox="1">
              <a:spLocks noChangeArrowheads="1"/>
            </p:cNvSpPr>
            <p:nvPr/>
          </p:nvSpPr>
          <p:spPr bwMode="auto">
            <a:xfrm>
              <a:off x="3817938" y="3752850"/>
              <a:ext cx="107950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000">
                  <a:solidFill>
                    <a:schemeClr val="tx1"/>
                  </a:solidFill>
                  <a:latin typeface="FrutigerNext LT Regular" panose="020B0503040504020204" pitchFamily="34" charset="0"/>
                  <a:ea typeface="宋体" panose="02010600030101010101" pitchFamily="2" charset="-122"/>
                </a:defRPr>
              </a:lvl1pPr>
              <a:lvl2pPr marL="742950" indent="-285750" eaLnBrk="0" hangingPunct="0">
                <a:defRPr sz="1000">
                  <a:solidFill>
                    <a:schemeClr val="tx1"/>
                  </a:solidFill>
                  <a:latin typeface="FrutigerNext LT Regular" panose="020B0503040504020204" pitchFamily="34" charset="0"/>
                  <a:ea typeface="宋体" panose="02010600030101010101" pitchFamily="2" charset="-122"/>
                </a:defRPr>
              </a:lvl2pPr>
              <a:lvl3pPr marL="1143000" indent="-228600" eaLnBrk="0" hangingPunct="0">
                <a:defRPr sz="1000">
                  <a:solidFill>
                    <a:schemeClr val="tx1"/>
                  </a:solidFill>
                  <a:latin typeface="FrutigerNext LT Regular" panose="020B0503040504020204" pitchFamily="34" charset="0"/>
                  <a:ea typeface="宋体" panose="02010600030101010101" pitchFamily="2" charset="-122"/>
                </a:defRPr>
              </a:lvl3pPr>
              <a:lvl4pPr marL="1600200" indent="-228600" eaLnBrk="0" hangingPunct="0">
                <a:defRPr sz="1000">
                  <a:solidFill>
                    <a:schemeClr val="tx1"/>
                  </a:solidFill>
                  <a:latin typeface="FrutigerNext LT Regular" panose="020B0503040504020204" pitchFamily="34" charset="0"/>
                  <a:ea typeface="宋体" panose="02010600030101010101" pitchFamily="2" charset="-122"/>
                </a:defRPr>
              </a:lvl4pPr>
              <a:lvl5pPr marL="2057400" indent="-228600" eaLnBrk="0" hangingPunct="0">
                <a:defRPr sz="1000">
                  <a:solidFill>
                    <a:schemeClr val="tx1"/>
                  </a:solidFill>
                  <a:latin typeface="FrutigerNext LT Regular" panose="020B0503040504020204" pitchFamily="34" charset="0"/>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9pPr>
            </a:lstStyle>
            <a:p>
              <a:pPr algn="ctr" eaLnBrk="1" hangingPunct="1"/>
              <a:r>
                <a:rPr lang="en-US" altLang="zh-CN" sz="1100">
                  <a:solidFill>
                    <a:srgbClr val="000000"/>
                  </a:solidFill>
                  <a:latin typeface="+mn-lt"/>
                  <a:ea typeface="MS PGothic" panose="020B0600070205080204" pitchFamily="34" charset="-128"/>
                </a:rPr>
                <a:t>Security Group B</a:t>
              </a:r>
              <a:endParaRPr lang="zh-CN" altLang="en-US" sz="1100">
                <a:solidFill>
                  <a:srgbClr val="000000"/>
                </a:solidFill>
                <a:latin typeface="+mn-lt"/>
                <a:ea typeface="MS PGothic" panose="020B0600070205080204" pitchFamily="34" charset="-128"/>
              </a:endParaRPr>
            </a:p>
          </p:txBody>
        </p:sp>
        <p:sp>
          <p:nvSpPr>
            <p:cNvPr id="105499" name="TextBox 154"/>
            <p:cNvSpPr txBox="1">
              <a:spLocks noChangeArrowheads="1"/>
            </p:cNvSpPr>
            <p:nvPr/>
          </p:nvSpPr>
          <p:spPr bwMode="auto">
            <a:xfrm>
              <a:off x="5689600" y="3178175"/>
              <a:ext cx="1512888"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000">
                  <a:solidFill>
                    <a:schemeClr val="tx1"/>
                  </a:solidFill>
                  <a:latin typeface="FrutigerNext LT Regular" panose="020B0503040504020204" pitchFamily="34" charset="0"/>
                  <a:ea typeface="宋体" panose="02010600030101010101" pitchFamily="2" charset="-122"/>
                </a:defRPr>
              </a:lvl1pPr>
              <a:lvl2pPr marL="742950" indent="-285750" eaLnBrk="0" hangingPunct="0">
                <a:defRPr sz="1000">
                  <a:solidFill>
                    <a:schemeClr val="tx1"/>
                  </a:solidFill>
                  <a:latin typeface="FrutigerNext LT Regular" panose="020B0503040504020204" pitchFamily="34" charset="0"/>
                  <a:ea typeface="宋体" panose="02010600030101010101" pitchFamily="2" charset="-122"/>
                </a:defRPr>
              </a:lvl2pPr>
              <a:lvl3pPr marL="1143000" indent="-228600" eaLnBrk="0" hangingPunct="0">
                <a:defRPr sz="1000">
                  <a:solidFill>
                    <a:schemeClr val="tx1"/>
                  </a:solidFill>
                  <a:latin typeface="FrutigerNext LT Regular" panose="020B0503040504020204" pitchFamily="34" charset="0"/>
                  <a:ea typeface="宋体" panose="02010600030101010101" pitchFamily="2" charset="-122"/>
                </a:defRPr>
              </a:lvl3pPr>
              <a:lvl4pPr marL="1600200" indent="-228600" eaLnBrk="0" hangingPunct="0">
                <a:defRPr sz="1000">
                  <a:solidFill>
                    <a:schemeClr val="tx1"/>
                  </a:solidFill>
                  <a:latin typeface="FrutigerNext LT Regular" panose="020B0503040504020204" pitchFamily="34" charset="0"/>
                  <a:ea typeface="宋体" panose="02010600030101010101" pitchFamily="2" charset="-122"/>
                </a:defRPr>
              </a:lvl4pPr>
              <a:lvl5pPr marL="2057400" indent="-228600" eaLnBrk="0" hangingPunct="0">
                <a:defRPr sz="1000">
                  <a:solidFill>
                    <a:schemeClr val="tx1"/>
                  </a:solidFill>
                  <a:latin typeface="FrutigerNext LT Regular" panose="020B0503040504020204" pitchFamily="34" charset="0"/>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9pPr>
            </a:lstStyle>
            <a:p>
              <a:pPr algn="ctr" eaLnBrk="1" hangingPunct="1"/>
              <a:r>
                <a:rPr lang="en-US" altLang="zh-CN" sz="1100">
                  <a:solidFill>
                    <a:srgbClr val="000000"/>
                  </a:solidFill>
                  <a:latin typeface="+mn-lt"/>
                  <a:ea typeface="MS PGothic" panose="020B0600070205080204" pitchFamily="34" charset="-128"/>
                </a:rPr>
                <a:t>Security Group C</a:t>
              </a:r>
              <a:endParaRPr lang="zh-CN" altLang="en-US" sz="1100">
                <a:solidFill>
                  <a:srgbClr val="000000"/>
                </a:solidFill>
                <a:latin typeface="+mn-lt"/>
                <a:ea typeface="MS PGothic" panose="020B0600070205080204" pitchFamily="34" charset="-128"/>
              </a:endParaRPr>
            </a:p>
          </p:txBody>
        </p:sp>
        <p:sp>
          <p:nvSpPr>
            <p:cNvPr id="105500" name="Rounded Rectangle 32"/>
            <p:cNvSpPr>
              <a:spLocks noChangeArrowheads="1"/>
            </p:cNvSpPr>
            <p:nvPr/>
          </p:nvSpPr>
          <p:spPr bwMode="auto">
            <a:xfrm>
              <a:off x="938213" y="2889250"/>
              <a:ext cx="6335712" cy="2016125"/>
            </a:xfrm>
            <a:prstGeom prst="roundRect">
              <a:avLst>
                <a:gd name="adj" fmla="val 8343"/>
              </a:avLst>
            </a:prstGeom>
            <a:noFill/>
            <a:ln w="28575" algn="ctr">
              <a:solidFill>
                <a:srgbClr val="FF0000"/>
              </a:solidFill>
              <a:prstDash val="dash"/>
              <a:round/>
              <a:headEnd/>
              <a:tailEnd/>
            </a:ln>
            <a:extLst>
              <a:ext uri="{909E8E84-426E-40DD-AFC4-6F175D3DCCD1}">
                <a14:hiddenFill xmlns:a14="http://schemas.microsoft.com/office/drawing/2010/main">
                  <a:solidFill>
                    <a:srgbClr val="FFFFFF"/>
                  </a:solidFill>
                </a14:hiddenFill>
              </a:ext>
            </a:extLst>
          </p:spPr>
          <p:txBody>
            <a:bodyPr lIns="79200" tIns="39600" rIns="79200" bIns="39600"/>
            <a:lstStyle>
              <a:lvl1pPr defTabSz="801688" eaLnBrk="0" hangingPunct="0">
                <a:defRPr sz="1000">
                  <a:solidFill>
                    <a:schemeClr val="tx1"/>
                  </a:solidFill>
                  <a:latin typeface="FrutigerNext LT Regular" panose="020B0503040504020204" pitchFamily="34" charset="0"/>
                  <a:ea typeface="宋体" panose="02010600030101010101" pitchFamily="2" charset="-122"/>
                </a:defRPr>
              </a:lvl1pPr>
              <a:lvl2pPr marL="742950" indent="-285750" defTabSz="801688" eaLnBrk="0" hangingPunct="0">
                <a:defRPr sz="1000">
                  <a:solidFill>
                    <a:schemeClr val="tx1"/>
                  </a:solidFill>
                  <a:latin typeface="FrutigerNext LT Regular" panose="020B0503040504020204" pitchFamily="34" charset="0"/>
                  <a:ea typeface="宋体" panose="02010600030101010101" pitchFamily="2" charset="-122"/>
                </a:defRPr>
              </a:lvl2pPr>
              <a:lvl3pPr marL="1143000" indent="-228600" defTabSz="801688" eaLnBrk="0" hangingPunct="0">
                <a:defRPr sz="1000">
                  <a:solidFill>
                    <a:schemeClr val="tx1"/>
                  </a:solidFill>
                  <a:latin typeface="FrutigerNext LT Regular" panose="020B0503040504020204" pitchFamily="34" charset="0"/>
                  <a:ea typeface="宋体" panose="02010600030101010101" pitchFamily="2" charset="-122"/>
                </a:defRPr>
              </a:lvl3pPr>
              <a:lvl4pPr marL="1600200" indent="-228600" defTabSz="801688" eaLnBrk="0" hangingPunct="0">
                <a:defRPr sz="1000">
                  <a:solidFill>
                    <a:schemeClr val="tx1"/>
                  </a:solidFill>
                  <a:latin typeface="FrutigerNext LT Regular" panose="020B0503040504020204" pitchFamily="34" charset="0"/>
                  <a:ea typeface="宋体" panose="02010600030101010101" pitchFamily="2" charset="-122"/>
                </a:defRPr>
              </a:lvl4pPr>
              <a:lvl5pPr marL="2057400" indent="-228600" defTabSz="801688" eaLnBrk="0" hangingPunct="0">
                <a:defRPr sz="1000">
                  <a:solidFill>
                    <a:schemeClr val="tx1"/>
                  </a:solidFill>
                  <a:latin typeface="FrutigerNext LT Regular" panose="020B0503040504020204" pitchFamily="34" charset="0"/>
                  <a:ea typeface="宋体" panose="02010600030101010101" pitchFamily="2" charset="-122"/>
                </a:defRPr>
              </a:lvl5pPr>
              <a:lvl6pPr marL="2514600" indent="-228600" defTabSz="801688" eaLnBrk="0" fontAlgn="base"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6pPr>
              <a:lvl7pPr marL="2971800" indent="-228600" defTabSz="801688" eaLnBrk="0" fontAlgn="base"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7pPr>
              <a:lvl8pPr marL="3429000" indent="-228600" defTabSz="801688" eaLnBrk="0" fontAlgn="base"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8pPr>
              <a:lvl9pPr marL="3886200" indent="-228600" defTabSz="801688" eaLnBrk="0" fontAlgn="base"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9pPr>
            </a:lstStyle>
            <a:p>
              <a:pPr algn="ctr" eaLnBrk="1" hangingPunct="1"/>
              <a:endParaRPr lang="zh-CN" altLang="zh-CN">
                <a:solidFill>
                  <a:srgbClr val="C00000"/>
                </a:solidFill>
                <a:latin typeface="+mn-lt"/>
                <a:ea typeface="MS PGothic" panose="020B0600070205080204" pitchFamily="34" charset="-128"/>
              </a:endParaRPr>
            </a:p>
          </p:txBody>
        </p:sp>
        <p:sp>
          <p:nvSpPr>
            <p:cNvPr id="105501" name="矩形 66"/>
            <p:cNvSpPr>
              <a:spLocks noChangeArrowheads="1"/>
            </p:cNvSpPr>
            <p:nvPr/>
          </p:nvSpPr>
          <p:spPr bwMode="auto">
            <a:xfrm>
              <a:off x="7561263" y="2622550"/>
              <a:ext cx="287337" cy="144463"/>
            </a:xfrm>
            <a:prstGeom prst="rect">
              <a:avLst/>
            </a:prstGeom>
            <a:solidFill>
              <a:srgbClr val="ABDCA0"/>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eaLnBrk="0" hangingPunct="0">
                <a:defRPr sz="1000">
                  <a:solidFill>
                    <a:schemeClr val="tx1"/>
                  </a:solidFill>
                  <a:latin typeface="FrutigerNext LT Regular" panose="020B0503040504020204" pitchFamily="34" charset="0"/>
                  <a:ea typeface="宋体" panose="02010600030101010101" pitchFamily="2" charset="-122"/>
                </a:defRPr>
              </a:lvl1pPr>
              <a:lvl2pPr marL="742950" indent="-285750" eaLnBrk="0" hangingPunct="0">
                <a:defRPr sz="1000">
                  <a:solidFill>
                    <a:schemeClr val="tx1"/>
                  </a:solidFill>
                  <a:latin typeface="FrutigerNext LT Regular" panose="020B0503040504020204" pitchFamily="34" charset="0"/>
                  <a:ea typeface="宋体" panose="02010600030101010101" pitchFamily="2" charset="-122"/>
                </a:defRPr>
              </a:lvl2pPr>
              <a:lvl3pPr marL="1143000" indent="-228600" eaLnBrk="0" hangingPunct="0">
                <a:defRPr sz="1000">
                  <a:solidFill>
                    <a:schemeClr val="tx1"/>
                  </a:solidFill>
                  <a:latin typeface="FrutigerNext LT Regular" panose="020B0503040504020204" pitchFamily="34" charset="0"/>
                  <a:ea typeface="宋体" panose="02010600030101010101" pitchFamily="2" charset="-122"/>
                </a:defRPr>
              </a:lvl3pPr>
              <a:lvl4pPr marL="1600200" indent="-228600" eaLnBrk="0" hangingPunct="0">
                <a:defRPr sz="1000">
                  <a:solidFill>
                    <a:schemeClr val="tx1"/>
                  </a:solidFill>
                  <a:latin typeface="FrutigerNext LT Regular" panose="020B0503040504020204" pitchFamily="34" charset="0"/>
                  <a:ea typeface="宋体" panose="02010600030101010101" pitchFamily="2" charset="-122"/>
                </a:defRPr>
              </a:lvl4pPr>
              <a:lvl5pPr marL="2057400" indent="-228600" eaLnBrk="0" hangingPunct="0">
                <a:defRPr sz="1000">
                  <a:solidFill>
                    <a:schemeClr val="tx1"/>
                  </a:solidFill>
                  <a:latin typeface="FrutigerNext LT Regular" panose="020B0503040504020204" pitchFamily="34" charset="0"/>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9pPr>
            </a:lstStyle>
            <a:p>
              <a:endParaRPr lang="zh-CN" altLang="en-US" sz="2500">
                <a:solidFill>
                  <a:srgbClr val="000000"/>
                </a:solidFill>
                <a:latin typeface="+mn-lt"/>
                <a:ea typeface="MS PGothic" panose="020B0600070205080204" pitchFamily="34" charset="-128"/>
              </a:endParaRPr>
            </a:p>
          </p:txBody>
        </p:sp>
        <p:sp>
          <p:nvSpPr>
            <p:cNvPr id="105503" name="矩形 68"/>
            <p:cNvSpPr>
              <a:spLocks noChangeArrowheads="1"/>
            </p:cNvSpPr>
            <p:nvPr/>
          </p:nvSpPr>
          <p:spPr bwMode="auto">
            <a:xfrm>
              <a:off x="7561263" y="2838450"/>
              <a:ext cx="287337" cy="144463"/>
            </a:xfrm>
            <a:prstGeom prst="rect">
              <a:avLst/>
            </a:prstGeom>
            <a:solidFill>
              <a:srgbClr val="FFC000"/>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eaLnBrk="0" hangingPunct="0">
                <a:defRPr sz="1000">
                  <a:solidFill>
                    <a:schemeClr val="tx1"/>
                  </a:solidFill>
                  <a:latin typeface="FrutigerNext LT Regular" panose="020B0503040504020204" pitchFamily="34" charset="0"/>
                  <a:ea typeface="宋体" panose="02010600030101010101" pitchFamily="2" charset="-122"/>
                </a:defRPr>
              </a:lvl1pPr>
              <a:lvl2pPr marL="742950" indent="-285750" eaLnBrk="0" hangingPunct="0">
                <a:defRPr sz="1000">
                  <a:solidFill>
                    <a:schemeClr val="tx1"/>
                  </a:solidFill>
                  <a:latin typeface="FrutigerNext LT Regular" panose="020B0503040504020204" pitchFamily="34" charset="0"/>
                  <a:ea typeface="宋体" panose="02010600030101010101" pitchFamily="2" charset="-122"/>
                </a:defRPr>
              </a:lvl2pPr>
              <a:lvl3pPr marL="1143000" indent="-228600" eaLnBrk="0" hangingPunct="0">
                <a:defRPr sz="1000">
                  <a:solidFill>
                    <a:schemeClr val="tx1"/>
                  </a:solidFill>
                  <a:latin typeface="FrutigerNext LT Regular" panose="020B0503040504020204" pitchFamily="34" charset="0"/>
                  <a:ea typeface="宋体" panose="02010600030101010101" pitchFamily="2" charset="-122"/>
                </a:defRPr>
              </a:lvl3pPr>
              <a:lvl4pPr marL="1600200" indent="-228600" eaLnBrk="0" hangingPunct="0">
                <a:defRPr sz="1000">
                  <a:solidFill>
                    <a:schemeClr val="tx1"/>
                  </a:solidFill>
                  <a:latin typeface="FrutigerNext LT Regular" panose="020B0503040504020204" pitchFamily="34" charset="0"/>
                  <a:ea typeface="宋体" panose="02010600030101010101" pitchFamily="2" charset="-122"/>
                </a:defRPr>
              </a:lvl4pPr>
              <a:lvl5pPr marL="2057400" indent="-228600" eaLnBrk="0" hangingPunct="0">
                <a:defRPr sz="1000">
                  <a:solidFill>
                    <a:schemeClr val="tx1"/>
                  </a:solidFill>
                  <a:latin typeface="FrutigerNext LT Regular" panose="020B0503040504020204" pitchFamily="34" charset="0"/>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9pPr>
            </a:lstStyle>
            <a:p>
              <a:endParaRPr lang="zh-CN" altLang="en-US" sz="2500">
                <a:solidFill>
                  <a:srgbClr val="000000"/>
                </a:solidFill>
                <a:latin typeface="+mn-lt"/>
                <a:ea typeface="MS PGothic" panose="020B0600070205080204" pitchFamily="34" charset="-128"/>
              </a:endParaRPr>
            </a:p>
          </p:txBody>
        </p:sp>
        <p:sp>
          <p:nvSpPr>
            <p:cNvPr id="105505" name="TextBox 93"/>
            <p:cNvSpPr txBox="1">
              <a:spLocks noChangeArrowheads="1"/>
            </p:cNvSpPr>
            <p:nvPr/>
          </p:nvSpPr>
          <p:spPr bwMode="auto">
            <a:xfrm>
              <a:off x="2954338" y="2889250"/>
              <a:ext cx="2232025"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000">
                  <a:solidFill>
                    <a:schemeClr val="tx1"/>
                  </a:solidFill>
                  <a:latin typeface="FrutigerNext LT Regular" panose="020B0503040504020204" pitchFamily="34" charset="0"/>
                  <a:ea typeface="宋体" panose="02010600030101010101" pitchFamily="2" charset="-122"/>
                </a:defRPr>
              </a:lvl1pPr>
              <a:lvl2pPr marL="742950" indent="-285750" eaLnBrk="0" hangingPunct="0">
                <a:defRPr sz="1000">
                  <a:solidFill>
                    <a:schemeClr val="tx1"/>
                  </a:solidFill>
                  <a:latin typeface="FrutigerNext LT Regular" panose="020B0503040504020204" pitchFamily="34" charset="0"/>
                  <a:ea typeface="宋体" panose="02010600030101010101" pitchFamily="2" charset="-122"/>
                </a:defRPr>
              </a:lvl2pPr>
              <a:lvl3pPr marL="1143000" indent="-228600" eaLnBrk="0" hangingPunct="0">
                <a:defRPr sz="1000">
                  <a:solidFill>
                    <a:schemeClr val="tx1"/>
                  </a:solidFill>
                  <a:latin typeface="FrutigerNext LT Regular" panose="020B0503040504020204" pitchFamily="34" charset="0"/>
                  <a:ea typeface="宋体" panose="02010600030101010101" pitchFamily="2" charset="-122"/>
                </a:defRPr>
              </a:lvl3pPr>
              <a:lvl4pPr marL="1600200" indent="-228600" eaLnBrk="0" hangingPunct="0">
                <a:defRPr sz="1000">
                  <a:solidFill>
                    <a:schemeClr val="tx1"/>
                  </a:solidFill>
                  <a:latin typeface="FrutigerNext LT Regular" panose="020B0503040504020204" pitchFamily="34" charset="0"/>
                  <a:ea typeface="宋体" panose="02010600030101010101" pitchFamily="2" charset="-122"/>
                </a:defRPr>
              </a:lvl4pPr>
              <a:lvl5pPr marL="2057400" indent="-228600" eaLnBrk="0" hangingPunct="0">
                <a:defRPr sz="1000">
                  <a:solidFill>
                    <a:schemeClr val="tx1"/>
                  </a:solidFill>
                  <a:latin typeface="FrutigerNext LT Regular" panose="020B0503040504020204" pitchFamily="34" charset="0"/>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9pPr>
            </a:lstStyle>
            <a:p>
              <a:pPr algn="ctr" eaLnBrk="1" hangingPunct="1"/>
              <a:r>
                <a:rPr lang="en-US" altLang="zh-CN" sz="1200">
                  <a:solidFill>
                    <a:srgbClr val="000000"/>
                  </a:solidFill>
                  <a:latin typeface="+mn-lt"/>
                  <a:ea typeface="MS PGothic" panose="020B0600070205080204" pitchFamily="34" charset="-128"/>
                </a:rPr>
                <a:t>EC2  Data Center</a:t>
              </a:r>
              <a:endParaRPr lang="zh-CN" altLang="en-US" sz="1200">
                <a:solidFill>
                  <a:srgbClr val="000000"/>
                </a:solidFill>
                <a:latin typeface="+mn-lt"/>
                <a:ea typeface="MS PGothic" panose="020B0600070205080204" pitchFamily="34" charset="-128"/>
              </a:endParaRPr>
            </a:p>
          </p:txBody>
        </p:sp>
        <p:sp>
          <p:nvSpPr>
            <p:cNvPr id="72" name="矩形 71"/>
            <p:cNvSpPr/>
            <p:nvPr/>
          </p:nvSpPr>
          <p:spPr bwMode="auto">
            <a:xfrm>
              <a:off x="7561263" y="3054350"/>
              <a:ext cx="287337" cy="144463"/>
            </a:xfrm>
            <a:prstGeom prst="rect">
              <a:avLst/>
            </a:prstGeom>
            <a:solidFill>
              <a:schemeClr val="bg2">
                <a:lumMod val="60000"/>
                <a:lumOff val="40000"/>
              </a:schemeClr>
            </a:solidFill>
            <a:ln w="9525" cap="flat" cmpd="sng" algn="ctr">
              <a:noFill/>
              <a:prstDash val="solid"/>
              <a:round/>
              <a:headEnd type="none" w="med" len="med"/>
              <a:tailEnd type="none" w="med" len="med"/>
            </a:ln>
            <a:effectLst/>
          </p:spPr>
          <p:txBody>
            <a:bodyPr/>
            <a:lstStyle>
              <a:defPPr>
                <a:defRPr lang="en-US"/>
              </a:defPPr>
              <a:lvl1pPr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1pPr>
              <a:lvl2pPr marL="4572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2pPr>
              <a:lvl3pPr marL="9144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3pPr>
              <a:lvl4pPr marL="13716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4pPr>
              <a:lvl5pPr marL="18288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5pPr>
              <a:lvl6pPr marL="2286000" algn="l" defTabSz="914400" rtl="0" eaLnBrk="1" latinLnBrk="0" hangingPunct="1">
                <a:defRPr sz="1200" kern="1200">
                  <a:solidFill>
                    <a:schemeClr val="bg1"/>
                  </a:solidFill>
                  <a:latin typeface="FrutigerNext LT Regular" pitchFamily="34" charset="0"/>
                  <a:ea typeface="MS PGothic" pitchFamily="34" charset="-128"/>
                  <a:cs typeface="+mn-cs"/>
                </a:defRPr>
              </a:lvl6pPr>
              <a:lvl7pPr marL="2743200" algn="l" defTabSz="914400" rtl="0" eaLnBrk="1" latinLnBrk="0" hangingPunct="1">
                <a:defRPr sz="1200" kern="1200">
                  <a:solidFill>
                    <a:schemeClr val="bg1"/>
                  </a:solidFill>
                  <a:latin typeface="FrutigerNext LT Regular" pitchFamily="34" charset="0"/>
                  <a:ea typeface="MS PGothic" pitchFamily="34" charset="-128"/>
                  <a:cs typeface="+mn-cs"/>
                </a:defRPr>
              </a:lvl7pPr>
              <a:lvl8pPr marL="3200400" algn="l" defTabSz="914400" rtl="0" eaLnBrk="1" latinLnBrk="0" hangingPunct="1">
                <a:defRPr sz="1200" kern="1200">
                  <a:solidFill>
                    <a:schemeClr val="bg1"/>
                  </a:solidFill>
                  <a:latin typeface="FrutigerNext LT Regular" pitchFamily="34" charset="0"/>
                  <a:ea typeface="MS PGothic" pitchFamily="34" charset="-128"/>
                  <a:cs typeface="+mn-cs"/>
                </a:defRPr>
              </a:lvl8pPr>
              <a:lvl9pPr marL="3657600" algn="l" defTabSz="914400" rtl="0" eaLnBrk="1" latinLnBrk="0" hangingPunct="1">
                <a:defRPr sz="1200" kern="1200">
                  <a:solidFill>
                    <a:schemeClr val="bg1"/>
                  </a:solidFill>
                  <a:latin typeface="FrutigerNext LT Regular" pitchFamily="34" charset="0"/>
                  <a:ea typeface="MS PGothic" pitchFamily="34" charset="-128"/>
                  <a:cs typeface="+mn-cs"/>
                </a:defRPr>
              </a:lvl9pPr>
            </a:lstStyle>
            <a:p>
              <a:pPr eaLnBrk="0" hangingPunct="0">
                <a:defRPr/>
              </a:pPr>
              <a:endParaRPr lang="zh-CN" altLang="en-US" sz="2500">
                <a:solidFill>
                  <a:srgbClr val="000000"/>
                </a:solidFill>
                <a:latin typeface="+mn-lt"/>
              </a:endParaRPr>
            </a:p>
          </p:txBody>
        </p:sp>
        <p:sp>
          <p:nvSpPr>
            <p:cNvPr id="105508" name="矩形 73"/>
            <p:cNvSpPr>
              <a:spLocks noChangeArrowheads="1"/>
            </p:cNvSpPr>
            <p:nvPr/>
          </p:nvSpPr>
          <p:spPr bwMode="auto">
            <a:xfrm>
              <a:off x="1081088" y="4257675"/>
              <a:ext cx="4537075" cy="503238"/>
            </a:xfrm>
            <a:prstGeom prst="rect">
              <a:avLst/>
            </a:prstGeom>
            <a:noFill/>
            <a:ln w="28575" algn="ctr">
              <a:solidFill>
                <a:schemeClr val="tx1"/>
              </a:solidFill>
              <a:prstDash val="sysDash"/>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1000">
                  <a:solidFill>
                    <a:schemeClr val="tx1"/>
                  </a:solidFill>
                  <a:latin typeface="FrutigerNext LT Regular" panose="020B0503040504020204" pitchFamily="34" charset="0"/>
                  <a:ea typeface="宋体" panose="02010600030101010101" pitchFamily="2" charset="-122"/>
                </a:defRPr>
              </a:lvl1pPr>
              <a:lvl2pPr marL="742950" indent="-285750" eaLnBrk="0" hangingPunct="0">
                <a:defRPr sz="1000">
                  <a:solidFill>
                    <a:schemeClr val="tx1"/>
                  </a:solidFill>
                  <a:latin typeface="FrutigerNext LT Regular" panose="020B0503040504020204" pitchFamily="34" charset="0"/>
                  <a:ea typeface="宋体" panose="02010600030101010101" pitchFamily="2" charset="-122"/>
                </a:defRPr>
              </a:lvl2pPr>
              <a:lvl3pPr marL="1143000" indent="-228600" eaLnBrk="0" hangingPunct="0">
                <a:defRPr sz="1000">
                  <a:solidFill>
                    <a:schemeClr val="tx1"/>
                  </a:solidFill>
                  <a:latin typeface="FrutigerNext LT Regular" panose="020B0503040504020204" pitchFamily="34" charset="0"/>
                  <a:ea typeface="宋体" panose="02010600030101010101" pitchFamily="2" charset="-122"/>
                </a:defRPr>
              </a:lvl3pPr>
              <a:lvl4pPr marL="1600200" indent="-228600" eaLnBrk="0" hangingPunct="0">
                <a:defRPr sz="1000">
                  <a:solidFill>
                    <a:schemeClr val="tx1"/>
                  </a:solidFill>
                  <a:latin typeface="FrutigerNext LT Regular" panose="020B0503040504020204" pitchFamily="34" charset="0"/>
                  <a:ea typeface="宋体" panose="02010600030101010101" pitchFamily="2" charset="-122"/>
                </a:defRPr>
              </a:lvl4pPr>
              <a:lvl5pPr marL="2057400" indent="-228600" eaLnBrk="0" hangingPunct="0">
                <a:defRPr sz="1000">
                  <a:solidFill>
                    <a:schemeClr val="tx1"/>
                  </a:solidFill>
                  <a:latin typeface="FrutigerNext LT Regular" panose="020B0503040504020204" pitchFamily="34" charset="0"/>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9pPr>
            </a:lstStyle>
            <a:p>
              <a:endParaRPr lang="zh-CN" altLang="en-US" sz="2500">
                <a:solidFill>
                  <a:srgbClr val="000000"/>
                </a:solidFill>
                <a:latin typeface="+mn-lt"/>
                <a:ea typeface="MS PGothic" panose="020B0600070205080204" pitchFamily="34" charset="-128"/>
              </a:endParaRPr>
            </a:p>
          </p:txBody>
        </p:sp>
        <p:sp>
          <p:nvSpPr>
            <p:cNvPr id="105509" name="TextBox 86"/>
            <p:cNvSpPr txBox="1">
              <a:spLocks noChangeArrowheads="1"/>
            </p:cNvSpPr>
            <p:nvPr/>
          </p:nvSpPr>
          <p:spPr bwMode="auto">
            <a:xfrm>
              <a:off x="3817938" y="4330700"/>
              <a:ext cx="1079500"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000">
                  <a:solidFill>
                    <a:schemeClr val="tx1"/>
                  </a:solidFill>
                  <a:latin typeface="FrutigerNext LT Regular" panose="020B0503040504020204" pitchFamily="34" charset="0"/>
                  <a:ea typeface="宋体" panose="02010600030101010101" pitchFamily="2" charset="-122"/>
                </a:defRPr>
              </a:lvl1pPr>
              <a:lvl2pPr marL="742950" indent="-285750" eaLnBrk="0" hangingPunct="0">
                <a:defRPr sz="1000">
                  <a:solidFill>
                    <a:schemeClr val="tx1"/>
                  </a:solidFill>
                  <a:latin typeface="FrutigerNext LT Regular" panose="020B0503040504020204" pitchFamily="34" charset="0"/>
                  <a:ea typeface="宋体" panose="02010600030101010101" pitchFamily="2" charset="-122"/>
                </a:defRPr>
              </a:lvl2pPr>
              <a:lvl3pPr marL="1143000" indent="-228600" eaLnBrk="0" hangingPunct="0">
                <a:defRPr sz="1000">
                  <a:solidFill>
                    <a:schemeClr val="tx1"/>
                  </a:solidFill>
                  <a:latin typeface="FrutigerNext LT Regular" panose="020B0503040504020204" pitchFamily="34" charset="0"/>
                  <a:ea typeface="宋体" panose="02010600030101010101" pitchFamily="2" charset="-122"/>
                </a:defRPr>
              </a:lvl3pPr>
              <a:lvl4pPr marL="1600200" indent="-228600" eaLnBrk="0" hangingPunct="0">
                <a:defRPr sz="1000">
                  <a:solidFill>
                    <a:schemeClr val="tx1"/>
                  </a:solidFill>
                  <a:latin typeface="FrutigerNext LT Regular" panose="020B0503040504020204" pitchFamily="34" charset="0"/>
                  <a:ea typeface="宋体" panose="02010600030101010101" pitchFamily="2" charset="-122"/>
                </a:defRPr>
              </a:lvl4pPr>
              <a:lvl5pPr marL="2057400" indent="-228600" eaLnBrk="0" hangingPunct="0">
                <a:defRPr sz="1000">
                  <a:solidFill>
                    <a:schemeClr val="tx1"/>
                  </a:solidFill>
                  <a:latin typeface="FrutigerNext LT Regular" panose="020B0503040504020204" pitchFamily="34" charset="0"/>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9pPr>
            </a:lstStyle>
            <a:p>
              <a:pPr algn="ctr" eaLnBrk="1" hangingPunct="1"/>
              <a:r>
                <a:rPr lang="en-US" altLang="zh-CN" sz="1100">
                  <a:solidFill>
                    <a:srgbClr val="000000"/>
                  </a:solidFill>
                  <a:latin typeface="+mn-lt"/>
                  <a:ea typeface="MS PGothic" panose="020B0600070205080204" pitchFamily="34" charset="-128"/>
                </a:rPr>
                <a:t>Default </a:t>
              </a:r>
            </a:p>
            <a:p>
              <a:pPr algn="ctr" eaLnBrk="1" hangingPunct="1"/>
              <a:r>
                <a:rPr lang="en-US" altLang="zh-CN" sz="1100">
                  <a:solidFill>
                    <a:srgbClr val="000000"/>
                  </a:solidFill>
                  <a:latin typeface="+mn-lt"/>
                  <a:ea typeface="MS PGothic" panose="020B0600070205080204" pitchFamily="34" charset="-128"/>
                </a:rPr>
                <a:t>SG</a:t>
              </a:r>
              <a:endParaRPr lang="zh-CN" altLang="en-US" sz="1100">
                <a:solidFill>
                  <a:srgbClr val="000000"/>
                </a:solidFill>
                <a:latin typeface="+mn-lt"/>
                <a:ea typeface="MS PGothic" panose="020B0600070205080204" pitchFamily="34" charset="-128"/>
              </a:endParaRPr>
            </a:p>
          </p:txBody>
        </p:sp>
      </p:grpSp>
      <p:sp>
        <p:nvSpPr>
          <p:cNvPr id="117" name="矩形 116"/>
          <p:cNvSpPr/>
          <p:nvPr/>
        </p:nvSpPr>
        <p:spPr>
          <a:xfrm>
            <a:off x="738186" y="5191074"/>
            <a:ext cx="7812087" cy="830997"/>
          </a:xfrm>
          <a:prstGeom prst="rect">
            <a:avLst/>
          </a:prstGeom>
        </p:spPr>
        <p:txBody>
          <a:bodyPr>
            <a:spAutoFit/>
          </a:bodyPr>
          <a:lstStyle/>
          <a:p>
            <a:pPr fontAlgn="t">
              <a:defRPr/>
            </a:pPr>
            <a:r>
              <a:rPr lang="zh-CN" altLang="zh-CN" sz="1600" dirty="0">
                <a:latin typeface="+mn-lt"/>
                <a:ea typeface="+mn-ea"/>
              </a:rPr>
              <a:t>同一个安全组中的虚拟机可能分布在多个物理位置分散的物理机上，一个安全组内的虚拟机之间是可以相互通信，不同的安全组之间的虚拟机默认是不允许进行通信的，可</a:t>
            </a:r>
            <a:r>
              <a:rPr lang="zh-CN" altLang="en-US" sz="1600" dirty="0">
                <a:latin typeface="+mn-lt"/>
                <a:ea typeface="+mn-ea"/>
              </a:rPr>
              <a:t>通过配置安全组规则</a:t>
            </a:r>
            <a:r>
              <a:rPr lang="zh-CN" altLang="zh-CN" sz="1600" dirty="0">
                <a:latin typeface="+mn-lt"/>
                <a:ea typeface="+mn-ea"/>
              </a:rPr>
              <a:t>为允许</a:t>
            </a:r>
            <a:r>
              <a:rPr lang="zh-CN" altLang="zh-CN" sz="1600" dirty="0" smtClean="0">
                <a:latin typeface="+mn-lt"/>
                <a:ea typeface="+mn-ea"/>
              </a:rPr>
              <a:t>通信</a:t>
            </a:r>
            <a:r>
              <a:rPr lang="zh-CN" altLang="en-US" sz="1600" dirty="0" smtClean="0">
                <a:latin typeface="+mn-lt"/>
                <a:ea typeface="+mn-ea"/>
              </a:rPr>
              <a:t>。</a:t>
            </a:r>
            <a:endParaRPr lang="zh-CN" altLang="en-US" sz="1600" dirty="0">
              <a:latin typeface="+mn-lt"/>
              <a:ea typeface="+mn-ea"/>
            </a:endParaRPr>
          </a:p>
        </p:txBody>
      </p:sp>
    </p:spTree>
    <p:extLst>
      <p:ext uri="{BB962C8B-B14F-4D97-AF65-F5344CB8AC3E}">
        <p14:creationId xmlns:p14="http://schemas.microsoft.com/office/powerpoint/2010/main" val="16377365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标题 1"/>
          <p:cNvSpPr>
            <a:spLocks noGrp="1"/>
          </p:cNvSpPr>
          <p:nvPr>
            <p:ph type="title"/>
          </p:nvPr>
        </p:nvSpPr>
        <p:spPr/>
        <p:txBody>
          <a:bodyPr/>
          <a:lstStyle/>
          <a:p>
            <a:r>
              <a:rPr lang="zh-CN" altLang="en-US" dirty="0" smtClean="0"/>
              <a:t>网络服务 </a:t>
            </a:r>
            <a:r>
              <a:rPr lang="en-US" altLang="zh-CN" dirty="0" smtClean="0"/>
              <a:t>- </a:t>
            </a:r>
            <a:r>
              <a:rPr lang="zh-CN" altLang="en-US" dirty="0" smtClean="0"/>
              <a:t>安全组（</a:t>
            </a:r>
            <a:r>
              <a:rPr lang="en-US" altLang="zh-CN" dirty="0" smtClean="0"/>
              <a:t>2</a:t>
            </a:r>
            <a:r>
              <a:rPr lang="zh-CN" altLang="en-US" dirty="0" smtClean="0"/>
              <a:t>）</a:t>
            </a:r>
          </a:p>
        </p:txBody>
      </p:sp>
      <p:sp>
        <p:nvSpPr>
          <p:cNvPr id="106499" name="内容占位符 2"/>
          <p:cNvSpPr>
            <a:spLocks noGrp="1"/>
          </p:cNvSpPr>
          <p:nvPr>
            <p:ph type="body" sz="quarter" idx="10"/>
          </p:nvPr>
        </p:nvSpPr>
        <p:spPr/>
        <p:txBody>
          <a:bodyPr/>
          <a:lstStyle/>
          <a:p>
            <a:pPr>
              <a:lnSpc>
                <a:spcPct val="135000"/>
              </a:lnSpc>
            </a:pPr>
            <a:r>
              <a:rPr lang="zh-CN" altLang="en-US" sz="2000" dirty="0" smtClean="0"/>
              <a:t>应用场景</a:t>
            </a:r>
            <a:endParaRPr lang="en-US" altLang="zh-CN" sz="2000" dirty="0" smtClean="0"/>
          </a:p>
          <a:p>
            <a:pPr lvl="1">
              <a:lnSpc>
                <a:spcPct val="135000"/>
              </a:lnSpc>
            </a:pPr>
            <a:r>
              <a:rPr lang="zh-CN" altLang="en-US" sz="1800" dirty="0" smtClean="0"/>
              <a:t>安全组用来实现安全组内和组间虚拟机的访问控制，加强虚拟机的安全保护。安全组创建后，</a:t>
            </a:r>
            <a:r>
              <a:rPr lang="en-US" altLang="zh-CN" sz="1800" dirty="0" smtClean="0"/>
              <a:t>VDC</a:t>
            </a:r>
            <a:r>
              <a:rPr lang="zh-CN" altLang="en-US" sz="1800" dirty="0" smtClean="0"/>
              <a:t>管理员可以在安全组中定义各种访问规则，当虚拟机加入该安全组后，即受到这些访问规则的保护。</a:t>
            </a:r>
            <a:endParaRPr lang="en-US" altLang="zh-CN" sz="1800" dirty="0" smtClean="0"/>
          </a:p>
          <a:p>
            <a:pPr>
              <a:lnSpc>
                <a:spcPct val="135000"/>
              </a:lnSpc>
            </a:pPr>
            <a:r>
              <a:rPr lang="zh-CN" altLang="en-US" sz="2000" dirty="0" smtClean="0"/>
              <a:t>前提条件</a:t>
            </a:r>
            <a:endParaRPr lang="en-US" altLang="zh-CN" sz="2000" dirty="0" smtClean="0"/>
          </a:p>
          <a:p>
            <a:pPr lvl="1">
              <a:lnSpc>
                <a:spcPct val="135000"/>
              </a:lnSpc>
            </a:pPr>
            <a:r>
              <a:rPr lang="en-US" altLang="zh-CN" sz="1800" dirty="0" err="1" smtClean="0"/>
              <a:t>FusionSphere</a:t>
            </a:r>
            <a:r>
              <a:rPr lang="en-US" altLang="zh-CN" sz="1800" dirty="0" smtClean="0"/>
              <a:t> </a:t>
            </a:r>
            <a:r>
              <a:rPr lang="en-US" altLang="zh-CN" sz="1800" dirty="0" err="1" smtClean="0"/>
              <a:t>OpenStack</a:t>
            </a:r>
            <a:r>
              <a:rPr lang="zh-CN" altLang="en-US" sz="1800" dirty="0" smtClean="0"/>
              <a:t>的安全组状态为“支持”，请参见</a:t>
            </a:r>
            <a:r>
              <a:rPr lang="en-US" altLang="zh-CN" sz="1800" dirty="0" smtClean="0"/>
              <a:t>《SD-DC2 Solution V100R002C00</a:t>
            </a:r>
            <a:r>
              <a:rPr lang="zh-CN" altLang="en-US" sz="1800" dirty="0" smtClean="0"/>
              <a:t>软件安装指南</a:t>
            </a:r>
            <a:r>
              <a:rPr lang="en-US" altLang="zh-CN" sz="1800" dirty="0" smtClean="0"/>
              <a:t>》</a:t>
            </a:r>
            <a:r>
              <a:rPr lang="zh-CN" altLang="en-US" sz="1800" dirty="0" smtClean="0"/>
              <a:t>中“安装</a:t>
            </a:r>
            <a:r>
              <a:rPr lang="en-US" altLang="zh-CN" sz="1800" dirty="0" err="1" smtClean="0"/>
              <a:t>FusionSphere</a:t>
            </a:r>
            <a:r>
              <a:rPr lang="en-US" altLang="zh-CN" sz="1800" dirty="0" smtClean="0"/>
              <a:t> &gt; </a:t>
            </a:r>
            <a:r>
              <a:rPr lang="zh-CN" altLang="en-US" sz="1800" dirty="0" smtClean="0"/>
              <a:t>安装与配置 </a:t>
            </a:r>
            <a:r>
              <a:rPr lang="en-US" altLang="zh-CN" sz="1800" dirty="0" smtClean="0"/>
              <a:t>&gt; </a:t>
            </a:r>
            <a:r>
              <a:rPr lang="zh-CN" altLang="en-US" sz="1800" dirty="0" smtClean="0"/>
              <a:t>配置</a:t>
            </a:r>
            <a:r>
              <a:rPr lang="en-US" altLang="zh-CN" sz="1800" dirty="0" err="1" smtClean="0"/>
              <a:t>FusionSphere</a:t>
            </a:r>
            <a:r>
              <a:rPr lang="en-US" altLang="zh-CN" sz="1800" dirty="0" smtClean="0"/>
              <a:t> </a:t>
            </a:r>
            <a:r>
              <a:rPr lang="en-US" altLang="zh-CN" sz="1800" dirty="0" err="1" smtClean="0"/>
              <a:t>OpenStack</a:t>
            </a:r>
            <a:r>
              <a:rPr lang="en-US" altLang="zh-CN" sz="1800" dirty="0" smtClean="0"/>
              <a:t> &gt; </a:t>
            </a:r>
            <a:r>
              <a:rPr lang="zh-CN" altLang="en-US" sz="1800" dirty="0" smtClean="0"/>
              <a:t>配置</a:t>
            </a:r>
            <a:r>
              <a:rPr lang="en-US" altLang="zh-CN" sz="1800" dirty="0" err="1" smtClean="0"/>
              <a:t>OpenStack</a:t>
            </a:r>
            <a:r>
              <a:rPr lang="en-US" altLang="zh-CN" sz="1800" dirty="0" smtClean="0"/>
              <a:t>”</a:t>
            </a:r>
            <a:r>
              <a:rPr lang="zh-CN" altLang="en-US" sz="1800" dirty="0" smtClean="0"/>
              <a:t>，配置</a:t>
            </a:r>
            <a:r>
              <a:rPr lang="en-US" altLang="zh-CN" sz="1800" dirty="0" smtClean="0"/>
              <a:t>Neutron</a:t>
            </a:r>
            <a:r>
              <a:rPr lang="zh-CN" altLang="en-US" sz="1800" dirty="0" smtClean="0"/>
              <a:t>时，设置安全组开关为“开启”。</a:t>
            </a:r>
            <a:r>
              <a:rPr lang="en-US" altLang="zh-CN" sz="1800" dirty="0" err="1" smtClean="0"/>
              <a:t>ServiceCenter</a:t>
            </a:r>
            <a:r>
              <a:rPr lang="zh-CN" altLang="en-US" sz="1800" dirty="0" smtClean="0"/>
              <a:t>的安全组状态需与</a:t>
            </a:r>
            <a:r>
              <a:rPr lang="en-US" altLang="zh-CN" sz="1800" dirty="0" err="1" smtClean="0"/>
              <a:t>FusionSphere</a:t>
            </a:r>
            <a:r>
              <a:rPr lang="en-US" altLang="zh-CN" sz="1800" dirty="0" smtClean="0"/>
              <a:t> </a:t>
            </a:r>
            <a:r>
              <a:rPr lang="en-US" altLang="zh-CN" sz="1800" dirty="0" err="1" smtClean="0"/>
              <a:t>OpenStack</a:t>
            </a:r>
            <a:r>
              <a:rPr lang="zh-CN" altLang="en-US" sz="1800" dirty="0" smtClean="0"/>
              <a:t>的安全组状态保持一致，请参见</a:t>
            </a:r>
            <a:r>
              <a:rPr lang="en-US" altLang="zh-CN" sz="1800" dirty="0" smtClean="0"/>
              <a:t>《 </a:t>
            </a:r>
            <a:r>
              <a:rPr lang="en-US" altLang="zh-CN" sz="1800" dirty="0" err="1" smtClean="0"/>
              <a:t>ManageOne</a:t>
            </a:r>
            <a:r>
              <a:rPr lang="en-US" altLang="zh-CN" sz="1800" dirty="0" smtClean="0"/>
              <a:t> </a:t>
            </a:r>
            <a:r>
              <a:rPr lang="en-US" altLang="zh-CN" sz="1800" dirty="0" err="1" smtClean="0"/>
              <a:t>ServiceCenter</a:t>
            </a:r>
            <a:r>
              <a:rPr lang="en-US" altLang="zh-CN" sz="1800" dirty="0" smtClean="0"/>
              <a:t> 3.0 </a:t>
            </a:r>
            <a:r>
              <a:rPr lang="zh-CN" altLang="en-US" sz="1800" dirty="0" smtClean="0"/>
              <a:t>管理员指南 </a:t>
            </a:r>
            <a:r>
              <a:rPr lang="en-US" altLang="zh-CN" sz="1800" dirty="0" smtClean="0"/>
              <a:t>01.pdf》</a:t>
            </a:r>
            <a:r>
              <a:rPr lang="zh-CN" altLang="en-US" sz="1800" dirty="0" smtClean="0"/>
              <a:t>中“配置安全组与多网卡使用同一网络”章节。</a:t>
            </a:r>
            <a:endParaRPr lang="en-US" altLang="zh-CN" sz="1800" dirty="0" smtClean="0"/>
          </a:p>
        </p:txBody>
      </p:sp>
    </p:spTree>
    <p:extLst>
      <p:ext uri="{BB962C8B-B14F-4D97-AF65-F5344CB8AC3E}">
        <p14:creationId xmlns:p14="http://schemas.microsoft.com/office/powerpoint/2010/main" val="16889436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标题 1"/>
          <p:cNvSpPr>
            <a:spLocks noGrp="1"/>
          </p:cNvSpPr>
          <p:nvPr>
            <p:ph type="title"/>
          </p:nvPr>
        </p:nvSpPr>
        <p:spPr/>
        <p:txBody>
          <a:bodyPr/>
          <a:lstStyle/>
          <a:p>
            <a:r>
              <a:rPr lang="zh-CN" altLang="en-US" dirty="0" smtClean="0"/>
              <a:t>网络服务 </a:t>
            </a:r>
            <a:r>
              <a:rPr lang="en-US" altLang="zh-CN" dirty="0" smtClean="0"/>
              <a:t>- </a:t>
            </a:r>
            <a:r>
              <a:rPr lang="zh-CN" altLang="en-US" dirty="0" smtClean="0"/>
              <a:t>安全组（</a:t>
            </a:r>
            <a:r>
              <a:rPr lang="en-US" altLang="zh-CN" dirty="0" smtClean="0"/>
              <a:t>3</a:t>
            </a:r>
            <a:r>
              <a:rPr lang="zh-CN" altLang="en-US" dirty="0" smtClean="0"/>
              <a:t>）</a:t>
            </a:r>
          </a:p>
        </p:txBody>
      </p:sp>
      <p:sp>
        <p:nvSpPr>
          <p:cNvPr id="107523" name="内容占位符 2"/>
          <p:cNvSpPr>
            <a:spLocks noGrp="1"/>
          </p:cNvSpPr>
          <p:nvPr>
            <p:ph type="body" sz="quarter" idx="10"/>
          </p:nvPr>
        </p:nvSpPr>
        <p:spPr/>
        <p:txBody>
          <a:bodyPr/>
          <a:lstStyle/>
          <a:p>
            <a:r>
              <a:rPr lang="zh-CN" altLang="en-US" sz="2000" dirty="0" smtClean="0"/>
              <a:t>配置安全组</a:t>
            </a:r>
            <a:endParaRPr lang="en-US" altLang="zh-CN" sz="2000" dirty="0" smtClean="0"/>
          </a:p>
          <a:p>
            <a:pPr lvl="1"/>
            <a:r>
              <a:rPr lang="zh-CN" altLang="zh-CN" sz="1800" dirty="0" smtClean="0"/>
              <a:t>以系统超级管理员身份登录</a:t>
            </a:r>
            <a:r>
              <a:rPr lang="en-US" altLang="zh-CN" sz="1800" dirty="0" smtClean="0"/>
              <a:t>ServiceCenter</a:t>
            </a:r>
            <a:r>
              <a:rPr lang="zh-CN" altLang="zh-CN" sz="1800" dirty="0" smtClean="0"/>
              <a:t>管理员视图</a:t>
            </a:r>
            <a:r>
              <a:rPr lang="zh-CN" altLang="en-US" sz="1800" dirty="0" smtClean="0"/>
              <a:t>。</a:t>
            </a:r>
            <a:endParaRPr lang="en-US" altLang="zh-CN" sz="1800" dirty="0" smtClean="0"/>
          </a:p>
          <a:p>
            <a:pPr lvl="1"/>
            <a:r>
              <a:rPr lang="zh-CN" altLang="zh-CN" sz="1800" dirty="0" smtClean="0"/>
              <a:t>选择“云资源</a:t>
            </a:r>
            <a:r>
              <a:rPr lang="en-US" altLang="zh-CN" sz="1800" dirty="0" smtClean="0"/>
              <a:t> &gt; </a:t>
            </a:r>
            <a:r>
              <a:rPr lang="zh-CN" altLang="zh-CN" sz="1800" dirty="0" smtClean="0"/>
              <a:t>云资源</a:t>
            </a:r>
            <a:r>
              <a:rPr lang="en-US" altLang="zh-CN" sz="1800" dirty="0" smtClean="0"/>
              <a:t> &gt;</a:t>
            </a:r>
            <a:r>
              <a:rPr lang="zh-CN" altLang="zh-CN" sz="1800" dirty="0" smtClean="0"/>
              <a:t>云资源池”，在某个已接入的资源池所在行，选择“更多</a:t>
            </a:r>
            <a:r>
              <a:rPr lang="en-US" altLang="zh-CN" sz="1800" dirty="0" smtClean="0"/>
              <a:t> &gt; </a:t>
            </a:r>
            <a:r>
              <a:rPr lang="zh-CN" altLang="zh-CN" sz="1800" dirty="0" smtClean="0"/>
              <a:t>高级配置” </a:t>
            </a:r>
            <a:r>
              <a:rPr lang="zh-CN" altLang="en-US" sz="1800" dirty="0" smtClean="0"/>
              <a:t>。</a:t>
            </a:r>
            <a:endParaRPr lang="en-US" altLang="zh-CN" sz="1800" dirty="0" smtClean="0"/>
          </a:p>
        </p:txBody>
      </p:sp>
      <p:pic>
        <p:nvPicPr>
          <p:cNvPr id="107524" name="d0e545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27684" y="3224586"/>
            <a:ext cx="6025404" cy="301270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7221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p:cNvSpPr>
            <a:spLocks noGrp="1"/>
          </p:cNvSpPr>
          <p:nvPr>
            <p:ph type="title"/>
          </p:nvPr>
        </p:nvSpPr>
        <p:spPr/>
        <p:txBody>
          <a:bodyPr/>
          <a:lstStyle/>
          <a:p>
            <a:r>
              <a:rPr lang="zh-CN" altLang="en-US" dirty="0" smtClean="0"/>
              <a:t>用户管理</a:t>
            </a:r>
            <a:r>
              <a:rPr lang="en-US" altLang="zh-CN" dirty="0" smtClean="0"/>
              <a:t>(1/4)</a:t>
            </a:r>
            <a:endParaRPr lang="zh-CN" altLang="en-US" dirty="0" smtClean="0"/>
          </a:p>
        </p:txBody>
      </p:sp>
      <p:sp>
        <p:nvSpPr>
          <p:cNvPr id="26627" name="文本占位符 2"/>
          <p:cNvSpPr>
            <a:spLocks noGrp="1"/>
          </p:cNvSpPr>
          <p:nvPr>
            <p:ph type="body" sz="quarter" idx="10"/>
          </p:nvPr>
        </p:nvSpPr>
        <p:spPr/>
        <p:txBody>
          <a:bodyPr/>
          <a:lstStyle/>
          <a:p>
            <a:r>
              <a:rPr lang="zh-CN" altLang="en-US" dirty="0" smtClean="0"/>
              <a:t>功能介绍</a:t>
            </a:r>
            <a:endParaRPr lang="en-US" altLang="zh-CN" dirty="0" smtClean="0"/>
          </a:p>
          <a:p>
            <a:pPr lvl="1"/>
            <a:r>
              <a:rPr lang="zh-CN" altLang="en-US" dirty="0" smtClean="0"/>
              <a:t>角色</a:t>
            </a:r>
            <a:endParaRPr lang="en-US" altLang="zh-CN" dirty="0" smtClean="0"/>
          </a:p>
          <a:p>
            <a:pPr lvl="1"/>
            <a:endParaRPr lang="zh-CN" altLang="en-US" dirty="0" smtClean="0"/>
          </a:p>
        </p:txBody>
      </p:sp>
      <p:graphicFrame>
        <p:nvGraphicFramePr>
          <p:cNvPr id="5" name="表格 4"/>
          <p:cNvGraphicFramePr>
            <a:graphicFrameLocks noGrp="1"/>
          </p:cNvGraphicFramePr>
          <p:nvPr>
            <p:extLst>
              <p:ext uri="{D42A27DB-BD31-4B8C-83A1-F6EECF244321}">
                <p14:modId xmlns:p14="http://schemas.microsoft.com/office/powerpoint/2010/main" val="2791684023"/>
              </p:ext>
            </p:extLst>
          </p:nvPr>
        </p:nvGraphicFramePr>
        <p:xfrm>
          <a:off x="755650" y="2492896"/>
          <a:ext cx="7884000" cy="3708000"/>
        </p:xfrm>
        <a:graphic>
          <a:graphicData uri="http://schemas.openxmlformats.org/drawingml/2006/table">
            <a:tbl>
              <a:tblPr/>
              <a:tblGrid>
                <a:gridCol w="1800000"/>
                <a:gridCol w="6084000"/>
              </a:tblGrid>
              <a:tr h="540000">
                <a:tc>
                  <a:txBody>
                    <a:bodyPr/>
                    <a:lstStyle/>
                    <a:p>
                      <a:pPr algn="ctr" fontAlgn="ctr"/>
                      <a:r>
                        <a:rPr lang="zh-CN" altLang="en-US" sz="1800" b="1" u="none" strike="noStrike" dirty="0" smtClean="0"/>
                        <a:t>特性</a:t>
                      </a:r>
                      <a:endParaRPr lang="zh-CN" altLang="en-US" sz="1800" b="1" i="0" u="none" strike="noStrike" dirty="0">
                        <a:solidFill>
                          <a:srgbClr val="000000"/>
                        </a:solidFill>
                        <a:latin typeface="+mn-lt"/>
                        <a:ea typeface="+mn-ea"/>
                      </a:endParaRPr>
                    </a:p>
                  </a:txBody>
                  <a:tcPr marL="71996" marR="71996" marT="0" marB="0" anchor="ct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fontAlgn="ctr"/>
                      <a:r>
                        <a:rPr lang="zh-CN" altLang="en-US" sz="1800" b="1" u="none" strike="noStrike" dirty="0" smtClean="0"/>
                        <a:t>权限</a:t>
                      </a:r>
                      <a:endParaRPr lang="zh-CN" altLang="en-US" sz="1800" b="1" i="0" u="none" strike="noStrike" dirty="0">
                        <a:solidFill>
                          <a:srgbClr val="000000"/>
                        </a:solidFill>
                        <a:latin typeface="+mn-lt"/>
                        <a:ea typeface="+mn-ea"/>
                      </a:endParaRPr>
                    </a:p>
                  </a:txBody>
                  <a:tcPr marL="71996" marR="71996" marT="0" marB="0" anchor="ct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solidFill>
                      <a:schemeClr val="bg1">
                        <a:lumMod val="85000"/>
                      </a:schemeClr>
                    </a:solidFill>
                  </a:tcPr>
                </a:tc>
              </a:tr>
              <a:tr h="720000">
                <a:tc>
                  <a:txBody>
                    <a:bodyPr/>
                    <a:lstStyle/>
                    <a:p>
                      <a:pPr algn="ctr" fontAlgn="ctr"/>
                      <a:r>
                        <a:rPr lang="zh-CN" altLang="en-US" sz="1200" u="none" strike="noStrike" dirty="0" smtClean="0"/>
                        <a:t>系统超级管理员</a:t>
                      </a:r>
                      <a:endParaRPr lang="zh-CN" altLang="en-US" sz="1200" b="0" i="0" u="none" strike="noStrike" dirty="0">
                        <a:solidFill>
                          <a:srgbClr val="000000"/>
                        </a:solidFill>
                        <a:latin typeface="+mn-lt"/>
                        <a:ea typeface="+mn-ea"/>
                      </a:endParaRPr>
                    </a:p>
                  </a:txBody>
                  <a:tcPr marL="71996" marR="71996" marT="0" marB="0" anchor="ctr">
                    <a:lnL w="28575" cap="flat" cmpd="sng" algn="ctr">
                      <a:solidFill>
                        <a:schemeClr val="tx1"/>
                      </a:solidFill>
                      <a:prstDash val="solid"/>
                      <a:round/>
                      <a:headEnd type="none" w="med" len="med"/>
                      <a:tailEnd type="none" w="med" len="med"/>
                    </a:lnL>
                  </a:tcPr>
                </a:tc>
                <a:tc>
                  <a:txBody>
                    <a:bodyPr/>
                    <a:lstStyle/>
                    <a:p>
                      <a:pPr algn="l" fontAlgn="ctr"/>
                      <a:r>
                        <a:rPr lang="zh-CN" altLang="en-US" sz="1200" u="none" strike="noStrike" dirty="0" smtClean="0"/>
                        <a:t>系统配置、资源配置、服务管理、系统超级管理员管理、组织管理员管理、组织管理、告警查看。</a:t>
                      </a:r>
                    </a:p>
                    <a:p>
                      <a:pPr algn="l" fontAlgn="ctr"/>
                      <a:r>
                        <a:rPr lang="zh-CN" altLang="en-US" sz="1200" u="none" strike="noStrike" dirty="0" smtClean="0"/>
                        <a:t>系统超级管理员创建的服务默认所有组织可见。</a:t>
                      </a:r>
                      <a:endParaRPr lang="en-US" altLang="zh-CN" sz="1200" b="0" i="0" u="none" strike="noStrike" dirty="0">
                        <a:solidFill>
                          <a:srgbClr val="000000"/>
                        </a:solidFill>
                        <a:latin typeface="+mn-ea"/>
                        <a:ea typeface="+mn-ea"/>
                      </a:endParaRPr>
                    </a:p>
                  </a:txBody>
                  <a:tcPr marL="71996" marR="71996" marT="0" marB="0" anchor="ctr">
                    <a:lnR w="28575" cap="flat" cmpd="sng" algn="ctr">
                      <a:solidFill>
                        <a:schemeClr val="tx1"/>
                      </a:solidFill>
                      <a:prstDash val="solid"/>
                      <a:round/>
                      <a:headEnd type="none" w="med" len="med"/>
                      <a:tailEnd type="none" w="med" len="med"/>
                    </a:lnR>
                  </a:tcPr>
                </a:tc>
              </a:tr>
              <a:tr h="720000">
                <a:tc>
                  <a:txBody>
                    <a:bodyPr/>
                    <a:lstStyle/>
                    <a:p>
                      <a:pPr algn="ctr" fontAlgn="ctr"/>
                      <a:r>
                        <a:rPr lang="zh-CN" altLang="en-US" sz="1200" u="none" strike="noStrike" dirty="0" smtClean="0"/>
                        <a:t>组织管理员</a:t>
                      </a:r>
                      <a:endParaRPr lang="en-US" altLang="zh-CN" sz="1200" b="0" i="0" u="none" strike="noStrike" dirty="0">
                        <a:solidFill>
                          <a:srgbClr val="000000"/>
                        </a:solidFill>
                        <a:latin typeface="+mn-lt"/>
                        <a:ea typeface="+mn-ea"/>
                      </a:endParaRPr>
                    </a:p>
                  </a:txBody>
                  <a:tcPr marL="71996" marR="71996" marT="0" marB="0" anchor="ctr">
                    <a:lnL w="28575" cap="flat" cmpd="sng" algn="ctr">
                      <a:solidFill>
                        <a:schemeClr val="tx1"/>
                      </a:solidFill>
                      <a:prstDash val="solid"/>
                      <a:round/>
                      <a:headEnd type="none" w="med" len="med"/>
                      <a:tailEnd type="none" w="med" len="med"/>
                    </a:lnL>
                  </a:tcPr>
                </a:tc>
                <a:tc>
                  <a:txBody>
                    <a:bodyPr/>
                    <a:lstStyle/>
                    <a:p>
                      <a:pPr marL="0" marR="0" indent="0" algn="l" defTabSz="914400" rtl="0" eaLnBrk="1" fontAlgn="ctr" latinLnBrk="0" hangingPunct="1">
                        <a:lnSpc>
                          <a:spcPct val="100000"/>
                        </a:lnSpc>
                        <a:spcBef>
                          <a:spcPts val="0"/>
                        </a:spcBef>
                        <a:spcAft>
                          <a:spcPts val="0"/>
                        </a:spcAft>
                        <a:buClrTx/>
                        <a:buSzTx/>
                        <a:buFontTx/>
                        <a:buNone/>
                        <a:tabLst/>
                        <a:defRPr/>
                      </a:pPr>
                      <a:r>
                        <a:rPr lang="en-US" altLang="zh-CN" sz="1200" u="none" strike="noStrike" dirty="0" smtClean="0"/>
                        <a:t>VDC</a:t>
                      </a:r>
                      <a:r>
                        <a:rPr lang="zh-CN" altLang="en-US" sz="1200" u="none" strike="noStrike" dirty="0" smtClean="0"/>
                        <a:t>管理、服务管理、</a:t>
                      </a:r>
                      <a:r>
                        <a:rPr lang="en-US" altLang="zh-CN" sz="1200" u="none" strike="noStrike" dirty="0" smtClean="0"/>
                        <a:t>VDC</a:t>
                      </a:r>
                      <a:r>
                        <a:rPr lang="zh-CN" altLang="en-US" sz="1200" u="none" strike="noStrike" dirty="0" smtClean="0"/>
                        <a:t>申请单管理、组织管理员管理、</a:t>
                      </a:r>
                      <a:r>
                        <a:rPr lang="en-US" altLang="zh-CN" sz="1200" u="none" strike="noStrike" dirty="0" smtClean="0"/>
                        <a:t>VDC</a:t>
                      </a:r>
                      <a:r>
                        <a:rPr lang="zh-CN" altLang="en-US" sz="1200" u="none" strike="noStrike" dirty="0" smtClean="0"/>
                        <a:t>管理员管理。</a:t>
                      </a:r>
                    </a:p>
                    <a:p>
                      <a:pPr marL="0" marR="0" indent="0" algn="l" defTabSz="914400" rtl="0" eaLnBrk="1" fontAlgn="ctr" latinLnBrk="0" hangingPunct="1">
                        <a:lnSpc>
                          <a:spcPct val="100000"/>
                        </a:lnSpc>
                        <a:spcBef>
                          <a:spcPts val="0"/>
                        </a:spcBef>
                        <a:spcAft>
                          <a:spcPts val="0"/>
                        </a:spcAft>
                        <a:buClrTx/>
                        <a:buSzTx/>
                        <a:buFontTx/>
                        <a:buNone/>
                        <a:tabLst/>
                        <a:defRPr/>
                      </a:pPr>
                      <a:r>
                        <a:rPr lang="zh-CN" altLang="en-US" sz="1200" u="none" strike="noStrike" dirty="0" smtClean="0"/>
                        <a:t>具有所属组织内所有</a:t>
                      </a:r>
                      <a:r>
                        <a:rPr lang="en-US" altLang="zh-CN" sz="1200" u="none" strike="noStrike" dirty="0" smtClean="0"/>
                        <a:t>VDC</a:t>
                      </a:r>
                      <a:r>
                        <a:rPr lang="zh-CN" altLang="en-US" sz="1200" u="none" strike="noStrike" dirty="0" smtClean="0"/>
                        <a:t>管理员权限，若所属组织内没有</a:t>
                      </a:r>
                      <a:r>
                        <a:rPr lang="en-US" altLang="zh-CN" sz="1200" u="none" strike="noStrike" dirty="0" smtClean="0"/>
                        <a:t>VDC</a:t>
                      </a:r>
                      <a:r>
                        <a:rPr lang="zh-CN" altLang="en-US" sz="1200" u="none" strike="noStrike" dirty="0" smtClean="0"/>
                        <a:t>时，不能登录租户侧。</a:t>
                      </a:r>
                    </a:p>
                    <a:p>
                      <a:pPr marL="0" marR="0" indent="0" algn="l" defTabSz="914400" rtl="0" eaLnBrk="1" fontAlgn="ctr" latinLnBrk="0" hangingPunct="1">
                        <a:lnSpc>
                          <a:spcPct val="100000"/>
                        </a:lnSpc>
                        <a:spcBef>
                          <a:spcPts val="0"/>
                        </a:spcBef>
                        <a:spcAft>
                          <a:spcPts val="0"/>
                        </a:spcAft>
                        <a:buClrTx/>
                        <a:buSzTx/>
                        <a:buFontTx/>
                        <a:buNone/>
                        <a:tabLst/>
                        <a:defRPr/>
                      </a:pPr>
                      <a:r>
                        <a:rPr lang="zh-CN" altLang="en-US" sz="1200" u="none" strike="noStrike" dirty="0" smtClean="0"/>
                        <a:t>组织管理员创建的服务默认本组织下所有</a:t>
                      </a:r>
                      <a:r>
                        <a:rPr lang="en-US" altLang="zh-CN" sz="1200" u="none" strike="noStrike" dirty="0" smtClean="0"/>
                        <a:t>VDC</a:t>
                      </a:r>
                      <a:r>
                        <a:rPr lang="zh-CN" altLang="en-US" sz="1200" u="none" strike="noStrike" dirty="0" smtClean="0"/>
                        <a:t>可见。</a:t>
                      </a:r>
                      <a:endParaRPr lang="en-US" altLang="zh-CN" sz="1200" b="0" i="0" u="none" strike="noStrike" dirty="0">
                        <a:solidFill>
                          <a:srgbClr val="000000"/>
                        </a:solidFill>
                        <a:latin typeface="+mn-lt"/>
                        <a:ea typeface="+mn-ea"/>
                      </a:endParaRPr>
                    </a:p>
                  </a:txBody>
                  <a:tcPr marL="71996" marR="71996" marT="0" marB="0" anchor="ctr">
                    <a:lnR w="28575" cap="flat" cmpd="sng" algn="ctr">
                      <a:solidFill>
                        <a:schemeClr val="tx1"/>
                      </a:solidFill>
                      <a:prstDash val="solid"/>
                      <a:round/>
                      <a:headEnd type="none" w="med" len="med"/>
                      <a:tailEnd type="none" w="med" len="med"/>
                    </a:lnR>
                  </a:tcPr>
                </a:tc>
              </a:tr>
              <a:tr h="648000">
                <a:tc>
                  <a:txBody>
                    <a:bodyPr/>
                    <a:lstStyle/>
                    <a:p>
                      <a:pPr algn="ctr" fontAlgn="ctr"/>
                      <a:r>
                        <a:rPr lang="en-US" altLang="zh-CN" sz="1200" u="none" strike="noStrike" dirty="0" smtClean="0"/>
                        <a:t>VDC</a:t>
                      </a:r>
                      <a:r>
                        <a:rPr lang="zh-CN" altLang="en-US" sz="1200" u="none" strike="noStrike" dirty="0" smtClean="0"/>
                        <a:t>管理员</a:t>
                      </a:r>
                      <a:endParaRPr lang="zh-CN" altLang="en-US" sz="1200" b="0" i="0" u="none" strike="noStrike" dirty="0">
                        <a:solidFill>
                          <a:srgbClr val="000000"/>
                        </a:solidFill>
                        <a:latin typeface="+mn-lt"/>
                        <a:ea typeface="+mn-ea"/>
                      </a:endParaRPr>
                    </a:p>
                  </a:txBody>
                  <a:tcPr marL="71996" marR="71996" marT="0" marB="0" anchor="ctr">
                    <a:lnL w="28575" cap="flat" cmpd="sng" algn="ctr">
                      <a:solidFill>
                        <a:schemeClr val="tx1"/>
                      </a:solidFill>
                      <a:prstDash val="solid"/>
                      <a:round/>
                      <a:headEnd type="none" w="med" len="med"/>
                      <a:tailEnd type="none" w="med" len="med"/>
                    </a:lnL>
                  </a:tcPr>
                </a:tc>
                <a:tc>
                  <a:txBody>
                    <a:bodyPr/>
                    <a:lstStyle/>
                    <a:p>
                      <a:pPr marL="0" marR="0" indent="0" algn="l" defTabSz="914400" rtl="0" eaLnBrk="1" fontAlgn="ctr" latinLnBrk="0" hangingPunct="1">
                        <a:lnSpc>
                          <a:spcPct val="100000"/>
                        </a:lnSpc>
                        <a:spcBef>
                          <a:spcPts val="0"/>
                        </a:spcBef>
                        <a:spcAft>
                          <a:spcPts val="0"/>
                        </a:spcAft>
                        <a:buClrTx/>
                        <a:buSzTx/>
                        <a:buFontTx/>
                        <a:buNone/>
                        <a:tabLst/>
                        <a:defRPr/>
                      </a:pPr>
                      <a:r>
                        <a:rPr lang="zh-CN" altLang="en-US" sz="1200" u="none" strike="noStrike" dirty="0" smtClean="0"/>
                        <a:t>所属</a:t>
                      </a:r>
                      <a:r>
                        <a:rPr lang="en-US" altLang="zh-CN" sz="1200" u="none" strike="noStrike" dirty="0" smtClean="0"/>
                        <a:t>VDC</a:t>
                      </a:r>
                      <a:r>
                        <a:rPr lang="zh-CN" altLang="en-US" sz="1200" u="none" strike="noStrike" dirty="0" smtClean="0"/>
                        <a:t>的资源管理、资源使用、服务申请、应用管理、租户申请单管理、</a:t>
                      </a:r>
                      <a:r>
                        <a:rPr lang="en-US" altLang="zh-CN" sz="1200" u="none" strike="noStrike" dirty="0" smtClean="0"/>
                        <a:t>VDC</a:t>
                      </a:r>
                      <a:r>
                        <a:rPr lang="zh-CN" altLang="en-US" sz="1200" u="none" strike="noStrike" dirty="0" smtClean="0"/>
                        <a:t>管理员管理、</a:t>
                      </a:r>
                      <a:r>
                        <a:rPr lang="en-US" altLang="zh-CN" sz="1200" u="none" strike="noStrike" dirty="0" smtClean="0"/>
                        <a:t>VDC</a:t>
                      </a:r>
                      <a:r>
                        <a:rPr lang="zh-CN" altLang="en-US" sz="1200" u="none" strike="noStrike" dirty="0" smtClean="0"/>
                        <a:t>业务员管理、</a:t>
                      </a:r>
                      <a:r>
                        <a:rPr lang="en-US" altLang="zh-CN" sz="1200" u="none" strike="noStrike" dirty="0" smtClean="0"/>
                        <a:t>VPC</a:t>
                      </a:r>
                      <a:r>
                        <a:rPr lang="zh-CN" altLang="en-US" sz="1200" u="none" strike="noStrike" dirty="0" smtClean="0"/>
                        <a:t>管理、监控查看、标签管理、资源计量查看。</a:t>
                      </a:r>
                      <a:endParaRPr lang="en-US" altLang="zh-CN" sz="1200" b="0" i="0" u="none" strike="noStrike" dirty="0">
                        <a:solidFill>
                          <a:srgbClr val="000000"/>
                        </a:solidFill>
                        <a:latin typeface="+mn-lt"/>
                        <a:ea typeface="+mn-ea"/>
                      </a:endParaRPr>
                    </a:p>
                  </a:txBody>
                  <a:tcPr marL="71996" marR="71996" marT="0" marB="0" anchor="ctr">
                    <a:lnR w="28575" cap="flat" cmpd="sng" algn="ctr">
                      <a:solidFill>
                        <a:schemeClr val="tx1"/>
                      </a:solidFill>
                      <a:prstDash val="solid"/>
                      <a:round/>
                      <a:headEnd type="none" w="med" len="med"/>
                      <a:tailEnd type="none" w="med" len="med"/>
                    </a:lnR>
                  </a:tcPr>
                </a:tc>
              </a:tr>
              <a:tr h="540000">
                <a:tc>
                  <a:txBody>
                    <a:bodyPr/>
                    <a:lstStyle/>
                    <a:p>
                      <a:pPr algn="ctr" fontAlgn="ctr"/>
                      <a:r>
                        <a:rPr lang="en-US" altLang="zh-CN" sz="1200" u="none" strike="noStrike" dirty="0" smtClean="0"/>
                        <a:t>VDC</a:t>
                      </a:r>
                      <a:r>
                        <a:rPr lang="zh-CN" altLang="en-US" sz="1200" u="none" strike="noStrike" dirty="0" smtClean="0"/>
                        <a:t>业务员</a:t>
                      </a:r>
                      <a:endParaRPr lang="zh-CN" altLang="en-US" sz="1200" b="0" i="0" u="none" strike="noStrike" dirty="0">
                        <a:solidFill>
                          <a:srgbClr val="000000"/>
                        </a:solidFill>
                        <a:latin typeface="+mn-lt"/>
                        <a:ea typeface="+mn-ea"/>
                      </a:endParaRPr>
                    </a:p>
                  </a:txBody>
                  <a:tcPr marL="71996" marR="71996" marT="0" marB="0" anchor="ctr">
                    <a:lnL w="28575" cap="flat" cmpd="sng" algn="ctr">
                      <a:solidFill>
                        <a:schemeClr val="tx1"/>
                      </a:solidFill>
                      <a:prstDash val="solid"/>
                      <a:round/>
                      <a:headEnd type="none" w="med" len="med"/>
                      <a:tailEnd type="none" w="med" len="med"/>
                    </a:lnL>
                  </a:tcPr>
                </a:tc>
                <a:tc>
                  <a:txBody>
                    <a:bodyPr/>
                    <a:lstStyle/>
                    <a:p>
                      <a:pPr marL="0" marR="0" indent="0" algn="l" defTabSz="914400" rtl="0" eaLnBrk="1" fontAlgn="ctr" latinLnBrk="0" hangingPunct="1">
                        <a:lnSpc>
                          <a:spcPct val="100000"/>
                        </a:lnSpc>
                        <a:spcBef>
                          <a:spcPts val="0"/>
                        </a:spcBef>
                        <a:spcAft>
                          <a:spcPts val="0"/>
                        </a:spcAft>
                        <a:buClrTx/>
                        <a:buSzTx/>
                        <a:buFontTx/>
                        <a:buNone/>
                        <a:tabLst/>
                        <a:defRPr/>
                      </a:pPr>
                      <a:r>
                        <a:rPr lang="zh-CN" altLang="en-US" sz="1200" u="none" strike="noStrike" dirty="0" smtClean="0"/>
                        <a:t>服务申请、资源使用、服务查看、用户查看、监控查看、标签管理、资源计量查看。</a:t>
                      </a:r>
                      <a:endParaRPr lang="en-US" altLang="zh-CN" sz="1200" b="0" i="0" u="none" strike="noStrike" dirty="0">
                        <a:solidFill>
                          <a:srgbClr val="000000"/>
                        </a:solidFill>
                        <a:latin typeface="+mn-lt"/>
                        <a:ea typeface="+mn-ea"/>
                      </a:endParaRPr>
                    </a:p>
                  </a:txBody>
                  <a:tcPr marL="71996" marR="71996" marT="0" marB="0" anchor="ctr">
                    <a:lnR w="28575" cap="flat" cmpd="sng" algn="ctr">
                      <a:solidFill>
                        <a:schemeClr val="tx1"/>
                      </a:solidFill>
                      <a:prstDash val="solid"/>
                      <a:round/>
                      <a:headEnd type="none" w="med" len="med"/>
                      <a:tailEnd type="none" w="med" len="med"/>
                    </a:lnR>
                  </a:tcPr>
                </a:tc>
              </a:tr>
              <a:tr h="540000">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zh-CN" altLang="en-US" sz="1200" u="none" strike="noStrike" dirty="0" smtClean="0"/>
                        <a:t>系统超级管理员和组织管理员</a:t>
                      </a:r>
                      <a:endParaRPr lang="zh-CN" altLang="en-US" sz="1200" b="0" i="0" u="none" strike="noStrike" dirty="0">
                        <a:solidFill>
                          <a:srgbClr val="000000"/>
                        </a:solidFill>
                        <a:latin typeface="+mn-lt"/>
                        <a:ea typeface="+mn-ea"/>
                      </a:endParaRPr>
                    </a:p>
                  </a:txBody>
                  <a:tcPr marL="71996" marR="71996" marT="0" marB="0" anchor="ctr">
                    <a:lnL w="28575"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tcPr>
                </a:tc>
                <a:tc>
                  <a:txBody>
                    <a:bodyPr/>
                    <a:lstStyle/>
                    <a:p>
                      <a:pPr marL="0" marR="0" indent="0" algn="l" defTabSz="914400" rtl="0" eaLnBrk="1" fontAlgn="ctr" latinLnBrk="0" hangingPunct="1">
                        <a:lnSpc>
                          <a:spcPct val="100000"/>
                        </a:lnSpc>
                        <a:spcBef>
                          <a:spcPts val="0"/>
                        </a:spcBef>
                        <a:spcAft>
                          <a:spcPts val="0"/>
                        </a:spcAft>
                        <a:buClrTx/>
                        <a:buSzTx/>
                        <a:buFontTx/>
                        <a:buNone/>
                        <a:tabLst/>
                        <a:defRPr/>
                      </a:pPr>
                      <a:r>
                        <a:rPr lang="zh-CN" altLang="en-US" sz="1200" u="none" strike="noStrike" dirty="0" smtClean="0"/>
                        <a:t>具有系统管理员和组织管理员的所有权限</a:t>
                      </a:r>
                      <a:endParaRPr lang="en-US" altLang="zh-CN" sz="1200" b="0" i="0" u="none" strike="noStrike" dirty="0">
                        <a:solidFill>
                          <a:srgbClr val="000000"/>
                        </a:solidFill>
                        <a:latin typeface="+mn-lt"/>
                        <a:ea typeface="+mn-ea"/>
                      </a:endParaRPr>
                    </a:p>
                  </a:txBody>
                  <a:tcPr marL="71996" marR="71996" marT="0" marB="0" anchor="ctr">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7406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标题 1"/>
          <p:cNvSpPr>
            <a:spLocks noGrp="1"/>
          </p:cNvSpPr>
          <p:nvPr>
            <p:ph type="title"/>
          </p:nvPr>
        </p:nvSpPr>
        <p:spPr/>
        <p:txBody>
          <a:bodyPr/>
          <a:lstStyle/>
          <a:p>
            <a:r>
              <a:rPr lang="zh-CN" altLang="en-US" dirty="0" smtClean="0"/>
              <a:t>网络服务 </a:t>
            </a:r>
            <a:r>
              <a:rPr lang="en-US" altLang="zh-CN" dirty="0" smtClean="0"/>
              <a:t>- </a:t>
            </a:r>
            <a:r>
              <a:rPr lang="zh-CN" altLang="en-US" dirty="0" smtClean="0"/>
              <a:t>安全组（</a:t>
            </a:r>
            <a:r>
              <a:rPr lang="en-US" altLang="zh-CN" dirty="0" smtClean="0"/>
              <a:t>4</a:t>
            </a:r>
            <a:r>
              <a:rPr lang="zh-CN" altLang="en-US" dirty="0" smtClean="0"/>
              <a:t>）</a:t>
            </a:r>
          </a:p>
        </p:txBody>
      </p:sp>
      <p:sp>
        <p:nvSpPr>
          <p:cNvPr id="108547" name="内容占位符 2"/>
          <p:cNvSpPr>
            <a:spLocks noGrp="1"/>
          </p:cNvSpPr>
          <p:nvPr>
            <p:ph type="body" sz="quarter" idx="10"/>
          </p:nvPr>
        </p:nvSpPr>
        <p:spPr>
          <a:xfrm>
            <a:off x="684213" y="1376363"/>
            <a:ext cx="4643437" cy="3205162"/>
          </a:xfrm>
        </p:spPr>
        <p:txBody>
          <a:bodyPr/>
          <a:lstStyle/>
          <a:p>
            <a:r>
              <a:rPr lang="zh-CN" altLang="en-US" sz="1800" dirty="0" smtClean="0"/>
              <a:t>选择安全组为“支持”，单击确定。</a:t>
            </a:r>
            <a:endParaRPr lang="en-US" altLang="zh-CN" sz="1800" dirty="0" smtClean="0"/>
          </a:p>
          <a:p>
            <a:pPr lvl="1"/>
            <a:endParaRPr lang="en-US" altLang="zh-CN" sz="1600" dirty="0" smtClean="0"/>
          </a:p>
          <a:p>
            <a:pPr lvl="1"/>
            <a:endParaRPr lang="en-US" altLang="zh-CN" sz="1600" dirty="0" smtClean="0"/>
          </a:p>
          <a:p>
            <a:pPr lvl="1"/>
            <a:endParaRPr lang="en-US" altLang="zh-CN" sz="1600" dirty="0" smtClean="0"/>
          </a:p>
          <a:p>
            <a:pPr lvl="1"/>
            <a:endParaRPr lang="en-US" altLang="zh-CN" sz="1600" dirty="0" smtClean="0"/>
          </a:p>
          <a:p>
            <a:pPr lvl="1">
              <a:buFont typeface="Wingdings" pitchFamily="2" charset="2"/>
              <a:buNone/>
            </a:pPr>
            <a:endParaRPr lang="en-US" altLang="zh-CN" sz="1600" dirty="0" smtClean="0"/>
          </a:p>
          <a:p>
            <a:r>
              <a:rPr lang="zh-CN" altLang="en-US" sz="1800" dirty="0" smtClean="0"/>
              <a:t>创建安全组</a:t>
            </a:r>
            <a:endParaRPr lang="en-US" altLang="zh-CN" sz="1800" dirty="0" smtClean="0"/>
          </a:p>
        </p:txBody>
      </p:sp>
      <p:pic>
        <p:nvPicPr>
          <p:cNvPr id="108548" name="d0e546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3926" y="1862932"/>
            <a:ext cx="4525963" cy="2070124"/>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pic>
        <p:nvPicPr>
          <p:cNvPr id="108549" name="d0e552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5649" y="4400551"/>
            <a:ext cx="4534239" cy="183673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8" name="矩形 7"/>
          <p:cNvSpPr/>
          <p:nvPr/>
        </p:nvSpPr>
        <p:spPr>
          <a:xfrm>
            <a:off x="5407363" y="3744298"/>
            <a:ext cx="3205164" cy="2492990"/>
          </a:xfrm>
          <a:prstGeom prst="rect">
            <a:avLst/>
          </a:prstGeom>
          <a:solidFill>
            <a:schemeClr val="bg1">
              <a:lumMod val="85000"/>
            </a:schemeClr>
          </a:solidFill>
        </p:spPr>
        <p:txBody>
          <a:bodyPr wrap="square">
            <a:spAutoFit/>
          </a:bodyPr>
          <a:lstStyle/>
          <a:p>
            <a:pPr fontAlgn="t">
              <a:defRPr/>
            </a:pPr>
            <a:r>
              <a:rPr lang="zh-CN" altLang="zh-CN" sz="1200" b="1" dirty="0">
                <a:latin typeface="+mn-lt"/>
                <a:ea typeface="+mn-ea"/>
              </a:rPr>
              <a:t>协议</a:t>
            </a:r>
            <a:r>
              <a:rPr lang="zh-CN" altLang="zh-CN" sz="1200" dirty="0">
                <a:latin typeface="+mn-lt"/>
                <a:ea typeface="+mn-ea"/>
              </a:rPr>
              <a:t>：允许通信使用的协议类型。</a:t>
            </a:r>
          </a:p>
          <a:p>
            <a:pPr fontAlgn="t">
              <a:defRPr/>
            </a:pPr>
            <a:r>
              <a:rPr lang="zh-CN" altLang="zh-CN" sz="1200" b="1" dirty="0">
                <a:latin typeface="+mn-lt"/>
                <a:ea typeface="+mn-ea"/>
              </a:rPr>
              <a:t>方向</a:t>
            </a:r>
            <a:r>
              <a:rPr lang="zh-CN" altLang="zh-CN" sz="1200" dirty="0">
                <a:latin typeface="+mn-lt"/>
                <a:ea typeface="+mn-ea"/>
              </a:rPr>
              <a:t>：“入方向”表示进入网络的数据包；“出方向”表示流出网络的数据包。</a:t>
            </a:r>
          </a:p>
          <a:p>
            <a:pPr fontAlgn="t">
              <a:defRPr/>
            </a:pPr>
            <a:r>
              <a:rPr lang="zh-CN" altLang="zh-CN" sz="1200" dirty="0">
                <a:latin typeface="+mn-lt"/>
                <a:ea typeface="+mn-ea"/>
              </a:rPr>
              <a:t>源：数据包来自子网或其他安全组。</a:t>
            </a:r>
          </a:p>
          <a:p>
            <a:pPr fontAlgn="t">
              <a:defRPr/>
            </a:pPr>
            <a:r>
              <a:rPr lang="en-US" altLang="zh-CN" sz="1200" b="1" dirty="0">
                <a:latin typeface="+mn-lt"/>
                <a:ea typeface="+mn-ea"/>
              </a:rPr>
              <a:t>IP</a:t>
            </a:r>
            <a:r>
              <a:rPr lang="zh-CN" altLang="zh-CN" sz="1200" b="1" dirty="0">
                <a:latin typeface="+mn-lt"/>
                <a:ea typeface="+mn-ea"/>
              </a:rPr>
              <a:t>地址</a:t>
            </a:r>
            <a:r>
              <a:rPr lang="zh-CN" altLang="zh-CN" sz="1200" dirty="0">
                <a:latin typeface="+mn-lt"/>
                <a:ea typeface="+mn-ea"/>
              </a:rPr>
              <a:t>：源为子网时，配置子网的</a:t>
            </a:r>
            <a:r>
              <a:rPr lang="en-US" altLang="zh-CN" sz="1200" dirty="0">
                <a:latin typeface="+mn-lt"/>
                <a:ea typeface="+mn-ea"/>
              </a:rPr>
              <a:t>IP</a:t>
            </a:r>
            <a:r>
              <a:rPr lang="zh-CN" altLang="zh-CN" sz="1200" dirty="0">
                <a:latin typeface="+mn-lt"/>
                <a:ea typeface="+mn-ea"/>
              </a:rPr>
              <a:t>地址。</a:t>
            </a:r>
          </a:p>
          <a:p>
            <a:pPr fontAlgn="t">
              <a:defRPr/>
            </a:pPr>
            <a:r>
              <a:rPr lang="zh-CN" altLang="zh-CN" sz="1200" b="1" dirty="0">
                <a:latin typeface="+mn-lt"/>
                <a:ea typeface="+mn-ea"/>
              </a:rPr>
              <a:t>子网掩码</a:t>
            </a:r>
            <a:r>
              <a:rPr lang="zh-CN" altLang="zh-CN" sz="1200" dirty="0">
                <a:latin typeface="+mn-lt"/>
                <a:ea typeface="+mn-ea"/>
              </a:rPr>
              <a:t>：源为子网时，配置子网掩码。</a:t>
            </a:r>
          </a:p>
          <a:p>
            <a:pPr fontAlgn="t">
              <a:defRPr/>
            </a:pPr>
            <a:r>
              <a:rPr lang="zh-CN" altLang="zh-CN" sz="1200" b="1" dirty="0">
                <a:latin typeface="+mn-lt"/>
                <a:ea typeface="+mn-ea"/>
              </a:rPr>
              <a:t>安全组</a:t>
            </a:r>
            <a:r>
              <a:rPr lang="zh-CN" altLang="zh-CN" sz="1200" dirty="0">
                <a:latin typeface="+mn-lt"/>
                <a:ea typeface="+mn-ea"/>
              </a:rPr>
              <a:t>：源为安全组时，选择授权访问的安全组。</a:t>
            </a:r>
          </a:p>
          <a:p>
            <a:pPr fontAlgn="t">
              <a:defRPr/>
            </a:pPr>
            <a:r>
              <a:rPr lang="zh-CN" altLang="zh-CN" sz="1200" b="1" dirty="0">
                <a:latin typeface="+mn-lt"/>
                <a:ea typeface="+mn-ea"/>
              </a:rPr>
              <a:t>端口范围</a:t>
            </a:r>
            <a:r>
              <a:rPr lang="zh-CN" altLang="zh-CN" sz="1200" dirty="0">
                <a:latin typeface="+mn-lt"/>
                <a:ea typeface="+mn-ea"/>
              </a:rPr>
              <a:t>：允许通信使用的端口范围。</a:t>
            </a:r>
          </a:p>
          <a:p>
            <a:pPr fontAlgn="t">
              <a:defRPr/>
            </a:pPr>
            <a:r>
              <a:rPr lang="zh-CN" altLang="zh-CN" sz="1200" dirty="0">
                <a:latin typeface="+mn-lt"/>
                <a:ea typeface="+mn-ea"/>
              </a:rPr>
              <a:t>如上所示，以“协议”选择“</a:t>
            </a:r>
            <a:r>
              <a:rPr lang="en-US" altLang="zh-CN" sz="1200" dirty="0">
                <a:latin typeface="+mn-lt"/>
                <a:ea typeface="+mn-ea"/>
              </a:rPr>
              <a:t>TCP</a:t>
            </a:r>
            <a:r>
              <a:rPr lang="zh-CN" altLang="zh-CN" sz="1200" dirty="0">
                <a:latin typeface="+mn-lt"/>
                <a:ea typeface="+mn-ea"/>
              </a:rPr>
              <a:t>”，“方向”选择“入方向”，“源”选择“子网”为例，表示安全组“</a:t>
            </a:r>
            <a:r>
              <a:rPr lang="en-US" altLang="zh-CN" sz="1200" dirty="0">
                <a:latin typeface="+mn-lt"/>
                <a:ea typeface="+mn-ea"/>
              </a:rPr>
              <a:t>test1</a:t>
            </a:r>
            <a:r>
              <a:rPr lang="zh-CN" altLang="zh-CN" sz="1200" dirty="0">
                <a:latin typeface="+mn-lt"/>
                <a:ea typeface="+mn-ea"/>
              </a:rPr>
              <a:t>”内的虚拟机允许所在网络为“</a:t>
            </a:r>
            <a:r>
              <a:rPr lang="en-US" altLang="zh-CN" sz="1200" dirty="0">
                <a:latin typeface="+mn-lt"/>
                <a:ea typeface="+mn-ea"/>
              </a:rPr>
              <a:t>192.168.2.0</a:t>
            </a:r>
            <a:r>
              <a:rPr lang="zh-CN" altLang="zh-CN" sz="1200" dirty="0">
                <a:latin typeface="+mn-lt"/>
                <a:ea typeface="+mn-ea"/>
              </a:rPr>
              <a:t>”的虚拟机进行访问。</a:t>
            </a:r>
            <a:endParaRPr lang="zh-CN" altLang="en-US" sz="1200" dirty="0">
              <a:latin typeface="+mn-lt"/>
              <a:ea typeface="+mn-ea"/>
            </a:endParaRPr>
          </a:p>
        </p:txBody>
      </p:sp>
    </p:spTree>
    <p:extLst>
      <p:ext uri="{BB962C8B-B14F-4D97-AF65-F5344CB8AC3E}">
        <p14:creationId xmlns:p14="http://schemas.microsoft.com/office/powerpoint/2010/main" val="220020738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标题 1"/>
          <p:cNvSpPr>
            <a:spLocks noGrp="1"/>
          </p:cNvSpPr>
          <p:nvPr>
            <p:ph type="title"/>
          </p:nvPr>
        </p:nvSpPr>
        <p:spPr/>
        <p:txBody>
          <a:bodyPr/>
          <a:lstStyle/>
          <a:p>
            <a:r>
              <a:rPr lang="zh-CN" altLang="en-US" dirty="0" smtClean="0"/>
              <a:t>网络服务 </a:t>
            </a:r>
            <a:r>
              <a:rPr lang="en-US" altLang="zh-CN" dirty="0" smtClean="0"/>
              <a:t>- </a:t>
            </a:r>
            <a:r>
              <a:rPr lang="zh-CN" altLang="en-US" dirty="0" smtClean="0"/>
              <a:t>安全组（</a:t>
            </a:r>
            <a:r>
              <a:rPr lang="en-US" altLang="zh-CN" dirty="0" smtClean="0"/>
              <a:t>5</a:t>
            </a:r>
            <a:r>
              <a:rPr lang="zh-CN" altLang="en-US" dirty="0" smtClean="0"/>
              <a:t>）</a:t>
            </a:r>
          </a:p>
        </p:txBody>
      </p:sp>
      <p:sp>
        <p:nvSpPr>
          <p:cNvPr id="109571" name="内容占位符 2"/>
          <p:cNvSpPr>
            <a:spLocks noGrp="1"/>
          </p:cNvSpPr>
          <p:nvPr>
            <p:ph type="body" sz="quarter" idx="10"/>
          </p:nvPr>
        </p:nvSpPr>
        <p:spPr/>
        <p:txBody>
          <a:bodyPr/>
          <a:lstStyle/>
          <a:p>
            <a:r>
              <a:rPr lang="zh-CN" altLang="en-US" smtClean="0"/>
              <a:t>特性约束</a:t>
            </a:r>
            <a:endParaRPr lang="en-US" altLang="zh-CN" smtClean="0"/>
          </a:p>
          <a:p>
            <a:pPr lvl="1"/>
            <a:endParaRPr lang="en-US" altLang="zh-CN" smtClean="0"/>
          </a:p>
        </p:txBody>
      </p:sp>
      <p:graphicFrame>
        <p:nvGraphicFramePr>
          <p:cNvPr id="4" name="表格 3"/>
          <p:cNvGraphicFramePr>
            <a:graphicFrameLocks noGrp="1"/>
          </p:cNvGraphicFramePr>
          <p:nvPr>
            <p:extLst>
              <p:ext uri="{D42A27DB-BD31-4B8C-83A1-F6EECF244321}">
                <p14:modId xmlns:p14="http://schemas.microsoft.com/office/powerpoint/2010/main" val="148116479"/>
              </p:ext>
            </p:extLst>
          </p:nvPr>
        </p:nvGraphicFramePr>
        <p:xfrm>
          <a:off x="755650" y="2060575"/>
          <a:ext cx="7884000" cy="4191480"/>
        </p:xfrm>
        <a:graphic>
          <a:graphicData uri="http://schemas.openxmlformats.org/drawingml/2006/table">
            <a:tbl>
              <a:tblPr/>
              <a:tblGrid>
                <a:gridCol w="792000"/>
                <a:gridCol w="4320000"/>
                <a:gridCol w="2772000"/>
              </a:tblGrid>
              <a:tr h="331788">
                <a:tc>
                  <a:txBody>
                    <a:bodyPr/>
                    <a:lstStyle>
                      <a:lvl1pPr eaLnBrk="0" hangingPunct="0">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defRPr>
                      </a:lvl1pPr>
                      <a:lvl2pPr marL="742950" indent="-285750" eaLnBrk="0" hangingPunct="0">
                        <a:lnSpc>
                          <a:spcPct val="140000"/>
                        </a:lnSpc>
                        <a:spcBef>
                          <a:spcPct val="30000"/>
                        </a:spcBef>
                        <a:buClr>
                          <a:schemeClr val="tx1"/>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defRPr>
                      </a:lvl2pPr>
                      <a:lvl3pPr marL="1143000" indent="-228600" eaLnBrk="0" hangingPunct="0">
                        <a:lnSpc>
                          <a:spcPct val="140000"/>
                        </a:lnSpc>
                        <a:spcBef>
                          <a:spcPct val="30000"/>
                        </a:spcBef>
                        <a:buSzPct val="50000"/>
                        <a:buFont typeface="Wingdings" panose="05000000000000000000" pitchFamily="2" charset="2"/>
                        <a:defRPr sz="1600">
                          <a:solidFill>
                            <a:schemeClr val="tx1"/>
                          </a:solidFill>
                          <a:latin typeface="FrutigerNext LT Light" panose="020B0403040504020204" pitchFamily="34" charset="0"/>
                          <a:ea typeface="华文细黑" panose="02010600040101010101" pitchFamily="2" charset="-122"/>
                        </a:defRPr>
                      </a:lvl3pPr>
                      <a:lvl4pPr marL="1600200" indent="-228600" eaLnBrk="0" hangingPunct="0">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defRPr>
                      </a:lvl4pPr>
                      <a:lvl5pPr marL="2057400" indent="-228600" eaLnBrk="0" hangingPunct="0">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9pPr>
                    </a:lstStyle>
                    <a:p>
                      <a:pPr marL="0" marR="0" lvl="0" indent="0" algn="ctr" defTabSz="914400" rtl="0" eaLnBrk="1" fontAlgn="ctr" latinLnBrk="0" hangingPunct="1">
                        <a:lnSpc>
                          <a:spcPct val="150000"/>
                        </a:lnSpc>
                        <a:spcBef>
                          <a:spcPct val="0"/>
                        </a:spcBef>
                        <a:spcAft>
                          <a:spcPct val="0"/>
                        </a:spcAft>
                        <a:buClrTx/>
                        <a:buSzTx/>
                        <a:buFontTx/>
                        <a:buNone/>
                        <a:tabLst/>
                      </a:pPr>
                      <a:r>
                        <a:rPr kumimoji="0" lang="zh-CN" altLang="en-US" sz="1800" b="1" u="none" strike="noStrike" cap="none" normalizeH="0" baseline="0" dirty="0" smtClean="0">
                          <a:ln>
                            <a:noFill/>
                          </a:ln>
                          <a:solidFill>
                            <a:schemeClr val="tx1"/>
                          </a:solidFill>
                          <a:effectLst/>
                        </a:rPr>
                        <a:t>序号</a:t>
                      </a:r>
                      <a:endParaRPr kumimoji="0" lang="zh-CN" altLang="en-US" sz="1800" b="1" i="0" u="none" strike="noStrike" cap="none" normalizeH="0" baseline="0" dirty="0" smtClean="0">
                        <a:ln>
                          <a:noFill/>
                        </a:ln>
                        <a:solidFill>
                          <a:schemeClr val="tx1"/>
                        </a:solidFill>
                        <a:effectLst/>
                        <a:latin typeface="FrutigerNext LT Regular" panose="020B0503040504020204" pitchFamily="34" charset="0"/>
                        <a:ea typeface="华文细黑" panose="02010600040101010101" pitchFamily="2" charset="-122"/>
                      </a:endParaRPr>
                    </a:p>
                  </a:txBody>
                  <a:tcPr marL="72000" marR="72000" marT="0" marB="0" anchor="ctr" horzOverflow="overflow">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solidFill>
                      <a:schemeClr val="bg1">
                        <a:lumMod val="85000"/>
                      </a:schemeClr>
                    </a:solidFill>
                  </a:tcPr>
                </a:tc>
                <a:tc>
                  <a:txBody>
                    <a:bodyPr/>
                    <a:lstStyle>
                      <a:lvl1pPr eaLnBrk="0" hangingPunct="0">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defRPr>
                      </a:lvl1pPr>
                      <a:lvl2pPr marL="742950" indent="-285750" eaLnBrk="0" hangingPunct="0">
                        <a:lnSpc>
                          <a:spcPct val="140000"/>
                        </a:lnSpc>
                        <a:spcBef>
                          <a:spcPct val="30000"/>
                        </a:spcBef>
                        <a:buClr>
                          <a:schemeClr val="tx1"/>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defRPr>
                      </a:lvl2pPr>
                      <a:lvl3pPr marL="1143000" indent="-228600" eaLnBrk="0" hangingPunct="0">
                        <a:lnSpc>
                          <a:spcPct val="140000"/>
                        </a:lnSpc>
                        <a:spcBef>
                          <a:spcPct val="30000"/>
                        </a:spcBef>
                        <a:buSzPct val="50000"/>
                        <a:buFont typeface="Wingdings" panose="05000000000000000000" pitchFamily="2" charset="2"/>
                        <a:defRPr sz="1600">
                          <a:solidFill>
                            <a:schemeClr val="tx1"/>
                          </a:solidFill>
                          <a:latin typeface="FrutigerNext LT Light" panose="020B0403040504020204" pitchFamily="34" charset="0"/>
                          <a:ea typeface="华文细黑" panose="02010600040101010101" pitchFamily="2" charset="-122"/>
                        </a:defRPr>
                      </a:lvl3pPr>
                      <a:lvl4pPr marL="1600200" indent="-228600" eaLnBrk="0" hangingPunct="0">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defRPr>
                      </a:lvl4pPr>
                      <a:lvl5pPr marL="2057400" indent="-228600" eaLnBrk="0" hangingPunct="0">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9pPr>
                    </a:lstStyle>
                    <a:p>
                      <a:pPr marL="0" marR="0" lvl="0" indent="0" algn="ctr" defTabSz="914400" rtl="0" eaLnBrk="1" fontAlgn="ctr" latinLnBrk="0" hangingPunct="1">
                        <a:lnSpc>
                          <a:spcPct val="150000"/>
                        </a:lnSpc>
                        <a:spcBef>
                          <a:spcPct val="0"/>
                        </a:spcBef>
                        <a:spcAft>
                          <a:spcPct val="0"/>
                        </a:spcAft>
                        <a:buClrTx/>
                        <a:buSzTx/>
                        <a:buFontTx/>
                        <a:buNone/>
                        <a:tabLst/>
                      </a:pPr>
                      <a:r>
                        <a:rPr kumimoji="0" lang="zh-CN" altLang="en-US" sz="1800" b="1" u="none" strike="noStrike" cap="none" normalizeH="0" baseline="0" dirty="0" smtClean="0">
                          <a:ln>
                            <a:noFill/>
                          </a:ln>
                          <a:solidFill>
                            <a:schemeClr val="tx1"/>
                          </a:solidFill>
                          <a:effectLst/>
                        </a:rPr>
                        <a:t>约束</a:t>
                      </a:r>
                      <a:endParaRPr kumimoji="0" lang="zh-CN" altLang="en-US" sz="1800" b="1" i="0" u="none" strike="noStrike" cap="none" normalizeH="0" baseline="0" dirty="0" smtClean="0">
                        <a:ln>
                          <a:noFill/>
                        </a:ln>
                        <a:solidFill>
                          <a:schemeClr val="tx1"/>
                        </a:solidFill>
                        <a:effectLst/>
                        <a:latin typeface="FrutigerNext LT Regular" panose="020B0503040504020204" pitchFamily="34" charset="0"/>
                        <a:ea typeface="华文细黑" panose="02010600040101010101" pitchFamily="2" charset="-122"/>
                      </a:endParaRPr>
                    </a:p>
                  </a:txBody>
                  <a:tcPr marL="72000" marR="72000" marT="0" marB="0" anchor="ctr" horzOverflow="overflow">
                    <a:lnT w="28575" cap="flat" cmpd="sng" algn="ctr">
                      <a:solidFill>
                        <a:schemeClr val="tx1"/>
                      </a:solidFill>
                      <a:prstDash val="solid"/>
                      <a:round/>
                      <a:headEnd type="none" w="med" len="med"/>
                      <a:tailEnd type="none" w="med" len="med"/>
                    </a:lnT>
                    <a:solidFill>
                      <a:schemeClr val="bg1">
                        <a:lumMod val="85000"/>
                      </a:schemeClr>
                    </a:solidFill>
                  </a:tcPr>
                </a:tc>
                <a:tc>
                  <a:txBody>
                    <a:bodyPr/>
                    <a:lstStyle>
                      <a:lvl1pPr eaLnBrk="0" hangingPunct="0">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defRPr>
                      </a:lvl1pPr>
                      <a:lvl2pPr marL="742950" indent="-285750" eaLnBrk="0" hangingPunct="0">
                        <a:lnSpc>
                          <a:spcPct val="140000"/>
                        </a:lnSpc>
                        <a:spcBef>
                          <a:spcPct val="30000"/>
                        </a:spcBef>
                        <a:buClr>
                          <a:schemeClr val="tx1"/>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defRPr>
                      </a:lvl2pPr>
                      <a:lvl3pPr marL="1143000" indent="-228600" eaLnBrk="0" hangingPunct="0">
                        <a:lnSpc>
                          <a:spcPct val="140000"/>
                        </a:lnSpc>
                        <a:spcBef>
                          <a:spcPct val="30000"/>
                        </a:spcBef>
                        <a:buSzPct val="50000"/>
                        <a:buFont typeface="Wingdings" panose="05000000000000000000" pitchFamily="2" charset="2"/>
                        <a:defRPr sz="1600">
                          <a:solidFill>
                            <a:schemeClr val="tx1"/>
                          </a:solidFill>
                          <a:latin typeface="FrutigerNext LT Light" panose="020B0403040504020204" pitchFamily="34" charset="0"/>
                          <a:ea typeface="华文细黑" panose="02010600040101010101" pitchFamily="2" charset="-122"/>
                        </a:defRPr>
                      </a:lvl3pPr>
                      <a:lvl4pPr marL="1600200" indent="-228600" eaLnBrk="0" hangingPunct="0">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defRPr>
                      </a:lvl4pPr>
                      <a:lvl5pPr marL="2057400" indent="-228600" eaLnBrk="0" hangingPunct="0">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9pPr>
                    </a:lstStyle>
                    <a:p>
                      <a:pPr marL="0" marR="0" lvl="0" indent="0" algn="ctr" defTabSz="914400" rtl="0" eaLnBrk="1" fontAlgn="ctr" latinLnBrk="0" hangingPunct="1">
                        <a:lnSpc>
                          <a:spcPct val="150000"/>
                        </a:lnSpc>
                        <a:spcBef>
                          <a:spcPct val="0"/>
                        </a:spcBef>
                        <a:spcAft>
                          <a:spcPct val="0"/>
                        </a:spcAft>
                        <a:buClrTx/>
                        <a:buSzTx/>
                        <a:buFontTx/>
                        <a:buNone/>
                        <a:tabLst/>
                      </a:pPr>
                      <a:r>
                        <a:rPr kumimoji="0" lang="zh-CN" altLang="en-US" sz="1800" b="1" u="none" strike="noStrike" cap="none" normalizeH="0" baseline="0" dirty="0" smtClean="0">
                          <a:ln>
                            <a:noFill/>
                          </a:ln>
                          <a:solidFill>
                            <a:schemeClr val="tx1"/>
                          </a:solidFill>
                          <a:effectLst/>
                        </a:rPr>
                        <a:t>备注</a:t>
                      </a:r>
                      <a:endParaRPr kumimoji="0" lang="zh-CN" altLang="en-US" sz="1800" b="1" i="0" u="none" strike="noStrike" cap="none" normalizeH="0" baseline="0" dirty="0" smtClean="0">
                        <a:ln>
                          <a:noFill/>
                        </a:ln>
                        <a:solidFill>
                          <a:schemeClr val="tx1"/>
                        </a:solidFill>
                        <a:effectLst/>
                        <a:latin typeface="FrutigerNext LT Regular" panose="020B0503040504020204" pitchFamily="34" charset="0"/>
                        <a:ea typeface="华文细黑" panose="02010600040101010101" pitchFamily="2" charset="-122"/>
                      </a:endParaRPr>
                    </a:p>
                  </a:txBody>
                  <a:tcPr marL="72000" marR="72000" marT="0" marB="0" anchor="ctr" horzOverflow="overflow">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solidFill>
                      <a:schemeClr val="bg1">
                        <a:lumMod val="85000"/>
                      </a:schemeClr>
                    </a:solidFill>
                  </a:tcPr>
                </a:tc>
              </a:tr>
              <a:tr h="1620000">
                <a:tc>
                  <a:txBody>
                    <a:bodyPr/>
                    <a:lstStyle>
                      <a:lvl1pPr eaLnBrk="0" hangingPunct="0">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defRPr>
                      </a:lvl1pPr>
                      <a:lvl2pPr marL="742950" indent="-285750" eaLnBrk="0" hangingPunct="0">
                        <a:lnSpc>
                          <a:spcPct val="140000"/>
                        </a:lnSpc>
                        <a:spcBef>
                          <a:spcPct val="30000"/>
                        </a:spcBef>
                        <a:buClr>
                          <a:schemeClr val="tx1"/>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defRPr>
                      </a:lvl2pPr>
                      <a:lvl3pPr marL="1143000" indent="-228600" eaLnBrk="0" hangingPunct="0">
                        <a:lnSpc>
                          <a:spcPct val="140000"/>
                        </a:lnSpc>
                        <a:spcBef>
                          <a:spcPct val="30000"/>
                        </a:spcBef>
                        <a:buSzPct val="50000"/>
                        <a:buFont typeface="Wingdings" panose="05000000000000000000" pitchFamily="2" charset="2"/>
                        <a:defRPr sz="1600">
                          <a:solidFill>
                            <a:schemeClr val="tx1"/>
                          </a:solidFill>
                          <a:latin typeface="FrutigerNext LT Light" panose="020B0403040504020204" pitchFamily="34" charset="0"/>
                          <a:ea typeface="华文细黑" panose="02010600040101010101" pitchFamily="2" charset="-122"/>
                        </a:defRPr>
                      </a:lvl3pPr>
                      <a:lvl4pPr marL="1600200" indent="-228600" eaLnBrk="0" hangingPunct="0">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defRPr>
                      </a:lvl4pPr>
                      <a:lvl5pPr marL="2057400" indent="-228600" eaLnBrk="0" hangingPunct="0">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9pPr>
                    </a:lstStyle>
                    <a:p>
                      <a:pPr marL="0" marR="0" lvl="0" indent="0" algn="ctr" defTabSz="914400" rtl="0" eaLnBrk="1" fontAlgn="ctr" latinLnBrk="0" hangingPunct="1">
                        <a:lnSpc>
                          <a:spcPct val="150000"/>
                        </a:lnSpc>
                        <a:spcBef>
                          <a:spcPct val="0"/>
                        </a:spcBef>
                        <a:spcAft>
                          <a:spcPct val="0"/>
                        </a:spcAft>
                        <a:buClrTx/>
                        <a:buSzTx/>
                        <a:buFontTx/>
                        <a:buNone/>
                        <a:tabLst/>
                      </a:pPr>
                      <a:r>
                        <a:rPr kumimoji="0" lang="en-US" altLang="zh-CN" sz="1600" u="none" strike="noStrike" cap="none" normalizeH="0" baseline="0" dirty="0" smtClean="0">
                          <a:ln>
                            <a:noFill/>
                          </a:ln>
                          <a:effectLst/>
                        </a:rPr>
                        <a:t>1</a:t>
                      </a:r>
                      <a:endParaRPr kumimoji="0" lang="zh-CN" altLang="en-US" sz="1600" b="0" i="0" u="none" strike="noStrike" cap="none" normalizeH="0" baseline="0" dirty="0" smtClean="0">
                        <a:ln>
                          <a:noFill/>
                        </a:ln>
                        <a:solidFill>
                          <a:srgbClr val="000000"/>
                        </a:solidFill>
                        <a:effectLst/>
                        <a:latin typeface="FrutigerNext LT Regular" panose="020B0503040504020204" pitchFamily="34" charset="0"/>
                        <a:ea typeface="华文细黑" panose="02010600040101010101" pitchFamily="2" charset="-122"/>
                      </a:endParaRPr>
                    </a:p>
                  </a:txBody>
                  <a:tcPr marL="72000" marR="72000" marT="0" marB="0" anchor="ctr" horzOverflow="overflow">
                    <a:lnL w="28575" cap="flat" cmpd="sng" algn="ctr">
                      <a:solidFill>
                        <a:schemeClr val="tx1"/>
                      </a:solidFill>
                      <a:prstDash val="solid"/>
                      <a:round/>
                      <a:headEnd type="none" w="med" len="med"/>
                      <a:tailEnd type="none" w="med" len="med"/>
                    </a:lnL>
                  </a:tcPr>
                </a:tc>
                <a:tc>
                  <a:txBody>
                    <a:bodyPr/>
                    <a:lstStyle>
                      <a:lvl1pPr eaLnBrk="0" hangingPunct="0">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defRPr>
                      </a:lvl1pPr>
                      <a:lvl2pPr marL="742950" indent="-285750" eaLnBrk="0" hangingPunct="0">
                        <a:lnSpc>
                          <a:spcPct val="140000"/>
                        </a:lnSpc>
                        <a:spcBef>
                          <a:spcPct val="30000"/>
                        </a:spcBef>
                        <a:buClr>
                          <a:schemeClr val="tx1"/>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defRPr>
                      </a:lvl2pPr>
                      <a:lvl3pPr marL="1143000" indent="-228600" eaLnBrk="0" hangingPunct="0">
                        <a:lnSpc>
                          <a:spcPct val="140000"/>
                        </a:lnSpc>
                        <a:spcBef>
                          <a:spcPct val="30000"/>
                        </a:spcBef>
                        <a:buSzPct val="50000"/>
                        <a:buFont typeface="Wingdings" panose="05000000000000000000" pitchFamily="2" charset="2"/>
                        <a:defRPr sz="1600">
                          <a:solidFill>
                            <a:schemeClr val="tx1"/>
                          </a:solidFill>
                          <a:latin typeface="FrutigerNext LT Light" panose="020B0403040504020204" pitchFamily="34" charset="0"/>
                          <a:ea typeface="华文细黑" panose="02010600040101010101" pitchFamily="2" charset="-122"/>
                        </a:defRPr>
                      </a:lvl3pPr>
                      <a:lvl4pPr marL="1600200" indent="-228600" eaLnBrk="0" hangingPunct="0">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defRPr>
                      </a:lvl4pPr>
                      <a:lvl5pPr marL="2057400" indent="-228600" eaLnBrk="0" hangingPunct="0">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9pPr>
                    </a:lstStyle>
                    <a:p>
                      <a:pPr marL="0" marR="0" lvl="0" indent="0" algn="l" defTabSz="914400" rtl="0" eaLnBrk="1" fontAlgn="ctr" latinLnBrk="0" hangingPunct="1">
                        <a:lnSpc>
                          <a:spcPct val="150000"/>
                        </a:lnSpc>
                        <a:spcBef>
                          <a:spcPct val="0"/>
                        </a:spcBef>
                        <a:spcAft>
                          <a:spcPct val="0"/>
                        </a:spcAft>
                        <a:buClrTx/>
                        <a:buSzTx/>
                        <a:buFontTx/>
                        <a:buNone/>
                        <a:tabLst/>
                      </a:pPr>
                      <a:r>
                        <a:rPr kumimoji="0" lang="zh-CN" altLang="en-US" sz="1600" u="none" strike="noStrike" cap="none" normalizeH="0" baseline="0" dirty="0" smtClean="0">
                          <a:ln>
                            <a:noFill/>
                          </a:ln>
                          <a:effectLst/>
                        </a:rPr>
                        <a:t>打开虚拟机安全组后，需要在创建虚拟机前先再虚拟机所用的网络中配置子网，否则可能导致虚拟机创建失败</a:t>
                      </a:r>
                      <a:endParaRPr kumimoji="0" lang="en-US" altLang="zh-CN" sz="1600" b="0" i="0" u="none" strike="noStrike" cap="none" normalizeH="0" baseline="0" dirty="0" smtClean="0">
                        <a:ln>
                          <a:noFill/>
                        </a:ln>
                        <a:solidFill>
                          <a:srgbClr val="000000"/>
                        </a:solidFill>
                        <a:effectLst/>
                        <a:latin typeface="FrutigerNext LT Regular" panose="020B0503040504020204" pitchFamily="34" charset="0"/>
                        <a:ea typeface="华文细黑" panose="02010600040101010101" pitchFamily="2" charset="-122"/>
                      </a:endParaRPr>
                    </a:p>
                  </a:txBody>
                  <a:tcPr marL="72000" marR="72000" marT="0" marB="0" anchor="ctr" horzOverflow="overflow"/>
                </a:tc>
                <a:tc>
                  <a:txBody>
                    <a:bodyPr/>
                    <a:lstStyle>
                      <a:lvl1pPr eaLnBrk="0" hangingPunct="0">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defRPr>
                      </a:lvl1pPr>
                      <a:lvl2pPr marL="742950" indent="-285750" eaLnBrk="0" hangingPunct="0">
                        <a:lnSpc>
                          <a:spcPct val="140000"/>
                        </a:lnSpc>
                        <a:spcBef>
                          <a:spcPct val="30000"/>
                        </a:spcBef>
                        <a:buClr>
                          <a:schemeClr val="tx1"/>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defRPr>
                      </a:lvl2pPr>
                      <a:lvl3pPr marL="1143000" indent="-228600" eaLnBrk="0" hangingPunct="0">
                        <a:lnSpc>
                          <a:spcPct val="140000"/>
                        </a:lnSpc>
                        <a:spcBef>
                          <a:spcPct val="30000"/>
                        </a:spcBef>
                        <a:buSzPct val="50000"/>
                        <a:buFont typeface="Wingdings" panose="05000000000000000000" pitchFamily="2" charset="2"/>
                        <a:defRPr sz="1600">
                          <a:solidFill>
                            <a:schemeClr val="tx1"/>
                          </a:solidFill>
                          <a:latin typeface="FrutigerNext LT Light" panose="020B0403040504020204" pitchFamily="34" charset="0"/>
                          <a:ea typeface="华文细黑" panose="02010600040101010101" pitchFamily="2" charset="-122"/>
                        </a:defRPr>
                      </a:lvl3pPr>
                      <a:lvl4pPr marL="1600200" indent="-228600" eaLnBrk="0" hangingPunct="0">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defRPr>
                      </a:lvl4pPr>
                      <a:lvl5pPr marL="2057400" indent="-228600" eaLnBrk="0" hangingPunct="0">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9pPr>
                    </a:lstStyle>
                    <a:p>
                      <a:pPr marL="0" marR="0" lvl="0" indent="0" algn="l" defTabSz="914400" rtl="0" eaLnBrk="1" fontAlgn="ctr" latinLnBrk="0" hangingPunct="1">
                        <a:lnSpc>
                          <a:spcPct val="150000"/>
                        </a:lnSpc>
                        <a:spcBef>
                          <a:spcPct val="0"/>
                        </a:spcBef>
                        <a:spcAft>
                          <a:spcPct val="0"/>
                        </a:spcAft>
                        <a:buClrTx/>
                        <a:buSzTx/>
                        <a:buFontTx/>
                        <a:buNone/>
                        <a:tabLst/>
                      </a:pPr>
                      <a:r>
                        <a:rPr kumimoji="0" lang="zh-CN" altLang="en-US" sz="1600" u="none" strike="noStrike" cap="none" normalizeH="0" baseline="0" dirty="0" smtClean="0">
                          <a:ln>
                            <a:noFill/>
                          </a:ln>
                          <a:effectLst/>
                        </a:rPr>
                        <a:t>“云资源池”</a:t>
                      </a:r>
                      <a:r>
                        <a:rPr kumimoji="0" lang="en-US" altLang="zh-CN" sz="1600" u="none" strike="noStrike" cap="none" normalizeH="0" baseline="0" dirty="0" smtClean="0">
                          <a:ln>
                            <a:noFill/>
                          </a:ln>
                          <a:effectLst/>
                        </a:rPr>
                        <a:t>-&gt; </a:t>
                      </a:r>
                      <a:r>
                        <a:rPr kumimoji="0" lang="zh-CN" altLang="en-US" sz="1600" u="none" strike="noStrike" cap="none" normalizeH="0" baseline="0" dirty="0" smtClean="0">
                          <a:ln>
                            <a:noFill/>
                          </a:ln>
                          <a:effectLst/>
                        </a:rPr>
                        <a:t>“高级配置”中的安全组开关需与</a:t>
                      </a:r>
                      <a:r>
                        <a:rPr kumimoji="0" lang="en-US" altLang="zh-CN" sz="1600" u="none" strike="noStrike" cap="none" normalizeH="0" baseline="0" dirty="0" err="1" smtClean="0">
                          <a:ln>
                            <a:noFill/>
                          </a:ln>
                          <a:effectLst/>
                        </a:rPr>
                        <a:t>OpenStack</a:t>
                      </a:r>
                      <a:r>
                        <a:rPr kumimoji="0" lang="zh-CN" altLang="en-US" sz="1600" u="none" strike="noStrike" cap="none" normalizeH="0" baseline="0" dirty="0" smtClean="0">
                          <a:ln>
                            <a:noFill/>
                          </a:ln>
                          <a:effectLst/>
                        </a:rPr>
                        <a:t>网络中的安全组开关保持一致</a:t>
                      </a:r>
                      <a:endParaRPr kumimoji="0" lang="en-US" altLang="zh-CN" sz="1600" b="0" i="0" u="none" strike="noStrike" cap="none" normalizeH="0" baseline="0" dirty="0" smtClean="0">
                        <a:ln>
                          <a:noFill/>
                        </a:ln>
                        <a:solidFill>
                          <a:srgbClr val="000000"/>
                        </a:solidFill>
                        <a:effectLst/>
                        <a:latin typeface="FrutigerNext LT Regular" panose="020B0503040504020204" pitchFamily="34" charset="0"/>
                        <a:ea typeface="华文细黑" panose="02010600040101010101" pitchFamily="2" charset="-122"/>
                      </a:endParaRPr>
                    </a:p>
                  </a:txBody>
                  <a:tcPr marL="72000" marR="72000" marT="0" marB="0" anchor="ctr" horzOverflow="overflow">
                    <a:lnR w="28575" cap="flat" cmpd="sng" algn="ctr">
                      <a:solidFill>
                        <a:schemeClr val="tx1"/>
                      </a:solidFill>
                      <a:prstDash val="solid"/>
                      <a:round/>
                      <a:headEnd type="none" w="med" len="med"/>
                      <a:tailEnd type="none" w="med" len="med"/>
                    </a:lnR>
                  </a:tcPr>
                </a:tc>
              </a:tr>
              <a:tr h="1260000">
                <a:tc>
                  <a:txBody>
                    <a:bodyPr/>
                    <a:lstStyle>
                      <a:lvl1pPr eaLnBrk="0" hangingPunct="0">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defRPr>
                      </a:lvl1pPr>
                      <a:lvl2pPr marL="742950" indent="-285750" eaLnBrk="0" hangingPunct="0">
                        <a:lnSpc>
                          <a:spcPct val="140000"/>
                        </a:lnSpc>
                        <a:spcBef>
                          <a:spcPct val="30000"/>
                        </a:spcBef>
                        <a:buClr>
                          <a:schemeClr val="tx1"/>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defRPr>
                      </a:lvl2pPr>
                      <a:lvl3pPr marL="1143000" indent="-228600" eaLnBrk="0" hangingPunct="0">
                        <a:lnSpc>
                          <a:spcPct val="140000"/>
                        </a:lnSpc>
                        <a:spcBef>
                          <a:spcPct val="30000"/>
                        </a:spcBef>
                        <a:buSzPct val="50000"/>
                        <a:buFont typeface="Wingdings" panose="05000000000000000000" pitchFamily="2" charset="2"/>
                        <a:defRPr sz="1600">
                          <a:solidFill>
                            <a:schemeClr val="tx1"/>
                          </a:solidFill>
                          <a:latin typeface="FrutigerNext LT Light" panose="020B0403040504020204" pitchFamily="34" charset="0"/>
                          <a:ea typeface="华文细黑" panose="02010600040101010101" pitchFamily="2" charset="-122"/>
                        </a:defRPr>
                      </a:lvl3pPr>
                      <a:lvl4pPr marL="1600200" indent="-228600" eaLnBrk="0" hangingPunct="0">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defRPr>
                      </a:lvl4pPr>
                      <a:lvl5pPr marL="2057400" indent="-228600" eaLnBrk="0" hangingPunct="0">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9pPr>
                    </a:lstStyle>
                    <a:p>
                      <a:pPr marL="0" marR="0" lvl="0" indent="0" algn="ctr" defTabSz="914400" rtl="0" eaLnBrk="1" fontAlgn="ctr" latinLnBrk="0" hangingPunct="1">
                        <a:lnSpc>
                          <a:spcPct val="150000"/>
                        </a:lnSpc>
                        <a:spcBef>
                          <a:spcPct val="0"/>
                        </a:spcBef>
                        <a:spcAft>
                          <a:spcPct val="0"/>
                        </a:spcAft>
                        <a:buClrTx/>
                        <a:buSzTx/>
                        <a:buFontTx/>
                        <a:buNone/>
                        <a:tabLst/>
                      </a:pPr>
                      <a:r>
                        <a:rPr kumimoji="0" lang="en-US" altLang="zh-CN" sz="1600" u="none" strike="noStrike" cap="none" normalizeH="0" baseline="0" smtClean="0">
                          <a:ln>
                            <a:noFill/>
                          </a:ln>
                          <a:effectLst/>
                        </a:rPr>
                        <a:t>2</a:t>
                      </a:r>
                      <a:endParaRPr kumimoji="0" lang="en-US" altLang="zh-CN" sz="1600" b="0" i="0" u="none" strike="noStrike" cap="none" normalizeH="0" baseline="0" smtClean="0">
                        <a:ln>
                          <a:noFill/>
                        </a:ln>
                        <a:solidFill>
                          <a:srgbClr val="000000"/>
                        </a:solidFill>
                        <a:effectLst/>
                        <a:latin typeface="FrutigerNext LT Regular" panose="020B0503040504020204" pitchFamily="34" charset="0"/>
                        <a:ea typeface="华文细黑" panose="02010600040101010101" pitchFamily="2" charset="-122"/>
                      </a:endParaRPr>
                    </a:p>
                  </a:txBody>
                  <a:tcPr marL="72000" marR="72000" marT="0" marB="0" anchor="ctr" horzOverflow="overflow">
                    <a:lnL w="28575" cap="flat" cmpd="sng" algn="ctr">
                      <a:solidFill>
                        <a:schemeClr val="tx1"/>
                      </a:solidFill>
                      <a:prstDash val="solid"/>
                      <a:round/>
                      <a:headEnd type="none" w="med" len="med"/>
                      <a:tailEnd type="none" w="med" len="med"/>
                    </a:lnL>
                  </a:tcPr>
                </a:tc>
                <a:tc>
                  <a:txBody>
                    <a:bodyPr/>
                    <a:lstStyle>
                      <a:lvl1pPr eaLnBrk="0" hangingPunct="0">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defRPr>
                      </a:lvl1pPr>
                      <a:lvl2pPr marL="742950" indent="-285750" eaLnBrk="0" hangingPunct="0">
                        <a:lnSpc>
                          <a:spcPct val="140000"/>
                        </a:lnSpc>
                        <a:spcBef>
                          <a:spcPct val="30000"/>
                        </a:spcBef>
                        <a:buClr>
                          <a:schemeClr val="tx1"/>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defRPr>
                      </a:lvl2pPr>
                      <a:lvl3pPr marL="1143000" indent="-228600" eaLnBrk="0" hangingPunct="0">
                        <a:lnSpc>
                          <a:spcPct val="140000"/>
                        </a:lnSpc>
                        <a:spcBef>
                          <a:spcPct val="30000"/>
                        </a:spcBef>
                        <a:buSzPct val="50000"/>
                        <a:buFont typeface="Wingdings" panose="05000000000000000000" pitchFamily="2" charset="2"/>
                        <a:defRPr sz="1600">
                          <a:solidFill>
                            <a:schemeClr val="tx1"/>
                          </a:solidFill>
                          <a:latin typeface="FrutigerNext LT Light" panose="020B0403040504020204" pitchFamily="34" charset="0"/>
                          <a:ea typeface="华文细黑" panose="02010600040101010101" pitchFamily="2" charset="-122"/>
                        </a:defRPr>
                      </a:lvl3pPr>
                      <a:lvl4pPr marL="1600200" indent="-228600" eaLnBrk="0" hangingPunct="0">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defRPr>
                      </a:lvl4pPr>
                      <a:lvl5pPr marL="2057400" indent="-228600" eaLnBrk="0" hangingPunct="0">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9pPr>
                    </a:lstStyle>
                    <a:p>
                      <a:pPr marL="0" marR="0" lvl="0" indent="0" algn="l" defTabSz="914400" rtl="0" eaLnBrk="1" fontAlgn="ctr" latinLnBrk="0" hangingPunct="1">
                        <a:lnSpc>
                          <a:spcPct val="150000"/>
                        </a:lnSpc>
                        <a:spcBef>
                          <a:spcPct val="0"/>
                        </a:spcBef>
                        <a:spcAft>
                          <a:spcPct val="0"/>
                        </a:spcAft>
                        <a:buClrTx/>
                        <a:buSzTx/>
                        <a:buFontTx/>
                        <a:buNone/>
                        <a:tabLst/>
                      </a:pPr>
                      <a:r>
                        <a:rPr kumimoji="0" lang="zh-CN" altLang="en-US" sz="1600" u="none" strike="noStrike" cap="none" normalizeH="0" baseline="0" dirty="0" smtClean="0">
                          <a:ln>
                            <a:noFill/>
                          </a:ln>
                          <a:effectLst/>
                        </a:rPr>
                        <a:t>打开或关闭安全组，对已创建的虚拟机不能动态生效，如果动态修改安全组，必须把所有虚拟机都删除重新创建，否则会出现网络不通</a:t>
                      </a:r>
                      <a:endParaRPr kumimoji="0" lang="en-US" altLang="zh-CN" sz="1600" b="0" i="0" u="none" strike="noStrike" cap="none" normalizeH="0" baseline="0" dirty="0" smtClean="0">
                        <a:ln>
                          <a:noFill/>
                        </a:ln>
                        <a:solidFill>
                          <a:srgbClr val="000000"/>
                        </a:solidFill>
                        <a:effectLst/>
                        <a:latin typeface="FrutigerNext LT Regular" panose="020B0503040504020204" pitchFamily="34" charset="0"/>
                        <a:ea typeface="华文细黑" panose="02010600040101010101" pitchFamily="2" charset="-122"/>
                      </a:endParaRPr>
                    </a:p>
                  </a:txBody>
                  <a:tcPr marL="72000" marR="72000" marT="0" marB="0" anchor="ctr" horzOverflow="overflow"/>
                </a:tc>
                <a:tc>
                  <a:txBody>
                    <a:bodyPr/>
                    <a:lstStyle>
                      <a:lvl1pPr eaLnBrk="0" hangingPunct="0">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defRPr>
                      </a:lvl1pPr>
                      <a:lvl2pPr marL="742950" indent="-285750" eaLnBrk="0" hangingPunct="0">
                        <a:lnSpc>
                          <a:spcPct val="140000"/>
                        </a:lnSpc>
                        <a:spcBef>
                          <a:spcPct val="30000"/>
                        </a:spcBef>
                        <a:buClr>
                          <a:schemeClr val="tx1"/>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defRPr>
                      </a:lvl2pPr>
                      <a:lvl3pPr marL="1143000" indent="-228600" eaLnBrk="0" hangingPunct="0">
                        <a:lnSpc>
                          <a:spcPct val="140000"/>
                        </a:lnSpc>
                        <a:spcBef>
                          <a:spcPct val="30000"/>
                        </a:spcBef>
                        <a:buSzPct val="50000"/>
                        <a:buFont typeface="Wingdings" panose="05000000000000000000" pitchFamily="2" charset="2"/>
                        <a:defRPr sz="1600">
                          <a:solidFill>
                            <a:schemeClr val="tx1"/>
                          </a:solidFill>
                          <a:latin typeface="FrutigerNext LT Light" panose="020B0403040504020204" pitchFamily="34" charset="0"/>
                          <a:ea typeface="华文细黑" panose="02010600040101010101" pitchFamily="2" charset="-122"/>
                        </a:defRPr>
                      </a:lvl3pPr>
                      <a:lvl4pPr marL="1600200" indent="-228600" eaLnBrk="0" hangingPunct="0">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defRPr>
                      </a:lvl4pPr>
                      <a:lvl5pPr marL="2057400" indent="-228600" eaLnBrk="0" hangingPunct="0">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9pPr>
                    </a:lstStyle>
                    <a:p>
                      <a:pPr marL="0" marR="0" lvl="0" indent="0" algn="l" defTabSz="914400" rtl="0" eaLnBrk="1" fontAlgn="ctr" latinLnBrk="0" hangingPunct="1">
                        <a:lnSpc>
                          <a:spcPct val="150000"/>
                        </a:lnSpc>
                        <a:spcBef>
                          <a:spcPct val="0"/>
                        </a:spcBef>
                        <a:spcAft>
                          <a:spcPct val="0"/>
                        </a:spcAft>
                        <a:buClrTx/>
                        <a:buSzTx/>
                        <a:buFontTx/>
                        <a:buNone/>
                        <a:tabLst/>
                      </a:pPr>
                      <a:endParaRPr kumimoji="0" lang="en-US" altLang="zh-CN" sz="1600" b="0" i="0" u="none" strike="noStrike" cap="none" normalizeH="0" baseline="0" dirty="0" smtClean="0">
                        <a:ln>
                          <a:noFill/>
                        </a:ln>
                        <a:solidFill>
                          <a:srgbClr val="000000"/>
                        </a:solidFill>
                        <a:effectLst/>
                        <a:latin typeface="FrutigerNext LT Regular" panose="020B0503040504020204" pitchFamily="34" charset="0"/>
                        <a:ea typeface="华文细黑" panose="02010600040101010101" pitchFamily="2" charset="-122"/>
                      </a:endParaRPr>
                    </a:p>
                  </a:txBody>
                  <a:tcPr marL="72000" marR="72000" marT="0" marB="0" anchor="ctr" horzOverflow="overflow">
                    <a:lnR w="28575" cap="flat" cmpd="sng" algn="ctr">
                      <a:solidFill>
                        <a:schemeClr val="tx1"/>
                      </a:solidFill>
                      <a:prstDash val="solid"/>
                      <a:round/>
                      <a:headEnd type="none" w="med" len="med"/>
                      <a:tailEnd type="none" w="med" len="med"/>
                    </a:lnR>
                  </a:tcPr>
                </a:tc>
              </a:tr>
              <a:tr h="900000">
                <a:tc>
                  <a:txBody>
                    <a:bodyPr/>
                    <a:lstStyle>
                      <a:lvl1pPr eaLnBrk="0" hangingPunct="0">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defRPr>
                      </a:lvl1pPr>
                      <a:lvl2pPr marL="742950" indent="-285750" eaLnBrk="0" hangingPunct="0">
                        <a:lnSpc>
                          <a:spcPct val="140000"/>
                        </a:lnSpc>
                        <a:spcBef>
                          <a:spcPct val="30000"/>
                        </a:spcBef>
                        <a:buClr>
                          <a:schemeClr val="tx1"/>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defRPr>
                      </a:lvl2pPr>
                      <a:lvl3pPr marL="1143000" indent="-228600" eaLnBrk="0" hangingPunct="0">
                        <a:lnSpc>
                          <a:spcPct val="140000"/>
                        </a:lnSpc>
                        <a:spcBef>
                          <a:spcPct val="30000"/>
                        </a:spcBef>
                        <a:buSzPct val="50000"/>
                        <a:buFont typeface="Wingdings" panose="05000000000000000000" pitchFamily="2" charset="2"/>
                        <a:defRPr sz="1600">
                          <a:solidFill>
                            <a:schemeClr val="tx1"/>
                          </a:solidFill>
                          <a:latin typeface="FrutigerNext LT Light" panose="020B0403040504020204" pitchFamily="34" charset="0"/>
                          <a:ea typeface="华文细黑" panose="02010600040101010101" pitchFamily="2" charset="-122"/>
                        </a:defRPr>
                      </a:lvl3pPr>
                      <a:lvl4pPr marL="1600200" indent="-228600" eaLnBrk="0" hangingPunct="0">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defRPr>
                      </a:lvl4pPr>
                      <a:lvl5pPr marL="2057400" indent="-228600" eaLnBrk="0" hangingPunct="0">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9pPr>
                    </a:lstStyle>
                    <a:p>
                      <a:pPr marL="0" marR="0" lvl="0" indent="0" algn="ctr" defTabSz="914400" rtl="0" eaLnBrk="1" fontAlgn="ctr" latinLnBrk="0" hangingPunct="1">
                        <a:lnSpc>
                          <a:spcPct val="150000"/>
                        </a:lnSpc>
                        <a:spcBef>
                          <a:spcPct val="0"/>
                        </a:spcBef>
                        <a:spcAft>
                          <a:spcPct val="0"/>
                        </a:spcAft>
                        <a:buClrTx/>
                        <a:buSzTx/>
                        <a:buFontTx/>
                        <a:buNone/>
                        <a:tabLst/>
                      </a:pPr>
                      <a:r>
                        <a:rPr kumimoji="0" lang="en-US" altLang="zh-CN" sz="1600" u="none" strike="noStrike" cap="none" normalizeH="0" baseline="0" smtClean="0">
                          <a:ln>
                            <a:noFill/>
                          </a:ln>
                          <a:effectLst/>
                        </a:rPr>
                        <a:t>3</a:t>
                      </a:r>
                      <a:endParaRPr kumimoji="0" lang="zh-CN" altLang="en-US" sz="1600" b="0" i="0" u="none" strike="noStrike" cap="none" normalizeH="0" baseline="0" smtClean="0">
                        <a:ln>
                          <a:noFill/>
                        </a:ln>
                        <a:solidFill>
                          <a:srgbClr val="000000"/>
                        </a:solidFill>
                        <a:effectLst/>
                        <a:latin typeface="FrutigerNext LT Regular" panose="020B0503040504020204" pitchFamily="34" charset="0"/>
                        <a:ea typeface="华文细黑" panose="02010600040101010101" pitchFamily="2" charset="-122"/>
                      </a:endParaRPr>
                    </a:p>
                  </a:txBody>
                  <a:tcPr marL="72000" marR="72000" marT="0" marB="0" anchor="ctr" horzOverflow="overflow">
                    <a:lnL w="28575"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tcPr>
                </a:tc>
                <a:tc>
                  <a:txBody>
                    <a:bodyPr/>
                    <a:lstStyle>
                      <a:lvl1pPr eaLnBrk="0" hangingPunct="0">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defRPr>
                      </a:lvl1pPr>
                      <a:lvl2pPr marL="742950" indent="-285750" eaLnBrk="0" hangingPunct="0">
                        <a:lnSpc>
                          <a:spcPct val="140000"/>
                        </a:lnSpc>
                        <a:spcBef>
                          <a:spcPct val="30000"/>
                        </a:spcBef>
                        <a:buClr>
                          <a:schemeClr val="tx1"/>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defRPr>
                      </a:lvl2pPr>
                      <a:lvl3pPr marL="1143000" indent="-228600" eaLnBrk="0" hangingPunct="0">
                        <a:lnSpc>
                          <a:spcPct val="140000"/>
                        </a:lnSpc>
                        <a:spcBef>
                          <a:spcPct val="30000"/>
                        </a:spcBef>
                        <a:buSzPct val="50000"/>
                        <a:buFont typeface="Wingdings" panose="05000000000000000000" pitchFamily="2" charset="2"/>
                        <a:defRPr sz="1600">
                          <a:solidFill>
                            <a:schemeClr val="tx1"/>
                          </a:solidFill>
                          <a:latin typeface="FrutigerNext LT Light" panose="020B0403040504020204" pitchFamily="34" charset="0"/>
                          <a:ea typeface="华文细黑" panose="02010600040101010101" pitchFamily="2" charset="-122"/>
                        </a:defRPr>
                      </a:lvl3pPr>
                      <a:lvl4pPr marL="1600200" indent="-228600" eaLnBrk="0" hangingPunct="0">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defRPr>
                      </a:lvl4pPr>
                      <a:lvl5pPr marL="2057400" indent="-228600" eaLnBrk="0" hangingPunct="0">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9pPr>
                    </a:lstStyle>
                    <a:p>
                      <a:pPr marL="0" marR="0" lvl="0" indent="0" algn="l" defTabSz="914400" rtl="0" eaLnBrk="1" fontAlgn="ctr" latinLnBrk="0" hangingPunct="1">
                        <a:lnSpc>
                          <a:spcPct val="150000"/>
                        </a:lnSpc>
                        <a:spcBef>
                          <a:spcPct val="0"/>
                        </a:spcBef>
                        <a:spcAft>
                          <a:spcPct val="0"/>
                        </a:spcAft>
                        <a:buClrTx/>
                        <a:buSzTx/>
                        <a:buFontTx/>
                        <a:buNone/>
                        <a:tabLst/>
                      </a:pPr>
                      <a:r>
                        <a:rPr kumimoji="0" lang="en-US" altLang="zh-CN" sz="1600" u="none" strike="noStrike" cap="none" normalizeH="0" baseline="0" dirty="0" smtClean="0">
                          <a:ln>
                            <a:noFill/>
                          </a:ln>
                          <a:effectLst/>
                        </a:rPr>
                        <a:t>VMware</a:t>
                      </a:r>
                      <a:r>
                        <a:rPr kumimoji="0" lang="zh-CN" altLang="en-US" sz="1600" u="none" strike="noStrike" cap="none" normalizeH="0" baseline="0" dirty="0" smtClean="0">
                          <a:ln>
                            <a:noFill/>
                          </a:ln>
                          <a:effectLst/>
                        </a:rPr>
                        <a:t>类型的云主机不支持加入、退出安全组，</a:t>
                      </a:r>
                      <a:r>
                        <a:rPr kumimoji="0" lang="en-US" altLang="zh-CN" sz="1600" u="none" strike="noStrike" cap="none" normalizeH="0" baseline="0" dirty="0" smtClean="0">
                          <a:ln>
                            <a:noFill/>
                          </a:ln>
                          <a:effectLst/>
                        </a:rPr>
                        <a:t>KVM</a:t>
                      </a:r>
                      <a:r>
                        <a:rPr kumimoji="0" lang="zh-CN" altLang="en-US" sz="1600" u="none" strike="noStrike" cap="none" normalizeH="0" baseline="0" dirty="0" smtClean="0">
                          <a:ln>
                            <a:noFill/>
                          </a:ln>
                          <a:effectLst/>
                        </a:rPr>
                        <a:t>和</a:t>
                      </a:r>
                      <a:r>
                        <a:rPr kumimoji="0" lang="en-US" altLang="zh-CN" sz="1600" u="none" strike="noStrike" cap="none" normalizeH="0" baseline="0" dirty="0" smtClean="0">
                          <a:ln>
                            <a:noFill/>
                          </a:ln>
                          <a:effectLst/>
                        </a:rPr>
                        <a:t>VRM</a:t>
                      </a:r>
                      <a:r>
                        <a:rPr kumimoji="0" lang="zh-CN" altLang="en-US" sz="1600" u="none" strike="noStrike" cap="none" normalizeH="0" baseline="0" dirty="0" smtClean="0">
                          <a:ln>
                            <a:noFill/>
                          </a:ln>
                          <a:effectLst/>
                        </a:rPr>
                        <a:t>支持</a:t>
                      </a:r>
                      <a:endParaRPr kumimoji="0" lang="en-US" altLang="zh-CN" sz="1600" b="0" i="0" u="none" strike="noStrike" cap="none" normalizeH="0" baseline="0" dirty="0" smtClean="0">
                        <a:ln>
                          <a:noFill/>
                        </a:ln>
                        <a:solidFill>
                          <a:srgbClr val="000000"/>
                        </a:solidFill>
                        <a:effectLst/>
                        <a:latin typeface="FrutigerNext LT Regular" panose="020B0503040504020204" pitchFamily="34" charset="0"/>
                        <a:ea typeface="华文细黑" panose="02010600040101010101" pitchFamily="2" charset="-122"/>
                      </a:endParaRPr>
                    </a:p>
                  </a:txBody>
                  <a:tcPr marL="72000" marR="72000" marT="0" marB="0" anchor="ctr" horzOverflow="overflow">
                    <a:lnB w="28575" cap="flat" cmpd="sng" algn="ctr">
                      <a:solidFill>
                        <a:schemeClr val="tx1"/>
                      </a:solidFill>
                      <a:prstDash val="solid"/>
                      <a:round/>
                      <a:headEnd type="none" w="med" len="med"/>
                      <a:tailEnd type="none" w="med" len="med"/>
                    </a:lnB>
                  </a:tcPr>
                </a:tc>
                <a:tc>
                  <a:txBody>
                    <a:bodyPr/>
                    <a:lstStyle>
                      <a:lvl1pPr eaLnBrk="0" hangingPunct="0">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defRPr>
                      </a:lvl1pPr>
                      <a:lvl2pPr marL="742950" indent="-285750" eaLnBrk="0" hangingPunct="0">
                        <a:lnSpc>
                          <a:spcPct val="140000"/>
                        </a:lnSpc>
                        <a:spcBef>
                          <a:spcPct val="30000"/>
                        </a:spcBef>
                        <a:buClr>
                          <a:schemeClr val="tx1"/>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defRPr>
                      </a:lvl2pPr>
                      <a:lvl3pPr marL="1143000" indent="-228600" eaLnBrk="0" hangingPunct="0">
                        <a:lnSpc>
                          <a:spcPct val="140000"/>
                        </a:lnSpc>
                        <a:spcBef>
                          <a:spcPct val="30000"/>
                        </a:spcBef>
                        <a:buSzPct val="50000"/>
                        <a:buFont typeface="Wingdings" panose="05000000000000000000" pitchFamily="2" charset="2"/>
                        <a:defRPr sz="1600">
                          <a:solidFill>
                            <a:schemeClr val="tx1"/>
                          </a:solidFill>
                          <a:latin typeface="FrutigerNext LT Light" panose="020B0403040504020204" pitchFamily="34" charset="0"/>
                          <a:ea typeface="华文细黑" panose="02010600040101010101" pitchFamily="2" charset="-122"/>
                        </a:defRPr>
                      </a:lvl3pPr>
                      <a:lvl4pPr marL="1600200" indent="-228600" eaLnBrk="0" hangingPunct="0">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defRPr>
                      </a:lvl4pPr>
                      <a:lvl5pPr marL="2057400" indent="-228600" eaLnBrk="0" hangingPunct="0">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9pPr>
                    </a:lstStyle>
                    <a:p>
                      <a:pPr marL="0" marR="0" lvl="0" indent="0" algn="l" defTabSz="914400" rtl="0" eaLnBrk="1" fontAlgn="ctr" latinLnBrk="0" hangingPunct="1">
                        <a:lnSpc>
                          <a:spcPct val="150000"/>
                        </a:lnSpc>
                        <a:spcBef>
                          <a:spcPct val="0"/>
                        </a:spcBef>
                        <a:spcAft>
                          <a:spcPct val="0"/>
                        </a:spcAft>
                        <a:buClrTx/>
                        <a:buSzTx/>
                        <a:buFontTx/>
                        <a:buNone/>
                        <a:tabLst/>
                      </a:pPr>
                      <a:endParaRPr kumimoji="0" lang="en-US" altLang="zh-CN" sz="1600" b="0" i="0" u="none" strike="noStrike" cap="none" normalizeH="0" baseline="0" dirty="0" smtClean="0">
                        <a:ln>
                          <a:noFill/>
                        </a:ln>
                        <a:solidFill>
                          <a:srgbClr val="000000"/>
                        </a:solidFill>
                        <a:effectLst/>
                        <a:latin typeface="FrutigerNext LT Regular" panose="020B0503040504020204" pitchFamily="34" charset="0"/>
                        <a:ea typeface="华文细黑" panose="02010600040101010101" pitchFamily="2" charset="-122"/>
                      </a:endParaRPr>
                    </a:p>
                  </a:txBody>
                  <a:tcPr marL="72000" marR="72000" marT="0" marB="0" anchor="ctr" horzOverflow="overflow">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615281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pPr>
              <a:buClr>
                <a:schemeClr val="bg1">
                  <a:lumMod val="50000"/>
                </a:schemeClr>
              </a:buClr>
            </a:pPr>
            <a:r>
              <a:rPr lang="en-US" altLang="zh-CN" dirty="0">
                <a:solidFill>
                  <a:schemeClr val="bg1">
                    <a:lumMod val="50000"/>
                  </a:schemeClr>
                </a:solidFill>
              </a:rPr>
              <a:t>ServiceCenter</a:t>
            </a:r>
            <a:r>
              <a:rPr lang="zh-CN" altLang="en-US" dirty="0">
                <a:solidFill>
                  <a:schemeClr val="bg1">
                    <a:lumMod val="50000"/>
                  </a:schemeClr>
                </a:solidFill>
              </a:rPr>
              <a:t>介绍</a:t>
            </a:r>
            <a:endParaRPr lang="en-US" altLang="zh-CN" dirty="0">
              <a:solidFill>
                <a:schemeClr val="bg1">
                  <a:lumMod val="50000"/>
                </a:schemeClr>
              </a:solidFill>
            </a:endParaRPr>
          </a:p>
          <a:p>
            <a:pPr>
              <a:buClr>
                <a:schemeClr val="bg1">
                  <a:lumMod val="50000"/>
                </a:schemeClr>
              </a:buClr>
            </a:pPr>
            <a:r>
              <a:rPr lang="en-US" altLang="zh-CN" dirty="0" smtClean="0">
                <a:solidFill>
                  <a:schemeClr val="bg1">
                    <a:lumMod val="50000"/>
                  </a:schemeClr>
                </a:solidFill>
              </a:rPr>
              <a:t>ServiceCenter</a:t>
            </a:r>
            <a:r>
              <a:rPr lang="zh-CN" altLang="en-US" dirty="0" smtClean="0">
                <a:solidFill>
                  <a:schemeClr val="bg1">
                    <a:lumMod val="50000"/>
                  </a:schemeClr>
                </a:solidFill>
              </a:rPr>
              <a:t>功能特性</a:t>
            </a:r>
            <a:endParaRPr lang="en-US" altLang="zh-CN" dirty="0" smtClean="0">
              <a:solidFill>
                <a:schemeClr val="bg1">
                  <a:lumMod val="50000"/>
                </a:schemeClr>
              </a:solidFill>
            </a:endParaRPr>
          </a:p>
          <a:p>
            <a:r>
              <a:rPr lang="en-US" altLang="zh-CN" b="1" dirty="0"/>
              <a:t>ServiceCenter</a:t>
            </a:r>
            <a:r>
              <a:rPr lang="zh-CN" altLang="en-US" b="1" dirty="0"/>
              <a:t>安装</a:t>
            </a:r>
            <a:endParaRPr lang="en-US" altLang="zh-CN" b="1" dirty="0"/>
          </a:p>
        </p:txBody>
      </p:sp>
    </p:spTree>
    <p:extLst>
      <p:ext uri="{BB962C8B-B14F-4D97-AF65-F5344CB8AC3E}">
        <p14:creationId xmlns:p14="http://schemas.microsoft.com/office/powerpoint/2010/main" val="218723479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标题 2"/>
          <p:cNvSpPr>
            <a:spLocks noGrp="1"/>
          </p:cNvSpPr>
          <p:nvPr>
            <p:ph type="title"/>
          </p:nvPr>
        </p:nvSpPr>
        <p:spPr/>
        <p:txBody>
          <a:bodyPr/>
          <a:lstStyle/>
          <a:p>
            <a:r>
              <a:rPr lang="zh-CN" altLang="en-US" dirty="0" smtClean="0"/>
              <a:t>部署方案</a:t>
            </a:r>
            <a:r>
              <a:rPr lang="en-US" altLang="zh-CN" dirty="0" smtClean="0"/>
              <a:t>(1/2)</a:t>
            </a:r>
            <a:endParaRPr lang="zh-CN" altLang="en-US" dirty="0" smtClean="0"/>
          </a:p>
        </p:txBody>
      </p:sp>
      <p:sp>
        <p:nvSpPr>
          <p:cNvPr id="111619" name="文本占位符 3"/>
          <p:cNvSpPr>
            <a:spLocks noGrp="1"/>
          </p:cNvSpPr>
          <p:nvPr>
            <p:ph type="body" sz="quarter" idx="10"/>
          </p:nvPr>
        </p:nvSpPr>
        <p:spPr/>
        <p:txBody>
          <a:bodyPr/>
          <a:lstStyle/>
          <a:p>
            <a:r>
              <a:rPr lang="en-US" altLang="zh-CN" sz="1800" dirty="0" err="1" smtClean="0"/>
              <a:t>ServiceCenter</a:t>
            </a:r>
            <a:r>
              <a:rPr lang="zh-CN" altLang="en-US" sz="1800" dirty="0" smtClean="0"/>
              <a:t>同时支持单数据中心和多数据中心部署。</a:t>
            </a:r>
          </a:p>
          <a:p>
            <a:pPr lvl="1"/>
            <a:r>
              <a:rPr lang="zh-CN" altLang="en-US" sz="1600" dirty="0" smtClean="0"/>
              <a:t>单数据中心场景（单</a:t>
            </a:r>
            <a:r>
              <a:rPr lang="en-US" altLang="zh-CN" sz="1600" dirty="0" err="1" smtClean="0"/>
              <a:t>FusionSphere</a:t>
            </a:r>
            <a:r>
              <a:rPr lang="en-US" altLang="zh-CN" sz="1600" dirty="0" smtClean="0"/>
              <a:t> </a:t>
            </a:r>
            <a:r>
              <a:rPr lang="en-US" altLang="zh-CN" sz="1600" dirty="0" err="1" smtClean="0"/>
              <a:t>OpenStack</a:t>
            </a:r>
            <a:r>
              <a:rPr lang="zh-CN" altLang="en-US" sz="1600" dirty="0" smtClean="0"/>
              <a:t>场景）：在数据中心中同时部署</a:t>
            </a:r>
            <a:r>
              <a:rPr lang="en-US" altLang="zh-CN" sz="1600" dirty="0" err="1" smtClean="0"/>
              <a:t>FusionSphere</a:t>
            </a:r>
            <a:r>
              <a:rPr lang="en-US" altLang="zh-CN" sz="1600" dirty="0" smtClean="0"/>
              <a:t> </a:t>
            </a:r>
            <a:r>
              <a:rPr lang="en-US" altLang="zh-CN" sz="1600" dirty="0" err="1" smtClean="0"/>
              <a:t>OpenStack</a:t>
            </a:r>
            <a:r>
              <a:rPr lang="zh-CN" altLang="en-US" sz="1600" dirty="0" smtClean="0"/>
              <a:t>、</a:t>
            </a:r>
            <a:r>
              <a:rPr lang="en-US" altLang="zh-CN" sz="1600" dirty="0" err="1" smtClean="0"/>
              <a:t>FusionSphere</a:t>
            </a:r>
            <a:r>
              <a:rPr lang="en-US" altLang="zh-CN" sz="1600" dirty="0" smtClean="0"/>
              <a:t> </a:t>
            </a:r>
            <a:r>
              <a:rPr lang="en-US" altLang="zh-CN" sz="1600" dirty="0" err="1" smtClean="0"/>
              <a:t>OpenStack</a:t>
            </a:r>
            <a:r>
              <a:rPr lang="en-US" altLang="zh-CN" sz="1600" dirty="0" smtClean="0"/>
              <a:t> OM</a:t>
            </a:r>
            <a:r>
              <a:rPr lang="zh-CN" altLang="en-US" sz="1600" dirty="0" smtClean="0"/>
              <a:t>和</a:t>
            </a:r>
            <a:r>
              <a:rPr lang="en-US" altLang="zh-CN" sz="1600" dirty="0" err="1" smtClean="0"/>
              <a:t>ServiceCenter</a:t>
            </a:r>
            <a:r>
              <a:rPr lang="zh-CN" altLang="en-US" sz="1600" dirty="0" smtClean="0"/>
              <a:t>。</a:t>
            </a:r>
          </a:p>
          <a:p>
            <a:pPr lvl="1"/>
            <a:r>
              <a:rPr lang="zh-CN" altLang="en-US" sz="1600" dirty="0" smtClean="0"/>
              <a:t>多数据中心场景（多</a:t>
            </a:r>
            <a:r>
              <a:rPr lang="en-US" altLang="zh-CN" sz="1600" dirty="0" err="1" smtClean="0"/>
              <a:t>FusionSphere</a:t>
            </a:r>
            <a:r>
              <a:rPr lang="en-US" altLang="zh-CN" sz="1600" dirty="0" smtClean="0"/>
              <a:t> </a:t>
            </a:r>
            <a:r>
              <a:rPr lang="en-US" altLang="zh-CN" sz="1600" dirty="0" err="1" smtClean="0"/>
              <a:t>OpenStack</a:t>
            </a:r>
            <a:r>
              <a:rPr lang="zh-CN" altLang="en-US" sz="1600" dirty="0" smtClean="0"/>
              <a:t>场景）：在各个数据中心中部署</a:t>
            </a:r>
            <a:r>
              <a:rPr lang="en-US" altLang="zh-CN" sz="1600" dirty="0" err="1" smtClean="0"/>
              <a:t>FusionSphere</a:t>
            </a:r>
            <a:r>
              <a:rPr lang="en-US" altLang="zh-CN" sz="1600" dirty="0" smtClean="0"/>
              <a:t> </a:t>
            </a:r>
            <a:r>
              <a:rPr lang="en-US" altLang="zh-CN" sz="1600" dirty="0" err="1" smtClean="0"/>
              <a:t>OpenStack</a:t>
            </a:r>
            <a:r>
              <a:rPr lang="zh-CN" altLang="en-US" sz="1600" dirty="0" smtClean="0"/>
              <a:t>和</a:t>
            </a:r>
            <a:r>
              <a:rPr lang="en-US" altLang="zh-CN" sz="1600" dirty="0" err="1" smtClean="0"/>
              <a:t>FusionSphere</a:t>
            </a:r>
            <a:r>
              <a:rPr lang="en-US" altLang="zh-CN" sz="1600" dirty="0" smtClean="0"/>
              <a:t> </a:t>
            </a:r>
            <a:r>
              <a:rPr lang="en-US" altLang="zh-CN" sz="1600" dirty="0" err="1" smtClean="0"/>
              <a:t>OpenStack</a:t>
            </a:r>
            <a:r>
              <a:rPr lang="en-US" altLang="zh-CN" sz="1600" dirty="0" smtClean="0"/>
              <a:t> OM</a:t>
            </a:r>
            <a:r>
              <a:rPr lang="zh-CN" altLang="en-US" sz="1600" dirty="0" smtClean="0"/>
              <a:t>，在其中一个数据中心部署</a:t>
            </a:r>
            <a:r>
              <a:rPr lang="en-US" altLang="zh-CN" sz="1600" dirty="0" err="1" smtClean="0"/>
              <a:t>ServiceCenter</a:t>
            </a:r>
            <a:r>
              <a:rPr lang="zh-CN" altLang="en-US" sz="1600" dirty="0" smtClean="0"/>
              <a:t>。</a:t>
            </a:r>
          </a:p>
          <a:p>
            <a:endParaRPr lang="zh-CN" altLang="en-US" sz="1800" dirty="0" smtClean="0"/>
          </a:p>
        </p:txBody>
      </p:sp>
      <p:grpSp>
        <p:nvGrpSpPr>
          <p:cNvPr id="4" name="组合 3"/>
          <p:cNvGrpSpPr/>
          <p:nvPr/>
        </p:nvGrpSpPr>
        <p:grpSpPr>
          <a:xfrm>
            <a:off x="755650" y="3716338"/>
            <a:ext cx="7930828" cy="2385323"/>
            <a:chOff x="792163" y="3701152"/>
            <a:chExt cx="8588374" cy="2385323"/>
          </a:xfrm>
        </p:grpSpPr>
        <p:grpSp>
          <p:nvGrpSpPr>
            <p:cNvPr id="111620" name="组合 34"/>
            <p:cNvGrpSpPr>
              <a:grpSpLocks/>
            </p:cNvGrpSpPr>
            <p:nvPr/>
          </p:nvGrpSpPr>
          <p:grpSpPr bwMode="auto">
            <a:xfrm>
              <a:off x="792163" y="3701152"/>
              <a:ext cx="3034993" cy="1815410"/>
              <a:chOff x="863588" y="3773855"/>
              <a:chExt cx="3036192" cy="1815385"/>
            </a:xfrm>
          </p:grpSpPr>
          <p:sp>
            <p:nvSpPr>
              <p:cNvPr id="5" name="矩形 4"/>
              <p:cNvSpPr/>
              <p:nvPr/>
            </p:nvSpPr>
            <p:spPr bwMode="auto">
              <a:xfrm>
                <a:off x="1180449" y="3796846"/>
                <a:ext cx="2628351" cy="949789"/>
              </a:xfrm>
              <a:prstGeom prst="rect">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a:lstStyle/>
              <a:p>
                <a:pPr fontAlgn="t">
                  <a:defRPr/>
                </a:pPr>
                <a:endParaRPr lang="zh-CN" altLang="en-US">
                  <a:solidFill>
                    <a:schemeClr val="tx1"/>
                  </a:solidFill>
                  <a:ea typeface="宋体" pitchFamily="2" charset="-122"/>
                </a:endParaRPr>
              </a:p>
            </p:txBody>
          </p:sp>
          <p:sp>
            <p:nvSpPr>
              <p:cNvPr id="6" name="矩形 5"/>
              <p:cNvSpPr/>
              <p:nvPr/>
            </p:nvSpPr>
            <p:spPr bwMode="auto">
              <a:xfrm>
                <a:off x="863588" y="5265394"/>
                <a:ext cx="647956" cy="323846"/>
              </a:xfrm>
              <a:prstGeom prst="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a:lstStyle/>
              <a:p>
                <a:pPr fontAlgn="t">
                  <a:defRPr/>
                </a:pPr>
                <a:r>
                  <a:rPr lang="en-US" altLang="zh-CN" sz="1600" dirty="0">
                    <a:solidFill>
                      <a:schemeClr val="bg1"/>
                    </a:solidFill>
                    <a:ea typeface="宋体" pitchFamily="2" charset="-122"/>
                  </a:rPr>
                  <a:t>VRM</a:t>
                </a:r>
                <a:endParaRPr lang="zh-CN" altLang="en-US" sz="1600" dirty="0">
                  <a:solidFill>
                    <a:schemeClr val="bg1"/>
                  </a:solidFill>
                  <a:ea typeface="宋体" pitchFamily="2" charset="-122"/>
                </a:endParaRPr>
              </a:p>
            </p:txBody>
          </p:sp>
          <p:sp>
            <p:nvSpPr>
              <p:cNvPr id="7" name="矩形 6"/>
              <p:cNvSpPr/>
              <p:nvPr/>
            </p:nvSpPr>
            <p:spPr bwMode="auto">
              <a:xfrm>
                <a:off x="1798994" y="5265394"/>
                <a:ext cx="649545" cy="323846"/>
              </a:xfrm>
              <a:prstGeom prst="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a:lstStyle/>
              <a:p>
                <a:pPr fontAlgn="t">
                  <a:defRPr/>
                </a:pPr>
                <a:r>
                  <a:rPr lang="en-US" altLang="zh-CN" sz="1600" dirty="0">
                    <a:ea typeface="宋体" pitchFamily="2" charset="-122"/>
                  </a:rPr>
                  <a:t>VRM</a:t>
                </a:r>
              </a:p>
            </p:txBody>
          </p:sp>
          <p:sp>
            <p:nvSpPr>
              <p:cNvPr id="9" name="TextBox 8"/>
              <p:cNvSpPr txBox="1"/>
              <p:nvPr/>
            </p:nvSpPr>
            <p:spPr bwMode="auto">
              <a:xfrm>
                <a:off x="1232571" y="3773855"/>
                <a:ext cx="2339313" cy="315908"/>
              </a:xfrm>
              <a:prstGeom prst="rect">
                <a:avLst/>
              </a:prstGeom>
              <a:noFill/>
              <a:ln w="9525">
                <a:noFill/>
                <a:miter lim="800000"/>
                <a:headEnd/>
                <a:tailEnd/>
              </a:ln>
            </p:spPr>
            <p:txBody>
              <a:bodyPr lIns="99980" tIns="49986" rIns="99980" bIns="49986">
                <a:spAutoFit/>
              </a:bodyPr>
              <a:lstStyle/>
              <a:p>
                <a:pPr algn="ctr" defTabSz="1001649" eaLnBrk="0" fontAlgn="t" hangingPunct="0">
                  <a:defRPr/>
                </a:pPr>
                <a:r>
                  <a:rPr lang="en-US" altLang="zh-CN" sz="1400" dirty="0" err="1">
                    <a:solidFill>
                      <a:srgbClr val="000000"/>
                    </a:solidFill>
                    <a:latin typeface="+mn-lt"/>
                    <a:ea typeface="+mn-ea"/>
                    <a:cs typeface="Arial" pitchFamily="34" charset="0"/>
                  </a:rPr>
                  <a:t>FusionSphere</a:t>
                </a:r>
                <a:r>
                  <a:rPr lang="en-US" altLang="zh-CN" sz="1400" dirty="0">
                    <a:solidFill>
                      <a:srgbClr val="000000"/>
                    </a:solidFill>
                    <a:latin typeface="+mn-lt"/>
                    <a:ea typeface="+mn-ea"/>
                    <a:cs typeface="Arial" pitchFamily="34" charset="0"/>
                  </a:rPr>
                  <a:t> OpenStack</a:t>
                </a:r>
                <a:endParaRPr lang="zh-CN" altLang="en-US" sz="1400" dirty="0">
                  <a:solidFill>
                    <a:srgbClr val="000000"/>
                  </a:solidFill>
                  <a:latin typeface="+mn-lt"/>
                  <a:ea typeface="+mn-ea"/>
                  <a:cs typeface="Arial" pitchFamily="34" charset="0"/>
                </a:endParaRPr>
              </a:p>
            </p:txBody>
          </p:sp>
          <p:sp>
            <p:nvSpPr>
              <p:cNvPr id="10" name="TextBox 9"/>
              <p:cNvSpPr txBox="1"/>
              <p:nvPr/>
            </p:nvSpPr>
            <p:spPr bwMode="auto">
              <a:xfrm>
                <a:off x="1265922" y="4092360"/>
                <a:ext cx="936995" cy="317496"/>
              </a:xfrm>
              <a:prstGeom prst="rect">
                <a:avLst/>
              </a:prstGeom>
              <a:solidFill>
                <a:schemeClr val="bg1">
                  <a:lumMod val="75000"/>
                </a:schemeClr>
              </a:solidFill>
              <a:ln w="9525">
                <a:noFill/>
                <a:miter lim="800000"/>
                <a:headEnd/>
                <a:tailEnd/>
              </a:ln>
            </p:spPr>
            <p:txBody>
              <a:bodyPr lIns="99980" tIns="49986" rIns="99980" bIns="49986">
                <a:spAutoFit/>
              </a:bodyPr>
              <a:lstStyle/>
              <a:p>
                <a:pPr algn="ctr" defTabSz="1001649" eaLnBrk="0" fontAlgn="t" hangingPunct="0">
                  <a:defRPr/>
                </a:pPr>
                <a:r>
                  <a:rPr lang="en-US" altLang="zh-CN" sz="1400" dirty="0">
                    <a:solidFill>
                      <a:srgbClr val="000000"/>
                    </a:solidFill>
                    <a:latin typeface="+mn-lt"/>
                    <a:ea typeface="+mn-ea"/>
                    <a:cs typeface="Arial" pitchFamily="34" charset="0"/>
                  </a:rPr>
                  <a:t>OM</a:t>
                </a:r>
                <a:endParaRPr lang="zh-CN" altLang="en-US" sz="1400" dirty="0">
                  <a:solidFill>
                    <a:srgbClr val="000000"/>
                  </a:solidFill>
                  <a:latin typeface="+mn-lt"/>
                  <a:ea typeface="+mn-ea"/>
                  <a:cs typeface="Arial" pitchFamily="34" charset="0"/>
                </a:endParaRPr>
              </a:p>
            </p:txBody>
          </p:sp>
          <p:sp>
            <p:nvSpPr>
              <p:cNvPr id="11" name="TextBox 10"/>
              <p:cNvSpPr txBox="1"/>
              <p:nvPr/>
            </p:nvSpPr>
            <p:spPr bwMode="auto">
              <a:xfrm>
                <a:off x="2375485" y="4084311"/>
                <a:ext cx="1309155" cy="531828"/>
              </a:xfrm>
              <a:prstGeom prst="rect">
                <a:avLst/>
              </a:prstGeom>
              <a:solidFill>
                <a:schemeClr val="bg1">
                  <a:lumMod val="75000"/>
                </a:schemeClr>
              </a:solidFill>
              <a:ln w="9525">
                <a:noFill/>
                <a:miter lim="800000"/>
                <a:headEnd/>
                <a:tailEnd/>
              </a:ln>
            </p:spPr>
            <p:txBody>
              <a:bodyPr wrap="square" lIns="99980" tIns="49986" rIns="99980" bIns="49986">
                <a:spAutoFit/>
              </a:bodyPr>
              <a:lstStyle/>
              <a:p>
                <a:pPr algn="ctr" defTabSz="1001649" eaLnBrk="0" fontAlgn="t" hangingPunct="0">
                  <a:defRPr/>
                </a:pPr>
                <a:r>
                  <a:rPr lang="en-US" altLang="zh-CN" sz="1400" dirty="0">
                    <a:solidFill>
                      <a:srgbClr val="000000"/>
                    </a:solidFill>
                    <a:latin typeface="+mn-lt"/>
                    <a:ea typeface="+mn-ea"/>
                    <a:cs typeface="Arial" pitchFamily="34" charset="0"/>
                  </a:rPr>
                  <a:t>Service Center</a:t>
                </a:r>
                <a:endParaRPr lang="zh-CN" altLang="en-US" sz="1400" dirty="0">
                  <a:solidFill>
                    <a:srgbClr val="000000"/>
                  </a:solidFill>
                  <a:latin typeface="+mn-lt"/>
                  <a:ea typeface="+mn-ea"/>
                  <a:cs typeface="Arial" pitchFamily="34" charset="0"/>
                </a:endParaRPr>
              </a:p>
            </p:txBody>
          </p:sp>
          <p:sp>
            <p:nvSpPr>
              <p:cNvPr id="12" name="矩形 11"/>
              <p:cNvSpPr/>
              <p:nvPr/>
            </p:nvSpPr>
            <p:spPr bwMode="auto">
              <a:xfrm>
                <a:off x="2915448" y="5265203"/>
                <a:ext cx="984332" cy="324037"/>
              </a:xfrm>
              <a:prstGeom prst="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a:lstStyle/>
              <a:p>
                <a:pPr algn="ctr" fontAlgn="t">
                  <a:defRPr/>
                </a:pPr>
                <a:r>
                  <a:rPr lang="en-US" altLang="zh-CN" sz="1600" dirty="0" err="1">
                    <a:ea typeface="宋体" pitchFamily="2" charset="-122"/>
                  </a:rPr>
                  <a:t>vCenter</a:t>
                </a:r>
                <a:endParaRPr lang="en-US" altLang="zh-CN" sz="1600" dirty="0">
                  <a:ea typeface="宋体" pitchFamily="2" charset="-122"/>
                </a:endParaRPr>
              </a:p>
            </p:txBody>
          </p:sp>
          <p:sp>
            <p:nvSpPr>
              <p:cNvPr id="13" name="TextBox 12"/>
              <p:cNvSpPr txBox="1"/>
              <p:nvPr/>
            </p:nvSpPr>
            <p:spPr bwMode="auto">
              <a:xfrm>
                <a:off x="2375485" y="5265394"/>
                <a:ext cx="721010" cy="315908"/>
              </a:xfrm>
              <a:prstGeom prst="rect">
                <a:avLst/>
              </a:prstGeom>
              <a:noFill/>
              <a:ln w="9525">
                <a:noFill/>
                <a:miter lim="800000"/>
                <a:headEnd/>
                <a:tailEnd/>
              </a:ln>
            </p:spPr>
            <p:txBody>
              <a:bodyPr lIns="99980" tIns="49986" rIns="99980" bIns="49986">
                <a:spAutoFit/>
              </a:bodyPr>
              <a:lstStyle/>
              <a:p>
                <a:pPr algn="ctr" defTabSz="1001649" eaLnBrk="0" fontAlgn="t" hangingPunct="0">
                  <a:defRPr/>
                </a:pPr>
                <a:r>
                  <a:rPr lang="en-US" altLang="zh-CN" sz="1400" dirty="0">
                    <a:solidFill>
                      <a:srgbClr val="000000"/>
                    </a:solidFill>
                    <a:latin typeface="+mn-lt"/>
                    <a:ea typeface="+mn-ea"/>
                    <a:cs typeface="Arial" pitchFamily="34" charset="0"/>
                  </a:rPr>
                  <a:t>….</a:t>
                </a:r>
                <a:endParaRPr lang="zh-CN" altLang="en-US" sz="1400" dirty="0">
                  <a:solidFill>
                    <a:srgbClr val="000000"/>
                  </a:solidFill>
                  <a:latin typeface="+mn-lt"/>
                  <a:ea typeface="+mn-ea"/>
                  <a:cs typeface="Arial" pitchFamily="34" charset="0"/>
                </a:endParaRPr>
              </a:p>
            </p:txBody>
          </p:sp>
          <p:cxnSp>
            <p:nvCxnSpPr>
              <p:cNvPr id="111653" name="直接连接符 14"/>
              <p:cNvCxnSpPr>
                <a:cxnSpLocks noChangeShapeType="1"/>
                <a:stCxn id="6" idx="0"/>
                <a:endCxn id="5" idx="2"/>
              </p:cNvCxnSpPr>
              <p:nvPr/>
            </p:nvCxnSpPr>
            <p:spPr bwMode="auto">
              <a:xfrm flipV="1">
                <a:off x="1187567" y="4746635"/>
                <a:ext cx="1307058" cy="51876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111654" name="直接连接符 16"/>
              <p:cNvCxnSpPr>
                <a:cxnSpLocks noChangeShapeType="1"/>
                <a:stCxn id="7" idx="0"/>
                <a:endCxn id="5" idx="2"/>
              </p:cNvCxnSpPr>
              <p:nvPr/>
            </p:nvCxnSpPr>
            <p:spPr bwMode="auto">
              <a:xfrm flipV="1">
                <a:off x="2123767" y="4746635"/>
                <a:ext cx="370858" cy="51876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111655" name="直接连接符 19"/>
              <p:cNvCxnSpPr>
                <a:cxnSpLocks noChangeShapeType="1"/>
                <a:stCxn id="12" idx="0"/>
                <a:endCxn id="5" idx="2"/>
              </p:cNvCxnSpPr>
              <p:nvPr/>
            </p:nvCxnSpPr>
            <p:spPr bwMode="auto">
              <a:xfrm flipH="1" flipV="1">
                <a:off x="2494625" y="4746635"/>
                <a:ext cx="912990" cy="518569"/>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grpSp>
        <p:grpSp>
          <p:nvGrpSpPr>
            <p:cNvPr id="111621" name="组合 33"/>
            <p:cNvGrpSpPr>
              <a:grpSpLocks/>
            </p:cNvGrpSpPr>
            <p:nvPr/>
          </p:nvGrpSpPr>
          <p:grpSpPr bwMode="auto">
            <a:xfrm>
              <a:off x="3959225" y="3723467"/>
              <a:ext cx="3030538" cy="1793096"/>
              <a:chOff x="4247964" y="3759049"/>
              <a:chExt cx="2790917" cy="1830191"/>
            </a:xfrm>
          </p:grpSpPr>
          <p:sp>
            <p:nvSpPr>
              <p:cNvPr id="23" name="矩形 22"/>
              <p:cNvSpPr/>
              <p:nvPr/>
            </p:nvSpPr>
            <p:spPr bwMode="auto">
              <a:xfrm>
                <a:off x="4388080" y="3759049"/>
                <a:ext cx="2415191" cy="984373"/>
              </a:xfrm>
              <a:prstGeom prst="rect">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a:lstStyle/>
              <a:p>
                <a:pPr fontAlgn="t">
                  <a:defRPr/>
                </a:pPr>
                <a:endParaRPr lang="zh-CN" altLang="en-US">
                  <a:solidFill>
                    <a:schemeClr val="tx1"/>
                  </a:solidFill>
                  <a:ea typeface="宋体" pitchFamily="2" charset="-122"/>
                </a:endParaRPr>
              </a:p>
            </p:txBody>
          </p:sp>
          <p:sp>
            <p:nvSpPr>
              <p:cNvPr id="24" name="矩形 23"/>
              <p:cNvSpPr/>
              <p:nvPr/>
            </p:nvSpPr>
            <p:spPr bwMode="auto">
              <a:xfrm>
                <a:off x="4247964" y="5265172"/>
                <a:ext cx="647657" cy="324068"/>
              </a:xfrm>
              <a:prstGeom prst="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a:lstStyle/>
              <a:p>
                <a:pPr fontAlgn="t">
                  <a:defRPr/>
                </a:pPr>
                <a:r>
                  <a:rPr lang="en-US" altLang="zh-CN" sz="1600" dirty="0">
                    <a:solidFill>
                      <a:schemeClr val="bg1"/>
                    </a:solidFill>
                    <a:ea typeface="宋体" pitchFamily="2" charset="-122"/>
                  </a:rPr>
                  <a:t>VRM</a:t>
                </a:r>
                <a:endParaRPr lang="zh-CN" altLang="en-US" sz="1600" dirty="0">
                  <a:solidFill>
                    <a:schemeClr val="bg1"/>
                  </a:solidFill>
                  <a:ea typeface="宋体" pitchFamily="2" charset="-122"/>
                </a:endParaRPr>
              </a:p>
            </p:txBody>
          </p:sp>
          <p:sp>
            <p:nvSpPr>
              <p:cNvPr id="25" name="矩形 24"/>
              <p:cNvSpPr/>
              <p:nvPr/>
            </p:nvSpPr>
            <p:spPr bwMode="auto">
              <a:xfrm>
                <a:off x="5183630" y="5265172"/>
                <a:ext cx="649118" cy="324068"/>
              </a:xfrm>
              <a:prstGeom prst="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a:lstStyle/>
              <a:p>
                <a:pPr fontAlgn="t">
                  <a:defRPr/>
                </a:pPr>
                <a:r>
                  <a:rPr lang="en-US" altLang="zh-CN" sz="1600" dirty="0">
                    <a:ea typeface="宋体" pitchFamily="2" charset="-122"/>
                  </a:rPr>
                  <a:t>VRM</a:t>
                </a:r>
              </a:p>
            </p:txBody>
          </p:sp>
          <p:sp>
            <p:nvSpPr>
              <p:cNvPr id="26" name="TextBox 25"/>
              <p:cNvSpPr txBox="1"/>
              <p:nvPr/>
            </p:nvSpPr>
            <p:spPr bwMode="auto">
              <a:xfrm>
                <a:off x="4516610" y="3759049"/>
                <a:ext cx="2340628" cy="315967"/>
              </a:xfrm>
              <a:prstGeom prst="rect">
                <a:avLst/>
              </a:prstGeom>
              <a:noFill/>
              <a:ln w="9525">
                <a:noFill/>
                <a:miter lim="800000"/>
                <a:headEnd/>
                <a:tailEnd/>
              </a:ln>
            </p:spPr>
            <p:txBody>
              <a:bodyPr lIns="99980" tIns="49986" rIns="99980" bIns="49986">
                <a:spAutoFit/>
              </a:bodyPr>
              <a:lstStyle/>
              <a:p>
                <a:pPr algn="ctr" defTabSz="1001649" eaLnBrk="0" fontAlgn="t" hangingPunct="0">
                  <a:defRPr/>
                </a:pPr>
                <a:r>
                  <a:rPr lang="en-US" altLang="zh-CN" sz="1400" dirty="0" err="1">
                    <a:solidFill>
                      <a:srgbClr val="000000"/>
                    </a:solidFill>
                    <a:latin typeface="+mn-lt"/>
                    <a:ea typeface="+mn-ea"/>
                    <a:cs typeface="Arial" pitchFamily="34" charset="0"/>
                  </a:rPr>
                  <a:t>FusionSphere</a:t>
                </a:r>
                <a:r>
                  <a:rPr lang="en-US" altLang="zh-CN" sz="1400" dirty="0">
                    <a:solidFill>
                      <a:srgbClr val="000000"/>
                    </a:solidFill>
                    <a:latin typeface="+mn-lt"/>
                    <a:ea typeface="+mn-ea"/>
                    <a:cs typeface="Arial" pitchFamily="34" charset="0"/>
                  </a:rPr>
                  <a:t> OpenStack</a:t>
                </a:r>
                <a:endParaRPr lang="zh-CN" altLang="en-US" sz="1400" dirty="0">
                  <a:solidFill>
                    <a:srgbClr val="000000"/>
                  </a:solidFill>
                  <a:latin typeface="+mn-lt"/>
                  <a:ea typeface="+mn-ea"/>
                  <a:cs typeface="Arial" pitchFamily="34" charset="0"/>
                </a:endParaRPr>
              </a:p>
            </p:txBody>
          </p:sp>
          <p:sp>
            <p:nvSpPr>
              <p:cNvPr id="27" name="TextBox 26"/>
              <p:cNvSpPr txBox="1"/>
              <p:nvPr/>
            </p:nvSpPr>
            <p:spPr bwMode="auto">
              <a:xfrm>
                <a:off x="4489916" y="4074950"/>
                <a:ext cx="851231" cy="334708"/>
              </a:xfrm>
              <a:prstGeom prst="rect">
                <a:avLst/>
              </a:prstGeom>
              <a:solidFill>
                <a:schemeClr val="bg1">
                  <a:lumMod val="75000"/>
                </a:schemeClr>
              </a:solidFill>
              <a:ln w="9525">
                <a:noFill/>
                <a:miter lim="800000"/>
                <a:headEnd/>
                <a:tailEnd/>
              </a:ln>
            </p:spPr>
            <p:txBody>
              <a:bodyPr wrap="square" lIns="99980" tIns="49986" rIns="99980" bIns="49986">
                <a:spAutoFit/>
              </a:bodyPr>
              <a:lstStyle/>
              <a:p>
                <a:pPr algn="ctr" defTabSz="1001649" eaLnBrk="0" fontAlgn="t" hangingPunct="0">
                  <a:defRPr/>
                </a:pPr>
                <a:r>
                  <a:rPr lang="en-US" altLang="zh-CN" sz="1400" dirty="0">
                    <a:solidFill>
                      <a:srgbClr val="000000"/>
                    </a:solidFill>
                    <a:latin typeface="+mn-lt"/>
                    <a:ea typeface="+mn-ea"/>
                    <a:cs typeface="Arial" pitchFamily="34" charset="0"/>
                  </a:rPr>
                  <a:t>OM</a:t>
                </a:r>
                <a:endParaRPr lang="zh-CN" altLang="en-US" sz="1400" dirty="0">
                  <a:solidFill>
                    <a:srgbClr val="000000"/>
                  </a:solidFill>
                  <a:latin typeface="+mn-lt"/>
                  <a:ea typeface="+mn-ea"/>
                  <a:cs typeface="Arial" pitchFamily="34" charset="0"/>
                </a:endParaRPr>
              </a:p>
            </p:txBody>
          </p:sp>
          <p:sp>
            <p:nvSpPr>
              <p:cNvPr id="28" name="TextBox 27"/>
              <p:cNvSpPr txBox="1"/>
              <p:nvPr/>
            </p:nvSpPr>
            <p:spPr bwMode="auto">
              <a:xfrm>
                <a:off x="5508190" y="4062903"/>
                <a:ext cx="1196982" cy="542837"/>
              </a:xfrm>
              <a:prstGeom prst="rect">
                <a:avLst/>
              </a:prstGeom>
              <a:solidFill>
                <a:schemeClr val="bg1">
                  <a:lumMod val="75000"/>
                </a:schemeClr>
              </a:solidFill>
              <a:ln w="9525">
                <a:noFill/>
                <a:miter lim="800000"/>
                <a:headEnd/>
                <a:tailEnd/>
              </a:ln>
            </p:spPr>
            <p:txBody>
              <a:bodyPr wrap="square" lIns="99980" tIns="49986" rIns="99980" bIns="49986">
                <a:spAutoFit/>
              </a:bodyPr>
              <a:lstStyle/>
              <a:p>
                <a:pPr algn="ctr" defTabSz="1001649" eaLnBrk="0" fontAlgn="t" hangingPunct="0">
                  <a:defRPr/>
                </a:pPr>
                <a:r>
                  <a:rPr lang="en-US" altLang="zh-CN" sz="1400" dirty="0">
                    <a:solidFill>
                      <a:srgbClr val="000000"/>
                    </a:solidFill>
                    <a:latin typeface="+mn-lt"/>
                    <a:ea typeface="+mn-ea"/>
                    <a:cs typeface="Arial" pitchFamily="34" charset="0"/>
                  </a:rPr>
                  <a:t>Service Center</a:t>
                </a:r>
                <a:endParaRPr lang="zh-CN" altLang="en-US" sz="1400" dirty="0">
                  <a:solidFill>
                    <a:srgbClr val="000000"/>
                  </a:solidFill>
                  <a:latin typeface="+mn-lt"/>
                  <a:ea typeface="+mn-ea"/>
                  <a:cs typeface="Arial" pitchFamily="34" charset="0"/>
                </a:endParaRPr>
              </a:p>
            </p:txBody>
          </p:sp>
          <p:sp>
            <p:nvSpPr>
              <p:cNvPr id="29" name="矩形 28"/>
              <p:cNvSpPr/>
              <p:nvPr/>
            </p:nvSpPr>
            <p:spPr bwMode="auto">
              <a:xfrm>
                <a:off x="6138302" y="5265172"/>
                <a:ext cx="900579" cy="324068"/>
              </a:xfrm>
              <a:prstGeom prst="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a:lstStyle/>
              <a:p>
                <a:pPr algn="ctr" fontAlgn="t">
                  <a:defRPr/>
                </a:pPr>
                <a:r>
                  <a:rPr lang="en-US" altLang="zh-CN" sz="1600" dirty="0" err="1">
                    <a:ea typeface="宋体" pitchFamily="2" charset="-122"/>
                  </a:rPr>
                  <a:t>vCenter</a:t>
                </a:r>
                <a:endParaRPr lang="en-US" altLang="zh-CN" sz="1600" dirty="0">
                  <a:ea typeface="宋体" pitchFamily="2" charset="-122"/>
                </a:endParaRPr>
              </a:p>
            </p:txBody>
          </p:sp>
          <p:sp>
            <p:nvSpPr>
              <p:cNvPr id="30" name="TextBox 29"/>
              <p:cNvSpPr txBox="1"/>
              <p:nvPr/>
            </p:nvSpPr>
            <p:spPr bwMode="auto">
              <a:xfrm>
                <a:off x="5641230" y="5265172"/>
                <a:ext cx="720755" cy="315966"/>
              </a:xfrm>
              <a:prstGeom prst="rect">
                <a:avLst/>
              </a:prstGeom>
              <a:noFill/>
              <a:ln w="9525">
                <a:noFill/>
                <a:miter lim="800000"/>
                <a:headEnd/>
                <a:tailEnd/>
              </a:ln>
            </p:spPr>
            <p:txBody>
              <a:bodyPr lIns="99980" tIns="49986" rIns="99980" bIns="49986">
                <a:spAutoFit/>
              </a:bodyPr>
              <a:lstStyle/>
              <a:p>
                <a:pPr algn="ctr" defTabSz="1001649" eaLnBrk="0" fontAlgn="t" hangingPunct="0">
                  <a:defRPr/>
                </a:pPr>
                <a:r>
                  <a:rPr lang="en-US" altLang="zh-CN" sz="1400" dirty="0">
                    <a:solidFill>
                      <a:srgbClr val="000000"/>
                    </a:solidFill>
                    <a:latin typeface="+mn-lt"/>
                    <a:ea typeface="+mn-ea"/>
                    <a:cs typeface="Arial" pitchFamily="34" charset="0"/>
                  </a:rPr>
                  <a:t>….</a:t>
                </a:r>
                <a:endParaRPr lang="zh-CN" altLang="en-US" sz="1400" dirty="0">
                  <a:solidFill>
                    <a:srgbClr val="000000"/>
                  </a:solidFill>
                  <a:latin typeface="+mn-lt"/>
                  <a:ea typeface="+mn-ea"/>
                  <a:cs typeface="Arial" pitchFamily="34" charset="0"/>
                </a:endParaRPr>
              </a:p>
            </p:txBody>
          </p:sp>
          <p:cxnSp>
            <p:nvCxnSpPr>
              <p:cNvPr id="111642" name="直接连接符 30"/>
              <p:cNvCxnSpPr>
                <a:cxnSpLocks noChangeShapeType="1"/>
                <a:stCxn id="24" idx="0"/>
                <a:endCxn id="23" idx="2"/>
              </p:cNvCxnSpPr>
              <p:nvPr/>
            </p:nvCxnSpPr>
            <p:spPr bwMode="auto">
              <a:xfrm flipV="1">
                <a:off x="4571793" y="4743422"/>
                <a:ext cx="1023882" cy="52175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111643" name="直接连接符 31"/>
              <p:cNvCxnSpPr>
                <a:cxnSpLocks noChangeShapeType="1"/>
                <a:stCxn id="25" idx="0"/>
                <a:endCxn id="23" idx="2"/>
              </p:cNvCxnSpPr>
              <p:nvPr/>
            </p:nvCxnSpPr>
            <p:spPr bwMode="auto">
              <a:xfrm flipV="1">
                <a:off x="5508190" y="4743422"/>
                <a:ext cx="87485" cy="52175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111644" name="直接连接符 32"/>
              <p:cNvCxnSpPr>
                <a:cxnSpLocks noChangeShapeType="1"/>
                <a:stCxn id="29" idx="0"/>
                <a:endCxn id="23" idx="2"/>
              </p:cNvCxnSpPr>
              <p:nvPr/>
            </p:nvCxnSpPr>
            <p:spPr bwMode="auto">
              <a:xfrm flipH="1" flipV="1">
                <a:off x="5595675" y="4743422"/>
                <a:ext cx="992917" cy="52175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grpSp>
        <p:grpSp>
          <p:nvGrpSpPr>
            <p:cNvPr id="111622" name="组合 38"/>
            <p:cNvGrpSpPr>
              <a:grpSpLocks/>
            </p:cNvGrpSpPr>
            <p:nvPr/>
          </p:nvGrpSpPr>
          <p:grpSpPr bwMode="auto">
            <a:xfrm>
              <a:off x="6335713" y="4400549"/>
              <a:ext cx="3044824" cy="1685926"/>
              <a:chOff x="4247964" y="3752844"/>
              <a:chExt cx="2805429" cy="1720111"/>
            </a:xfrm>
          </p:grpSpPr>
          <p:sp>
            <p:nvSpPr>
              <p:cNvPr id="40" name="矩形 39"/>
              <p:cNvSpPr/>
              <p:nvPr/>
            </p:nvSpPr>
            <p:spPr bwMode="auto">
              <a:xfrm>
                <a:off x="4844740" y="3752844"/>
                <a:ext cx="2090175" cy="770973"/>
              </a:xfrm>
              <a:prstGeom prst="rect">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a:lstStyle/>
              <a:p>
                <a:pPr fontAlgn="t">
                  <a:defRPr/>
                </a:pPr>
                <a:endParaRPr lang="zh-CN" altLang="en-US">
                  <a:solidFill>
                    <a:schemeClr val="tx1"/>
                  </a:solidFill>
                  <a:ea typeface="宋体" pitchFamily="2" charset="-122"/>
                </a:endParaRPr>
              </a:p>
            </p:txBody>
          </p:sp>
          <p:sp>
            <p:nvSpPr>
              <p:cNvPr id="41" name="矩形 40"/>
              <p:cNvSpPr/>
              <p:nvPr/>
            </p:nvSpPr>
            <p:spPr bwMode="auto">
              <a:xfrm>
                <a:off x="4247964" y="5149017"/>
                <a:ext cx="647969" cy="323938"/>
              </a:xfrm>
              <a:prstGeom prst="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a:lstStyle/>
              <a:p>
                <a:pPr fontAlgn="t">
                  <a:defRPr/>
                </a:pPr>
                <a:r>
                  <a:rPr lang="en-US" altLang="zh-CN" sz="1600" dirty="0">
                    <a:solidFill>
                      <a:schemeClr val="bg1"/>
                    </a:solidFill>
                    <a:ea typeface="宋体" pitchFamily="2" charset="-122"/>
                  </a:rPr>
                  <a:t>VRM</a:t>
                </a:r>
                <a:endParaRPr lang="zh-CN" altLang="en-US" sz="1600" dirty="0">
                  <a:solidFill>
                    <a:schemeClr val="bg1"/>
                  </a:solidFill>
                  <a:ea typeface="宋体" pitchFamily="2" charset="-122"/>
                </a:endParaRPr>
              </a:p>
            </p:txBody>
          </p:sp>
          <p:sp>
            <p:nvSpPr>
              <p:cNvPr id="42" name="矩形 41"/>
              <p:cNvSpPr/>
              <p:nvPr/>
            </p:nvSpPr>
            <p:spPr bwMode="auto">
              <a:xfrm>
                <a:off x="5043665" y="5149017"/>
                <a:ext cx="647969" cy="323938"/>
              </a:xfrm>
              <a:prstGeom prst="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a:lstStyle/>
              <a:p>
                <a:pPr fontAlgn="t">
                  <a:defRPr/>
                </a:pPr>
                <a:r>
                  <a:rPr lang="en-US" altLang="zh-CN" sz="1600" dirty="0">
                    <a:ea typeface="宋体" pitchFamily="2" charset="-122"/>
                  </a:rPr>
                  <a:t>VRM</a:t>
                </a:r>
              </a:p>
            </p:txBody>
          </p:sp>
          <p:sp>
            <p:nvSpPr>
              <p:cNvPr id="43" name="TextBox 42"/>
              <p:cNvSpPr txBox="1"/>
              <p:nvPr/>
            </p:nvSpPr>
            <p:spPr bwMode="auto">
              <a:xfrm>
                <a:off x="4713097" y="3773902"/>
                <a:ext cx="2340296" cy="315839"/>
              </a:xfrm>
              <a:prstGeom prst="rect">
                <a:avLst/>
              </a:prstGeom>
              <a:noFill/>
              <a:ln w="9525">
                <a:noFill/>
                <a:miter lim="800000"/>
                <a:headEnd/>
                <a:tailEnd/>
              </a:ln>
            </p:spPr>
            <p:txBody>
              <a:bodyPr lIns="99980" tIns="49986" rIns="99980" bIns="49986">
                <a:spAutoFit/>
              </a:bodyPr>
              <a:lstStyle/>
              <a:p>
                <a:pPr algn="ctr" defTabSz="1001649" eaLnBrk="0" fontAlgn="t" hangingPunct="0">
                  <a:defRPr/>
                </a:pPr>
                <a:r>
                  <a:rPr lang="en-US" altLang="zh-CN" sz="1400" dirty="0" err="1">
                    <a:solidFill>
                      <a:srgbClr val="000000"/>
                    </a:solidFill>
                    <a:latin typeface="+mn-lt"/>
                    <a:ea typeface="+mn-ea"/>
                    <a:cs typeface="Arial" pitchFamily="34" charset="0"/>
                  </a:rPr>
                  <a:t>FusionSphere</a:t>
                </a:r>
                <a:r>
                  <a:rPr lang="en-US" altLang="zh-CN" sz="1400" dirty="0">
                    <a:solidFill>
                      <a:srgbClr val="000000"/>
                    </a:solidFill>
                    <a:latin typeface="+mn-lt"/>
                    <a:ea typeface="+mn-ea"/>
                    <a:cs typeface="Arial" pitchFamily="34" charset="0"/>
                  </a:rPr>
                  <a:t> OpenStack</a:t>
                </a:r>
                <a:endParaRPr lang="zh-CN" altLang="en-US" sz="1400" dirty="0">
                  <a:solidFill>
                    <a:srgbClr val="000000"/>
                  </a:solidFill>
                  <a:latin typeface="+mn-lt"/>
                  <a:ea typeface="+mn-ea"/>
                  <a:cs typeface="Arial" pitchFamily="34" charset="0"/>
                </a:endParaRPr>
              </a:p>
            </p:txBody>
          </p:sp>
          <p:sp>
            <p:nvSpPr>
              <p:cNvPr id="44" name="TextBox 43"/>
              <p:cNvSpPr txBox="1"/>
              <p:nvPr/>
            </p:nvSpPr>
            <p:spPr bwMode="auto">
              <a:xfrm>
                <a:off x="5421768" y="4156146"/>
                <a:ext cx="936118" cy="315840"/>
              </a:xfrm>
              <a:prstGeom prst="rect">
                <a:avLst/>
              </a:prstGeom>
              <a:solidFill>
                <a:schemeClr val="bg1">
                  <a:lumMod val="75000"/>
                </a:schemeClr>
              </a:solidFill>
              <a:ln w="9525">
                <a:noFill/>
                <a:miter lim="800000"/>
                <a:headEnd/>
                <a:tailEnd/>
              </a:ln>
            </p:spPr>
            <p:txBody>
              <a:bodyPr lIns="99980" tIns="49986" rIns="99980" bIns="49986">
                <a:spAutoFit/>
              </a:bodyPr>
              <a:lstStyle/>
              <a:p>
                <a:pPr algn="ctr" defTabSz="1001649" eaLnBrk="0" fontAlgn="t" hangingPunct="0">
                  <a:defRPr/>
                </a:pPr>
                <a:r>
                  <a:rPr lang="en-US" altLang="zh-CN" sz="1400" dirty="0">
                    <a:solidFill>
                      <a:srgbClr val="000000"/>
                    </a:solidFill>
                    <a:latin typeface="+mn-lt"/>
                    <a:ea typeface="+mn-ea"/>
                    <a:cs typeface="Arial" pitchFamily="34" charset="0"/>
                  </a:rPr>
                  <a:t>OM</a:t>
                </a:r>
                <a:endParaRPr lang="zh-CN" altLang="en-US" sz="1400" dirty="0">
                  <a:solidFill>
                    <a:srgbClr val="000000"/>
                  </a:solidFill>
                  <a:latin typeface="+mn-lt"/>
                  <a:ea typeface="+mn-ea"/>
                  <a:cs typeface="Arial" pitchFamily="34" charset="0"/>
                </a:endParaRPr>
              </a:p>
            </p:txBody>
          </p:sp>
          <p:sp>
            <p:nvSpPr>
              <p:cNvPr id="46" name="矩形 45"/>
              <p:cNvSpPr/>
              <p:nvPr/>
            </p:nvSpPr>
            <p:spPr bwMode="auto">
              <a:xfrm>
                <a:off x="5873007" y="5149017"/>
                <a:ext cx="901014" cy="323938"/>
              </a:xfrm>
              <a:prstGeom prst="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a:lstStyle/>
              <a:p>
                <a:pPr algn="ctr" fontAlgn="t">
                  <a:defRPr/>
                </a:pPr>
                <a:r>
                  <a:rPr lang="en-US" altLang="zh-CN" sz="1600" dirty="0" err="1">
                    <a:ea typeface="宋体" pitchFamily="2" charset="-122"/>
                  </a:rPr>
                  <a:t>vCenter</a:t>
                </a:r>
                <a:endParaRPr lang="en-US" altLang="zh-CN" sz="1600" dirty="0">
                  <a:ea typeface="宋体" pitchFamily="2" charset="-122"/>
                </a:endParaRPr>
              </a:p>
            </p:txBody>
          </p:sp>
          <p:sp>
            <p:nvSpPr>
              <p:cNvPr id="47" name="TextBox 46"/>
              <p:cNvSpPr txBox="1"/>
              <p:nvPr/>
            </p:nvSpPr>
            <p:spPr bwMode="auto">
              <a:xfrm>
                <a:off x="5409336" y="5111765"/>
                <a:ext cx="719641" cy="317459"/>
              </a:xfrm>
              <a:prstGeom prst="rect">
                <a:avLst/>
              </a:prstGeom>
              <a:noFill/>
              <a:ln w="9525">
                <a:noFill/>
                <a:miter lim="800000"/>
                <a:headEnd/>
                <a:tailEnd/>
              </a:ln>
            </p:spPr>
            <p:txBody>
              <a:bodyPr lIns="99980" tIns="49986" rIns="99980" bIns="49986">
                <a:spAutoFit/>
              </a:bodyPr>
              <a:lstStyle/>
              <a:p>
                <a:pPr algn="ctr" defTabSz="1001649" eaLnBrk="0" fontAlgn="t" hangingPunct="0">
                  <a:defRPr/>
                </a:pPr>
                <a:r>
                  <a:rPr lang="en-US" altLang="zh-CN" sz="1400" dirty="0">
                    <a:solidFill>
                      <a:srgbClr val="000000"/>
                    </a:solidFill>
                    <a:latin typeface="+mn-lt"/>
                    <a:ea typeface="+mn-ea"/>
                    <a:cs typeface="Arial" pitchFamily="34" charset="0"/>
                  </a:rPr>
                  <a:t>….</a:t>
                </a:r>
                <a:endParaRPr lang="zh-CN" altLang="en-US" sz="1400" dirty="0">
                  <a:solidFill>
                    <a:srgbClr val="000000"/>
                  </a:solidFill>
                  <a:latin typeface="+mn-lt"/>
                  <a:ea typeface="+mn-ea"/>
                  <a:cs typeface="Arial" pitchFamily="34" charset="0"/>
                </a:endParaRPr>
              </a:p>
            </p:txBody>
          </p:sp>
          <p:cxnSp>
            <p:nvCxnSpPr>
              <p:cNvPr id="111631" name="直接连接符 47"/>
              <p:cNvCxnSpPr>
                <a:cxnSpLocks noChangeShapeType="1"/>
                <a:stCxn id="41" idx="0"/>
                <a:endCxn id="40" idx="2"/>
              </p:cNvCxnSpPr>
              <p:nvPr/>
            </p:nvCxnSpPr>
            <p:spPr bwMode="auto">
              <a:xfrm flipV="1">
                <a:off x="4571949" y="4523817"/>
                <a:ext cx="1317879" cy="62520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111632" name="直接连接符 48"/>
              <p:cNvCxnSpPr>
                <a:cxnSpLocks noChangeShapeType="1"/>
                <a:stCxn id="42" idx="0"/>
                <a:endCxn id="40" idx="2"/>
              </p:cNvCxnSpPr>
              <p:nvPr/>
            </p:nvCxnSpPr>
            <p:spPr bwMode="auto">
              <a:xfrm flipV="1">
                <a:off x="5367650" y="4523817"/>
                <a:ext cx="522178" cy="62520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111633" name="直接连接符 49"/>
              <p:cNvCxnSpPr>
                <a:cxnSpLocks noChangeShapeType="1"/>
                <a:stCxn id="46" idx="0"/>
                <a:endCxn id="40" idx="2"/>
              </p:cNvCxnSpPr>
              <p:nvPr/>
            </p:nvCxnSpPr>
            <p:spPr bwMode="auto">
              <a:xfrm flipH="1" flipV="1">
                <a:off x="5889828" y="4523817"/>
                <a:ext cx="433686" cy="62520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grpSp>
        <p:cxnSp>
          <p:nvCxnSpPr>
            <p:cNvPr id="111623" name="直接连接符 60"/>
            <p:cNvCxnSpPr>
              <a:cxnSpLocks noChangeShapeType="1"/>
              <a:stCxn id="28" idx="2"/>
              <a:endCxn id="40" idx="1"/>
            </p:cNvCxnSpPr>
            <p:nvPr/>
          </p:nvCxnSpPr>
          <p:spPr bwMode="auto">
            <a:xfrm>
              <a:off x="5977527" y="4552997"/>
              <a:ext cx="1005887" cy="225378"/>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grpSp>
    </p:spTree>
    <p:extLst>
      <p:ext uri="{BB962C8B-B14F-4D97-AF65-F5344CB8AC3E}">
        <p14:creationId xmlns:p14="http://schemas.microsoft.com/office/powerpoint/2010/main" val="57848289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3" name="标题 1"/>
          <p:cNvSpPr>
            <a:spLocks noGrp="1"/>
          </p:cNvSpPr>
          <p:nvPr>
            <p:ph type="title"/>
          </p:nvPr>
        </p:nvSpPr>
        <p:spPr/>
        <p:txBody>
          <a:bodyPr/>
          <a:lstStyle/>
          <a:p>
            <a:r>
              <a:rPr lang="zh-CN" altLang="en-US" dirty="0" smtClean="0"/>
              <a:t>部署方案</a:t>
            </a:r>
            <a:r>
              <a:rPr lang="en-US" altLang="zh-CN" dirty="0" smtClean="0"/>
              <a:t>(2/2</a:t>
            </a:r>
            <a:r>
              <a:rPr lang="en-US" altLang="zh-CN" dirty="0"/>
              <a:t>)</a:t>
            </a:r>
            <a:endParaRPr lang="zh-CN" altLang="en-US" dirty="0" smtClean="0"/>
          </a:p>
        </p:txBody>
      </p:sp>
      <p:grpSp>
        <p:nvGrpSpPr>
          <p:cNvPr id="24" name="组合 23"/>
          <p:cNvGrpSpPr/>
          <p:nvPr/>
        </p:nvGrpSpPr>
        <p:grpSpPr>
          <a:xfrm>
            <a:off x="755648" y="1880828"/>
            <a:ext cx="7848601" cy="2438946"/>
            <a:chOff x="755650" y="2241550"/>
            <a:chExt cx="8137526" cy="2438946"/>
          </a:xfrm>
        </p:grpSpPr>
        <p:sp>
          <p:nvSpPr>
            <p:cNvPr id="9" name="单圆角矩形 8"/>
            <p:cNvSpPr/>
            <p:nvPr/>
          </p:nvSpPr>
          <p:spPr bwMode="auto">
            <a:xfrm>
              <a:off x="979552" y="2241550"/>
              <a:ext cx="3538473" cy="792163"/>
            </a:xfrm>
            <a:prstGeom prst="round1Rect">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a:lstStyle/>
            <a:p>
              <a:pPr fontAlgn="t">
                <a:defRPr/>
              </a:pPr>
              <a:endParaRPr lang="zh-CN" altLang="en-US">
                <a:solidFill>
                  <a:schemeClr val="tx1"/>
                </a:solidFill>
                <a:ea typeface="宋体" pitchFamily="2" charset="-122"/>
              </a:endParaRPr>
            </a:p>
          </p:txBody>
        </p:sp>
        <p:sp>
          <p:nvSpPr>
            <p:cNvPr id="4" name="矩形 3"/>
            <p:cNvSpPr/>
            <p:nvPr/>
          </p:nvSpPr>
          <p:spPr bwMode="auto">
            <a:xfrm>
              <a:off x="2226141" y="2636838"/>
              <a:ext cx="1062037" cy="360362"/>
            </a:xfrm>
            <a:prstGeom prst="rect">
              <a:avLst/>
            </a:prstGeom>
            <a:solidFill>
              <a:schemeClr val="bg1">
                <a:lumMod val="75000"/>
              </a:schemeClr>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a:lstStyle/>
            <a:p>
              <a:pPr algn="ctr" fontAlgn="t">
                <a:defRPr/>
              </a:pPr>
              <a:r>
                <a:rPr lang="en-US" altLang="zh-CN" dirty="0">
                  <a:solidFill>
                    <a:schemeClr val="tx1"/>
                  </a:solidFill>
                  <a:ea typeface="宋体" pitchFamily="2" charset="-122"/>
                </a:rPr>
                <a:t>ServiceCenter</a:t>
              </a:r>
            </a:p>
            <a:p>
              <a:pPr algn="ctr" fontAlgn="t">
                <a:defRPr/>
              </a:pPr>
              <a:r>
                <a:rPr lang="en-US" altLang="zh-CN" dirty="0">
                  <a:solidFill>
                    <a:schemeClr val="tx1"/>
                  </a:solidFill>
                  <a:ea typeface="宋体" pitchFamily="2" charset="-122"/>
                </a:rPr>
                <a:t>-Standby</a:t>
              </a:r>
              <a:endParaRPr lang="zh-CN" altLang="en-US" dirty="0">
                <a:solidFill>
                  <a:schemeClr val="tx1"/>
                </a:solidFill>
                <a:ea typeface="宋体" pitchFamily="2" charset="-122"/>
              </a:endParaRPr>
            </a:p>
          </p:txBody>
        </p:sp>
        <p:sp>
          <p:nvSpPr>
            <p:cNvPr id="6" name="矩形 5"/>
            <p:cNvSpPr/>
            <p:nvPr/>
          </p:nvSpPr>
          <p:spPr bwMode="auto">
            <a:xfrm>
              <a:off x="1079501" y="2636838"/>
              <a:ext cx="1098550" cy="360362"/>
            </a:xfrm>
            <a:prstGeom prst="rect">
              <a:avLst/>
            </a:prstGeom>
            <a:solidFill>
              <a:schemeClr val="bg1">
                <a:lumMod val="75000"/>
              </a:schemeClr>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a:lstStyle/>
            <a:p>
              <a:pPr algn="ctr" fontAlgn="t">
                <a:defRPr/>
              </a:pPr>
              <a:r>
                <a:rPr lang="en-US" altLang="zh-CN" dirty="0">
                  <a:solidFill>
                    <a:schemeClr val="tx1"/>
                  </a:solidFill>
                  <a:ea typeface="宋体" pitchFamily="2" charset="-122"/>
                </a:rPr>
                <a:t>ServiceCenter</a:t>
              </a:r>
            </a:p>
            <a:p>
              <a:pPr algn="ctr" fontAlgn="t">
                <a:defRPr/>
              </a:pPr>
              <a:r>
                <a:rPr lang="en-US" altLang="zh-CN" dirty="0">
                  <a:solidFill>
                    <a:schemeClr val="tx1"/>
                  </a:solidFill>
                  <a:ea typeface="宋体" pitchFamily="2" charset="-122"/>
                </a:rPr>
                <a:t>-Active</a:t>
              </a:r>
              <a:endParaRPr lang="zh-CN" altLang="en-US" dirty="0">
                <a:solidFill>
                  <a:schemeClr val="tx1"/>
                </a:solidFill>
                <a:ea typeface="宋体" pitchFamily="2" charset="-122"/>
              </a:endParaRPr>
            </a:p>
          </p:txBody>
        </p:sp>
        <p:sp>
          <p:nvSpPr>
            <p:cNvPr id="7" name="矩形 6"/>
            <p:cNvSpPr/>
            <p:nvPr/>
          </p:nvSpPr>
          <p:spPr bwMode="auto">
            <a:xfrm>
              <a:off x="3535647" y="2636838"/>
              <a:ext cx="900113" cy="360362"/>
            </a:xfrm>
            <a:prstGeom prst="rect">
              <a:avLst/>
            </a:prstGeom>
            <a:solidFill>
              <a:schemeClr val="bg1">
                <a:lumMod val="75000"/>
              </a:schemeClr>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a:lstStyle/>
            <a:p>
              <a:pPr fontAlgn="t">
                <a:defRPr/>
              </a:pPr>
              <a:endParaRPr lang="zh-CN" altLang="en-US">
                <a:ea typeface="宋体" pitchFamily="2" charset="-122"/>
              </a:endParaRPr>
            </a:p>
          </p:txBody>
        </p:sp>
        <p:sp>
          <p:nvSpPr>
            <p:cNvPr id="8" name="矩形 7"/>
            <p:cNvSpPr/>
            <p:nvPr/>
          </p:nvSpPr>
          <p:spPr bwMode="auto">
            <a:xfrm>
              <a:off x="755650" y="4113213"/>
              <a:ext cx="900113" cy="360362"/>
            </a:xfrm>
            <a:prstGeom prst="rect">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anchor="ctr"/>
            <a:lstStyle/>
            <a:p>
              <a:pPr algn="ctr" fontAlgn="t">
                <a:defRPr/>
              </a:pPr>
              <a:r>
                <a:rPr lang="en-US" altLang="zh-CN" sz="1400" dirty="0">
                  <a:solidFill>
                    <a:schemeClr val="tx1"/>
                  </a:solidFill>
                  <a:ea typeface="宋体" pitchFamily="2" charset="-122"/>
                </a:rPr>
                <a:t>VRM</a:t>
              </a:r>
              <a:endParaRPr lang="zh-CN" altLang="en-US" sz="1400" dirty="0">
                <a:solidFill>
                  <a:schemeClr val="tx1"/>
                </a:solidFill>
                <a:ea typeface="宋体" pitchFamily="2" charset="-122"/>
              </a:endParaRPr>
            </a:p>
          </p:txBody>
        </p:sp>
        <p:sp>
          <p:nvSpPr>
            <p:cNvPr id="10" name="TextBox 9"/>
            <p:cNvSpPr txBox="1"/>
            <p:nvPr/>
          </p:nvSpPr>
          <p:spPr bwMode="auto">
            <a:xfrm>
              <a:off x="1116013" y="2241550"/>
              <a:ext cx="3149600" cy="315913"/>
            </a:xfrm>
            <a:prstGeom prst="rect">
              <a:avLst/>
            </a:prstGeom>
            <a:noFill/>
            <a:ln w="9525">
              <a:noFill/>
              <a:miter lim="800000"/>
              <a:headEnd/>
              <a:tailEnd/>
            </a:ln>
          </p:spPr>
          <p:txBody>
            <a:bodyPr wrap="square" lIns="99980" tIns="49986" rIns="99980" bIns="49986">
              <a:spAutoFit/>
            </a:bodyPr>
            <a:lstStyle/>
            <a:p>
              <a:pPr algn="ctr" defTabSz="1001649" eaLnBrk="0" fontAlgn="t" hangingPunct="0">
                <a:defRPr/>
              </a:pPr>
              <a:r>
                <a:rPr lang="en-US" altLang="zh-CN" sz="1400" dirty="0" err="1">
                  <a:solidFill>
                    <a:srgbClr val="000000"/>
                  </a:solidFill>
                  <a:latin typeface="+mn-lt"/>
                  <a:ea typeface="+mn-ea"/>
                  <a:cs typeface="Arial" pitchFamily="34" charset="0"/>
                </a:rPr>
                <a:t>FusionSphere</a:t>
              </a:r>
              <a:r>
                <a:rPr lang="en-US" altLang="zh-CN" sz="1400" dirty="0">
                  <a:solidFill>
                    <a:srgbClr val="000000"/>
                  </a:solidFill>
                  <a:latin typeface="+mn-lt"/>
                  <a:ea typeface="+mn-ea"/>
                  <a:cs typeface="Arial" pitchFamily="34" charset="0"/>
                </a:rPr>
                <a:t> OpenStack </a:t>
              </a:r>
              <a:r>
                <a:rPr lang="zh-CN" altLang="en-US" sz="1400" dirty="0">
                  <a:solidFill>
                    <a:srgbClr val="000000"/>
                  </a:solidFill>
                  <a:latin typeface="+mn-lt"/>
                  <a:ea typeface="+mn-ea"/>
                  <a:cs typeface="Arial" pitchFamily="34" charset="0"/>
                </a:rPr>
                <a:t>控制集群</a:t>
              </a:r>
            </a:p>
          </p:txBody>
        </p:sp>
        <p:sp>
          <p:nvSpPr>
            <p:cNvPr id="11" name="TextBox 10"/>
            <p:cNvSpPr txBox="1"/>
            <p:nvPr/>
          </p:nvSpPr>
          <p:spPr bwMode="auto">
            <a:xfrm>
              <a:off x="3265772" y="2665266"/>
              <a:ext cx="273102" cy="316392"/>
            </a:xfrm>
            <a:prstGeom prst="rect">
              <a:avLst/>
            </a:prstGeom>
            <a:noFill/>
            <a:ln w="9525">
              <a:noFill/>
              <a:miter lim="800000"/>
              <a:headEnd/>
              <a:tailEnd/>
            </a:ln>
          </p:spPr>
          <p:txBody>
            <a:bodyPr wrap="square" lIns="99980" tIns="49986" rIns="99980" bIns="49986">
              <a:spAutoFit/>
            </a:bodyPr>
            <a:lstStyle/>
            <a:p>
              <a:pPr algn="ctr" defTabSz="1001649" eaLnBrk="0" fontAlgn="t" hangingPunct="0">
                <a:defRPr/>
              </a:pPr>
              <a:r>
                <a:rPr lang="en-US" altLang="zh-CN" sz="1400" dirty="0">
                  <a:solidFill>
                    <a:srgbClr val="000000"/>
                  </a:solidFill>
                  <a:latin typeface="+mn-lt"/>
                  <a:ea typeface="+mn-ea"/>
                  <a:cs typeface="Arial" pitchFamily="34" charset="0"/>
                </a:rPr>
                <a:t>…</a:t>
              </a:r>
              <a:endParaRPr lang="zh-CN" altLang="en-US" sz="1400" dirty="0">
                <a:solidFill>
                  <a:srgbClr val="000000"/>
                </a:solidFill>
                <a:latin typeface="+mn-lt"/>
                <a:ea typeface="+mn-ea"/>
                <a:cs typeface="Arial" pitchFamily="34" charset="0"/>
              </a:endParaRPr>
            </a:p>
          </p:txBody>
        </p:sp>
        <p:sp>
          <p:nvSpPr>
            <p:cNvPr id="12" name="矩形 11"/>
            <p:cNvSpPr/>
            <p:nvPr/>
          </p:nvSpPr>
          <p:spPr bwMode="auto">
            <a:xfrm>
              <a:off x="1727200" y="4113213"/>
              <a:ext cx="900113" cy="360362"/>
            </a:xfrm>
            <a:prstGeom prst="rect">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anchor="ctr"/>
            <a:lstStyle/>
            <a:p>
              <a:pPr algn="ctr" fontAlgn="t">
                <a:defRPr/>
              </a:pPr>
              <a:r>
                <a:rPr lang="en-US" altLang="zh-CN" sz="1400" dirty="0">
                  <a:solidFill>
                    <a:schemeClr val="tx1"/>
                  </a:solidFill>
                  <a:ea typeface="宋体" pitchFamily="2" charset="-122"/>
                </a:rPr>
                <a:t>VRM</a:t>
              </a:r>
              <a:endParaRPr lang="zh-CN" altLang="en-US" sz="1400" dirty="0">
                <a:solidFill>
                  <a:schemeClr val="tx1"/>
                </a:solidFill>
                <a:ea typeface="宋体" pitchFamily="2" charset="-122"/>
              </a:endParaRPr>
            </a:p>
          </p:txBody>
        </p:sp>
        <p:sp>
          <p:nvSpPr>
            <p:cNvPr id="13" name="矩形 12"/>
            <p:cNvSpPr/>
            <p:nvPr/>
          </p:nvSpPr>
          <p:spPr bwMode="auto">
            <a:xfrm>
              <a:off x="2700339" y="4113213"/>
              <a:ext cx="799154" cy="360362"/>
            </a:xfrm>
            <a:prstGeom prst="rect">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anchor="ctr"/>
            <a:lstStyle/>
            <a:p>
              <a:pPr algn="ctr" fontAlgn="t">
                <a:defRPr/>
              </a:pPr>
              <a:r>
                <a:rPr lang="en-US" altLang="zh-CN" sz="1400" dirty="0">
                  <a:solidFill>
                    <a:schemeClr val="tx1"/>
                  </a:solidFill>
                  <a:ea typeface="宋体" pitchFamily="2" charset="-122"/>
                </a:rPr>
                <a:t>KVM</a:t>
              </a:r>
              <a:endParaRPr lang="zh-CN" altLang="en-US" sz="1400" dirty="0">
                <a:solidFill>
                  <a:schemeClr val="tx1"/>
                </a:solidFill>
                <a:ea typeface="宋体" pitchFamily="2" charset="-122"/>
              </a:endParaRPr>
            </a:p>
          </p:txBody>
        </p:sp>
        <p:sp>
          <p:nvSpPr>
            <p:cNvPr id="14" name="矩形 13"/>
            <p:cNvSpPr/>
            <p:nvPr/>
          </p:nvSpPr>
          <p:spPr bwMode="auto">
            <a:xfrm>
              <a:off x="3739232" y="4113213"/>
              <a:ext cx="900113" cy="360362"/>
            </a:xfrm>
            <a:prstGeom prst="rect">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anchor="ctr"/>
            <a:lstStyle/>
            <a:p>
              <a:pPr algn="ctr" fontAlgn="t">
                <a:defRPr/>
              </a:pPr>
              <a:r>
                <a:rPr lang="en-US" altLang="zh-CN" sz="1400" dirty="0" err="1">
                  <a:solidFill>
                    <a:schemeClr val="tx1"/>
                  </a:solidFill>
                  <a:ea typeface="宋体" pitchFamily="2" charset="-122"/>
                </a:rPr>
                <a:t>vCenter</a:t>
              </a:r>
              <a:endParaRPr lang="zh-CN" altLang="en-US" sz="1400" dirty="0">
                <a:solidFill>
                  <a:schemeClr val="tx1"/>
                </a:solidFill>
                <a:ea typeface="宋体" pitchFamily="2" charset="-122"/>
              </a:endParaRPr>
            </a:p>
          </p:txBody>
        </p:sp>
        <p:sp>
          <p:nvSpPr>
            <p:cNvPr id="15" name="TextBox 14"/>
            <p:cNvSpPr txBox="1"/>
            <p:nvPr/>
          </p:nvSpPr>
          <p:spPr bwMode="auto">
            <a:xfrm>
              <a:off x="3485508" y="4113213"/>
              <a:ext cx="323850" cy="315912"/>
            </a:xfrm>
            <a:prstGeom prst="rect">
              <a:avLst/>
            </a:prstGeom>
            <a:noFill/>
            <a:ln w="9525">
              <a:noFill/>
              <a:miter lim="800000"/>
              <a:headEnd/>
              <a:tailEnd/>
            </a:ln>
          </p:spPr>
          <p:txBody>
            <a:bodyPr lIns="99980" tIns="49986" rIns="99980" bIns="49986">
              <a:spAutoFit/>
            </a:bodyPr>
            <a:lstStyle/>
            <a:p>
              <a:pPr algn="ctr" defTabSz="1001649" eaLnBrk="0" fontAlgn="t" hangingPunct="0">
                <a:defRPr/>
              </a:pPr>
              <a:r>
                <a:rPr lang="en-US" altLang="zh-CN" sz="1400" dirty="0">
                  <a:solidFill>
                    <a:srgbClr val="000000"/>
                  </a:solidFill>
                  <a:latin typeface="+mn-lt"/>
                  <a:ea typeface="+mn-ea"/>
                  <a:cs typeface="Arial" pitchFamily="34" charset="0"/>
                </a:rPr>
                <a:t>…</a:t>
              </a:r>
              <a:endParaRPr lang="zh-CN" altLang="en-US" sz="1400" dirty="0">
                <a:solidFill>
                  <a:srgbClr val="000000"/>
                </a:solidFill>
                <a:latin typeface="+mn-lt"/>
                <a:ea typeface="+mn-ea"/>
                <a:cs typeface="Arial" pitchFamily="34" charset="0"/>
              </a:endParaRPr>
            </a:p>
          </p:txBody>
        </p:sp>
        <p:cxnSp>
          <p:nvCxnSpPr>
            <p:cNvPr id="112654" name="直接连接符 16"/>
            <p:cNvCxnSpPr>
              <a:cxnSpLocks noChangeShapeType="1"/>
              <a:stCxn id="9" idx="2"/>
              <a:endCxn id="8" idx="0"/>
            </p:cNvCxnSpPr>
            <p:nvPr/>
          </p:nvCxnSpPr>
          <p:spPr bwMode="auto">
            <a:xfrm flipH="1">
              <a:off x="1205706" y="3033713"/>
              <a:ext cx="1543083" cy="107950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112655" name="直接连接符 18"/>
            <p:cNvCxnSpPr>
              <a:cxnSpLocks noChangeShapeType="1"/>
              <a:stCxn id="9" idx="2"/>
              <a:endCxn id="12" idx="0"/>
            </p:cNvCxnSpPr>
            <p:nvPr/>
          </p:nvCxnSpPr>
          <p:spPr bwMode="auto">
            <a:xfrm flipH="1">
              <a:off x="2177257" y="3033713"/>
              <a:ext cx="571532" cy="107950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112656" name="直接连接符 21"/>
            <p:cNvCxnSpPr>
              <a:cxnSpLocks noChangeShapeType="1"/>
              <a:stCxn id="9" idx="2"/>
              <a:endCxn id="13" idx="0"/>
            </p:cNvCxnSpPr>
            <p:nvPr/>
          </p:nvCxnSpPr>
          <p:spPr bwMode="auto">
            <a:xfrm>
              <a:off x="2748789" y="3033713"/>
              <a:ext cx="351127" cy="107950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112657" name="直接连接符 24"/>
            <p:cNvCxnSpPr>
              <a:cxnSpLocks noChangeShapeType="1"/>
              <a:stCxn id="9" idx="2"/>
              <a:endCxn id="14" idx="0"/>
            </p:cNvCxnSpPr>
            <p:nvPr/>
          </p:nvCxnSpPr>
          <p:spPr bwMode="auto">
            <a:xfrm>
              <a:off x="2748789" y="3033713"/>
              <a:ext cx="1440499" cy="107950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sp>
          <p:nvSpPr>
            <p:cNvPr id="28" name="单圆角矩形 27"/>
            <p:cNvSpPr/>
            <p:nvPr/>
          </p:nvSpPr>
          <p:spPr bwMode="auto">
            <a:xfrm>
              <a:off x="5184775" y="2241550"/>
              <a:ext cx="3348038" cy="792163"/>
            </a:xfrm>
            <a:prstGeom prst="round1Rect">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a:lstStyle/>
            <a:p>
              <a:pPr fontAlgn="t">
                <a:defRPr/>
              </a:pPr>
              <a:endParaRPr lang="zh-CN" altLang="en-US">
                <a:solidFill>
                  <a:schemeClr val="tx1"/>
                </a:solidFill>
                <a:ea typeface="宋体" pitchFamily="2" charset="-122"/>
              </a:endParaRPr>
            </a:p>
          </p:txBody>
        </p:sp>
        <p:sp>
          <p:nvSpPr>
            <p:cNvPr id="29" name="矩形 28"/>
            <p:cNvSpPr/>
            <p:nvPr/>
          </p:nvSpPr>
          <p:spPr bwMode="auto">
            <a:xfrm>
              <a:off x="6264275" y="2636838"/>
              <a:ext cx="900113" cy="360362"/>
            </a:xfrm>
            <a:prstGeom prst="rect">
              <a:avLst/>
            </a:prstGeom>
            <a:solidFill>
              <a:schemeClr val="bg1">
                <a:lumMod val="75000"/>
              </a:schemeClr>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a:lstStyle/>
            <a:p>
              <a:pPr algn="ctr" fontAlgn="t">
                <a:defRPr/>
              </a:pPr>
              <a:endParaRPr lang="zh-CN" altLang="en-US" dirty="0">
                <a:solidFill>
                  <a:schemeClr val="tx1"/>
                </a:solidFill>
                <a:ea typeface="宋体" pitchFamily="2" charset="-122"/>
              </a:endParaRPr>
            </a:p>
          </p:txBody>
        </p:sp>
        <p:sp>
          <p:nvSpPr>
            <p:cNvPr id="30" name="矩形 29"/>
            <p:cNvSpPr/>
            <p:nvPr/>
          </p:nvSpPr>
          <p:spPr bwMode="auto">
            <a:xfrm>
              <a:off x="5256213" y="2636838"/>
              <a:ext cx="900112" cy="360362"/>
            </a:xfrm>
            <a:prstGeom prst="rect">
              <a:avLst/>
            </a:prstGeom>
            <a:solidFill>
              <a:schemeClr val="bg1">
                <a:lumMod val="75000"/>
              </a:schemeClr>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a:lstStyle/>
            <a:p>
              <a:pPr algn="ctr" fontAlgn="t">
                <a:defRPr/>
              </a:pPr>
              <a:endParaRPr lang="zh-CN" altLang="en-US" dirty="0">
                <a:solidFill>
                  <a:schemeClr val="tx1"/>
                </a:solidFill>
                <a:ea typeface="宋体" pitchFamily="2" charset="-122"/>
              </a:endParaRPr>
            </a:p>
          </p:txBody>
        </p:sp>
        <p:sp>
          <p:nvSpPr>
            <p:cNvPr id="31" name="矩形 30"/>
            <p:cNvSpPr/>
            <p:nvPr/>
          </p:nvSpPr>
          <p:spPr bwMode="auto">
            <a:xfrm>
              <a:off x="7559675" y="2636838"/>
              <a:ext cx="900113" cy="360362"/>
            </a:xfrm>
            <a:prstGeom prst="rect">
              <a:avLst/>
            </a:prstGeom>
            <a:solidFill>
              <a:schemeClr val="bg1">
                <a:lumMod val="75000"/>
              </a:schemeClr>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a:lstStyle/>
            <a:p>
              <a:pPr fontAlgn="t">
                <a:defRPr/>
              </a:pPr>
              <a:endParaRPr lang="zh-CN" altLang="en-US">
                <a:ea typeface="宋体" pitchFamily="2" charset="-122"/>
              </a:endParaRPr>
            </a:p>
          </p:txBody>
        </p:sp>
        <p:sp>
          <p:nvSpPr>
            <p:cNvPr id="32" name="矩形 31"/>
            <p:cNvSpPr/>
            <p:nvPr/>
          </p:nvSpPr>
          <p:spPr bwMode="auto">
            <a:xfrm>
              <a:off x="4720307" y="4104234"/>
              <a:ext cx="1094705" cy="576262"/>
            </a:xfrm>
            <a:prstGeom prst="rect">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anchor="ctr"/>
            <a:lstStyle/>
            <a:p>
              <a:pPr algn="ctr" fontAlgn="t">
                <a:defRPr/>
              </a:pPr>
              <a:r>
                <a:rPr lang="en-US" altLang="zh-CN" dirty="0">
                  <a:solidFill>
                    <a:schemeClr val="tx1"/>
                  </a:solidFill>
                  <a:ea typeface="宋体" pitchFamily="2" charset="-122"/>
                </a:rPr>
                <a:t>ServiceCenter</a:t>
              </a:r>
            </a:p>
            <a:p>
              <a:pPr algn="ctr" fontAlgn="t">
                <a:defRPr/>
              </a:pPr>
              <a:r>
                <a:rPr lang="en-US" altLang="zh-CN" dirty="0">
                  <a:solidFill>
                    <a:schemeClr val="tx1"/>
                  </a:solidFill>
                  <a:ea typeface="宋体" pitchFamily="2" charset="-122"/>
                </a:rPr>
                <a:t>-Active</a:t>
              </a:r>
              <a:endParaRPr lang="zh-CN" altLang="en-US" dirty="0">
                <a:solidFill>
                  <a:schemeClr val="tx1"/>
                </a:solidFill>
                <a:ea typeface="宋体" pitchFamily="2" charset="-122"/>
              </a:endParaRPr>
            </a:p>
            <a:p>
              <a:pPr algn="ctr" fontAlgn="t">
                <a:defRPr/>
              </a:pPr>
              <a:r>
                <a:rPr lang="en-US" altLang="zh-CN" dirty="0">
                  <a:solidFill>
                    <a:schemeClr val="tx1"/>
                  </a:solidFill>
                  <a:ea typeface="宋体" pitchFamily="2" charset="-122"/>
                </a:rPr>
                <a:t>VRM</a:t>
              </a:r>
              <a:endParaRPr lang="zh-CN" altLang="en-US" dirty="0">
                <a:solidFill>
                  <a:schemeClr val="tx1"/>
                </a:solidFill>
                <a:ea typeface="宋体" pitchFamily="2" charset="-122"/>
              </a:endParaRPr>
            </a:p>
          </p:txBody>
        </p:sp>
        <p:sp>
          <p:nvSpPr>
            <p:cNvPr id="33" name="TextBox 32"/>
            <p:cNvSpPr txBox="1"/>
            <p:nvPr/>
          </p:nvSpPr>
          <p:spPr bwMode="auto">
            <a:xfrm>
              <a:off x="5292725" y="2241550"/>
              <a:ext cx="3167063" cy="315913"/>
            </a:xfrm>
            <a:prstGeom prst="rect">
              <a:avLst/>
            </a:prstGeom>
            <a:noFill/>
            <a:ln w="9525">
              <a:noFill/>
              <a:miter lim="800000"/>
              <a:headEnd/>
              <a:tailEnd/>
            </a:ln>
          </p:spPr>
          <p:txBody>
            <a:bodyPr wrap="square" lIns="99980" tIns="49986" rIns="99980" bIns="49986">
              <a:spAutoFit/>
            </a:bodyPr>
            <a:lstStyle/>
            <a:p>
              <a:pPr algn="ctr" defTabSz="1001649" eaLnBrk="0" fontAlgn="t" hangingPunct="0">
                <a:defRPr/>
              </a:pPr>
              <a:r>
                <a:rPr lang="en-US" altLang="zh-CN" sz="1400" dirty="0" err="1">
                  <a:solidFill>
                    <a:srgbClr val="000000"/>
                  </a:solidFill>
                  <a:latin typeface="+mn-lt"/>
                  <a:ea typeface="+mn-ea"/>
                  <a:cs typeface="Arial" pitchFamily="34" charset="0"/>
                </a:rPr>
                <a:t>FusionSphere</a:t>
              </a:r>
              <a:r>
                <a:rPr lang="en-US" altLang="zh-CN" sz="1400" dirty="0">
                  <a:solidFill>
                    <a:srgbClr val="000000"/>
                  </a:solidFill>
                  <a:latin typeface="+mn-lt"/>
                  <a:ea typeface="+mn-ea"/>
                  <a:cs typeface="Arial" pitchFamily="34" charset="0"/>
                </a:rPr>
                <a:t> OpenStack </a:t>
              </a:r>
              <a:r>
                <a:rPr lang="zh-CN" altLang="en-US" sz="1400" dirty="0">
                  <a:solidFill>
                    <a:srgbClr val="000000"/>
                  </a:solidFill>
                  <a:latin typeface="+mn-lt"/>
                  <a:ea typeface="+mn-ea"/>
                  <a:cs typeface="Arial" pitchFamily="34" charset="0"/>
                </a:rPr>
                <a:t>控制集群</a:t>
              </a:r>
            </a:p>
          </p:txBody>
        </p:sp>
        <p:sp>
          <p:nvSpPr>
            <p:cNvPr id="34" name="TextBox 33"/>
            <p:cNvSpPr txBox="1"/>
            <p:nvPr/>
          </p:nvSpPr>
          <p:spPr bwMode="auto">
            <a:xfrm>
              <a:off x="7200900" y="2636838"/>
              <a:ext cx="323850" cy="315912"/>
            </a:xfrm>
            <a:prstGeom prst="rect">
              <a:avLst/>
            </a:prstGeom>
            <a:noFill/>
            <a:ln w="9525">
              <a:noFill/>
              <a:miter lim="800000"/>
              <a:headEnd/>
              <a:tailEnd/>
            </a:ln>
          </p:spPr>
          <p:txBody>
            <a:bodyPr lIns="99980" tIns="49986" rIns="99980" bIns="49986">
              <a:spAutoFit/>
            </a:bodyPr>
            <a:lstStyle/>
            <a:p>
              <a:pPr algn="ctr" defTabSz="1001649" eaLnBrk="0" fontAlgn="t" hangingPunct="0">
                <a:defRPr/>
              </a:pPr>
              <a:r>
                <a:rPr lang="en-US" altLang="zh-CN" sz="1400" dirty="0">
                  <a:solidFill>
                    <a:srgbClr val="000000"/>
                  </a:solidFill>
                  <a:latin typeface="+mn-lt"/>
                  <a:ea typeface="+mn-ea"/>
                  <a:cs typeface="Arial" pitchFamily="34" charset="0"/>
                </a:rPr>
                <a:t>…</a:t>
              </a:r>
              <a:endParaRPr lang="zh-CN" altLang="en-US" sz="1400" dirty="0">
                <a:solidFill>
                  <a:srgbClr val="000000"/>
                </a:solidFill>
                <a:latin typeface="+mn-lt"/>
                <a:ea typeface="+mn-ea"/>
                <a:cs typeface="Arial" pitchFamily="34" charset="0"/>
              </a:endParaRPr>
            </a:p>
          </p:txBody>
        </p:sp>
        <p:sp>
          <p:nvSpPr>
            <p:cNvPr id="35" name="矩形 34"/>
            <p:cNvSpPr/>
            <p:nvPr/>
          </p:nvSpPr>
          <p:spPr bwMode="auto">
            <a:xfrm>
              <a:off x="5875980" y="4104234"/>
              <a:ext cx="1062037" cy="576262"/>
            </a:xfrm>
            <a:prstGeom prst="rect">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anchor="ctr"/>
            <a:lstStyle/>
            <a:p>
              <a:pPr algn="ctr" fontAlgn="t">
                <a:defRPr/>
              </a:pPr>
              <a:r>
                <a:rPr lang="en-US" altLang="zh-CN" dirty="0">
                  <a:solidFill>
                    <a:schemeClr val="tx1"/>
                  </a:solidFill>
                  <a:ea typeface="宋体" pitchFamily="2" charset="-122"/>
                </a:rPr>
                <a:t>ServiceCenter</a:t>
              </a:r>
            </a:p>
            <a:p>
              <a:pPr algn="ctr" fontAlgn="t">
                <a:defRPr/>
              </a:pPr>
              <a:r>
                <a:rPr lang="en-US" altLang="zh-CN" dirty="0">
                  <a:solidFill>
                    <a:schemeClr val="tx1"/>
                  </a:solidFill>
                  <a:ea typeface="宋体" pitchFamily="2" charset="-122"/>
                </a:rPr>
                <a:t>-Standby</a:t>
              </a:r>
              <a:endParaRPr lang="zh-CN" altLang="en-US" dirty="0">
                <a:solidFill>
                  <a:schemeClr val="tx1"/>
                </a:solidFill>
                <a:ea typeface="宋体" pitchFamily="2" charset="-122"/>
              </a:endParaRPr>
            </a:p>
            <a:p>
              <a:pPr algn="ctr" fontAlgn="t">
                <a:defRPr/>
              </a:pPr>
              <a:r>
                <a:rPr lang="en-US" altLang="zh-CN" dirty="0">
                  <a:solidFill>
                    <a:schemeClr val="tx1"/>
                  </a:solidFill>
                  <a:ea typeface="宋体" pitchFamily="2" charset="-122"/>
                </a:rPr>
                <a:t>VRM</a:t>
              </a:r>
              <a:endParaRPr lang="zh-CN" altLang="en-US" dirty="0">
                <a:solidFill>
                  <a:schemeClr val="tx1"/>
                </a:solidFill>
                <a:ea typeface="宋体" pitchFamily="2" charset="-122"/>
              </a:endParaRPr>
            </a:p>
          </p:txBody>
        </p:sp>
        <p:sp>
          <p:nvSpPr>
            <p:cNvPr id="36" name="矩形 35"/>
            <p:cNvSpPr/>
            <p:nvPr/>
          </p:nvSpPr>
          <p:spPr bwMode="auto">
            <a:xfrm>
              <a:off x="7002463" y="4104234"/>
              <a:ext cx="800894" cy="360362"/>
            </a:xfrm>
            <a:prstGeom prst="rect">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anchor="ctr"/>
            <a:lstStyle/>
            <a:p>
              <a:pPr algn="ctr" fontAlgn="t">
                <a:defRPr/>
              </a:pPr>
              <a:r>
                <a:rPr lang="en-US" altLang="zh-CN" sz="1400" dirty="0">
                  <a:solidFill>
                    <a:schemeClr val="tx1"/>
                  </a:solidFill>
                  <a:ea typeface="宋体" pitchFamily="2" charset="-122"/>
                </a:rPr>
                <a:t>KVM</a:t>
              </a:r>
              <a:endParaRPr lang="zh-CN" altLang="en-US" sz="1400" dirty="0">
                <a:solidFill>
                  <a:schemeClr val="tx1"/>
                </a:solidFill>
                <a:ea typeface="宋体" pitchFamily="2" charset="-122"/>
              </a:endParaRPr>
            </a:p>
          </p:txBody>
        </p:sp>
        <p:sp>
          <p:nvSpPr>
            <p:cNvPr id="37" name="矩形 36"/>
            <p:cNvSpPr/>
            <p:nvPr/>
          </p:nvSpPr>
          <p:spPr bwMode="auto">
            <a:xfrm>
              <a:off x="7958137" y="4113213"/>
              <a:ext cx="935039" cy="360362"/>
            </a:xfrm>
            <a:prstGeom prst="rect">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anchor="ctr"/>
            <a:lstStyle/>
            <a:p>
              <a:pPr algn="ctr" fontAlgn="t">
                <a:defRPr/>
              </a:pPr>
              <a:r>
                <a:rPr lang="en-US" altLang="zh-CN" sz="1400" dirty="0" err="1">
                  <a:solidFill>
                    <a:schemeClr val="tx1"/>
                  </a:solidFill>
                  <a:ea typeface="宋体" pitchFamily="2" charset="-122"/>
                </a:rPr>
                <a:t>vCenter</a:t>
              </a:r>
              <a:endParaRPr lang="zh-CN" altLang="en-US" sz="1400" dirty="0">
                <a:solidFill>
                  <a:schemeClr val="tx1"/>
                </a:solidFill>
                <a:ea typeface="宋体" pitchFamily="2" charset="-122"/>
              </a:endParaRPr>
            </a:p>
          </p:txBody>
        </p:sp>
        <p:sp>
          <p:nvSpPr>
            <p:cNvPr id="38" name="TextBox 37"/>
            <p:cNvSpPr txBox="1"/>
            <p:nvPr/>
          </p:nvSpPr>
          <p:spPr bwMode="auto">
            <a:xfrm>
              <a:off x="7740650" y="4113213"/>
              <a:ext cx="323850" cy="315912"/>
            </a:xfrm>
            <a:prstGeom prst="rect">
              <a:avLst/>
            </a:prstGeom>
            <a:noFill/>
            <a:ln w="9525">
              <a:noFill/>
              <a:miter lim="800000"/>
              <a:headEnd/>
              <a:tailEnd/>
            </a:ln>
          </p:spPr>
          <p:txBody>
            <a:bodyPr lIns="99980" tIns="49986" rIns="99980" bIns="49986">
              <a:spAutoFit/>
            </a:bodyPr>
            <a:lstStyle/>
            <a:p>
              <a:pPr algn="ctr" defTabSz="1001649" eaLnBrk="0" fontAlgn="t" hangingPunct="0">
                <a:defRPr/>
              </a:pPr>
              <a:r>
                <a:rPr lang="en-US" altLang="zh-CN" sz="1400" dirty="0">
                  <a:solidFill>
                    <a:srgbClr val="000000"/>
                  </a:solidFill>
                  <a:latin typeface="+mn-lt"/>
                  <a:ea typeface="+mn-ea"/>
                  <a:cs typeface="Arial" pitchFamily="34" charset="0"/>
                </a:rPr>
                <a:t>…</a:t>
              </a:r>
              <a:endParaRPr lang="zh-CN" altLang="en-US" sz="1400" dirty="0">
                <a:solidFill>
                  <a:srgbClr val="000000"/>
                </a:solidFill>
                <a:latin typeface="+mn-lt"/>
                <a:ea typeface="+mn-ea"/>
                <a:cs typeface="Arial" pitchFamily="34" charset="0"/>
              </a:endParaRPr>
            </a:p>
          </p:txBody>
        </p:sp>
        <p:cxnSp>
          <p:nvCxnSpPr>
            <p:cNvPr id="112669" name="直接连接符 38"/>
            <p:cNvCxnSpPr>
              <a:cxnSpLocks noChangeShapeType="1"/>
              <a:stCxn id="28" idx="2"/>
              <a:endCxn id="32" idx="0"/>
            </p:cNvCxnSpPr>
            <p:nvPr/>
          </p:nvCxnSpPr>
          <p:spPr bwMode="auto">
            <a:xfrm flipH="1">
              <a:off x="5267660" y="3033713"/>
              <a:ext cx="1591135" cy="1070521"/>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112670" name="直接连接符 39"/>
            <p:cNvCxnSpPr>
              <a:cxnSpLocks noChangeShapeType="1"/>
              <a:stCxn id="28" idx="2"/>
              <a:endCxn id="35" idx="0"/>
            </p:cNvCxnSpPr>
            <p:nvPr/>
          </p:nvCxnSpPr>
          <p:spPr bwMode="auto">
            <a:xfrm flipH="1">
              <a:off x="6406999" y="3033713"/>
              <a:ext cx="451796" cy="1070521"/>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112671" name="直接连接符 40"/>
            <p:cNvCxnSpPr>
              <a:cxnSpLocks noChangeShapeType="1"/>
              <a:stCxn id="28" idx="2"/>
              <a:endCxn id="36" idx="0"/>
            </p:cNvCxnSpPr>
            <p:nvPr/>
          </p:nvCxnSpPr>
          <p:spPr bwMode="auto">
            <a:xfrm>
              <a:off x="6858795" y="3033713"/>
              <a:ext cx="544115" cy="1070521"/>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112672" name="直接连接符 41"/>
            <p:cNvCxnSpPr>
              <a:cxnSpLocks noChangeShapeType="1"/>
              <a:stCxn id="28" idx="2"/>
              <a:endCxn id="37" idx="0"/>
            </p:cNvCxnSpPr>
            <p:nvPr/>
          </p:nvCxnSpPr>
          <p:spPr bwMode="auto">
            <a:xfrm>
              <a:off x="6858795" y="3033713"/>
              <a:ext cx="1566862" cy="107950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grpSp>
      <p:sp>
        <p:nvSpPr>
          <p:cNvPr id="48" name="矩形 47"/>
          <p:cNvSpPr/>
          <p:nvPr/>
        </p:nvSpPr>
        <p:spPr>
          <a:xfrm>
            <a:off x="4752179" y="4548815"/>
            <a:ext cx="3779837" cy="830263"/>
          </a:xfrm>
          <a:prstGeom prst="rect">
            <a:avLst/>
          </a:prstGeom>
        </p:spPr>
        <p:txBody>
          <a:bodyPr>
            <a:spAutoFit/>
          </a:bodyPr>
          <a:lstStyle/>
          <a:p>
            <a:pPr fontAlgn="t">
              <a:lnSpc>
                <a:spcPct val="150000"/>
              </a:lnSpc>
              <a:defRPr/>
            </a:pPr>
            <a:r>
              <a:rPr lang="zh-CN" altLang="en-US" sz="1600" dirty="0">
                <a:latin typeface="+mn-lt"/>
                <a:ea typeface="+mn-ea"/>
              </a:rPr>
              <a:t>部署在</a:t>
            </a:r>
            <a:r>
              <a:rPr lang="en-US" altLang="zh-CN" sz="1600" dirty="0" err="1">
                <a:latin typeface="+mn-lt"/>
                <a:ea typeface="+mn-ea"/>
              </a:rPr>
              <a:t>FusionSphere</a:t>
            </a:r>
            <a:r>
              <a:rPr lang="en-US" altLang="zh-CN" sz="1600" dirty="0">
                <a:latin typeface="+mn-lt"/>
                <a:ea typeface="+mn-ea"/>
              </a:rPr>
              <a:t> OpenStack</a:t>
            </a:r>
            <a:r>
              <a:rPr lang="zh-CN" altLang="en-US" sz="1600" dirty="0">
                <a:latin typeface="+mn-lt"/>
                <a:ea typeface="+mn-ea"/>
              </a:rPr>
              <a:t>虚拟化环境中的虚拟机</a:t>
            </a:r>
            <a:r>
              <a:rPr lang="zh-CN" altLang="en-US" sz="1600" dirty="0" smtClean="0">
                <a:latin typeface="+mn-lt"/>
                <a:ea typeface="+mn-ea"/>
              </a:rPr>
              <a:t>上</a:t>
            </a:r>
            <a:endParaRPr lang="zh-CN" altLang="en-US" sz="1600" dirty="0">
              <a:latin typeface="+mn-lt"/>
              <a:ea typeface="+mn-ea"/>
            </a:endParaRPr>
          </a:p>
        </p:txBody>
      </p:sp>
      <p:sp>
        <p:nvSpPr>
          <p:cNvPr id="112676" name="矩形 48"/>
          <p:cNvSpPr>
            <a:spLocks noChangeArrowheads="1"/>
          </p:cNvSpPr>
          <p:nvPr/>
        </p:nvSpPr>
        <p:spPr bwMode="auto">
          <a:xfrm>
            <a:off x="755647" y="4652603"/>
            <a:ext cx="367347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000">
                <a:solidFill>
                  <a:schemeClr val="tx1"/>
                </a:solidFill>
                <a:latin typeface="FrutigerNext LT Regular" panose="020B0503040504020204" pitchFamily="34" charset="0"/>
                <a:ea typeface="宋体" panose="02010600030101010101" pitchFamily="2" charset="-122"/>
              </a:defRPr>
            </a:lvl1pPr>
            <a:lvl2pPr marL="742950" indent="-285750" eaLnBrk="0" hangingPunct="0">
              <a:defRPr sz="1000">
                <a:solidFill>
                  <a:schemeClr val="tx1"/>
                </a:solidFill>
                <a:latin typeface="FrutigerNext LT Regular" panose="020B0503040504020204" pitchFamily="34" charset="0"/>
                <a:ea typeface="宋体" panose="02010600030101010101" pitchFamily="2" charset="-122"/>
              </a:defRPr>
            </a:lvl2pPr>
            <a:lvl3pPr marL="1143000" indent="-228600" eaLnBrk="0" hangingPunct="0">
              <a:defRPr sz="1000">
                <a:solidFill>
                  <a:schemeClr val="tx1"/>
                </a:solidFill>
                <a:latin typeface="FrutigerNext LT Regular" panose="020B0503040504020204" pitchFamily="34" charset="0"/>
                <a:ea typeface="宋体" panose="02010600030101010101" pitchFamily="2" charset="-122"/>
              </a:defRPr>
            </a:lvl3pPr>
            <a:lvl4pPr marL="1600200" indent="-228600" eaLnBrk="0" hangingPunct="0">
              <a:defRPr sz="1000">
                <a:solidFill>
                  <a:schemeClr val="tx1"/>
                </a:solidFill>
                <a:latin typeface="FrutigerNext LT Regular" panose="020B0503040504020204" pitchFamily="34" charset="0"/>
                <a:ea typeface="宋体" panose="02010600030101010101" pitchFamily="2" charset="-122"/>
              </a:defRPr>
            </a:lvl4pPr>
            <a:lvl5pPr marL="2057400" indent="-228600" eaLnBrk="0" hangingPunct="0">
              <a:defRPr sz="1000">
                <a:solidFill>
                  <a:schemeClr val="tx1"/>
                </a:solidFill>
                <a:latin typeface="FrutigerNext LT Regular" panose="020B0503040504020204" pitchFamily="34" charset="0"/>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9pPr>
          </a:lstStyle>
          <a:p>
            <a:pPr eaLnBrk="1" fontAlgn="t" hangingPunct="1"/>
            <a:r>
              <a:rPr lang="zh-CN" altLang="en-US" sz="1600" dirty="0">
                <a:latin typeface="华文细黑" panose="02010600040101010101" pitchFamily="2" charset="-122"/>
                <a:ea typeface="华文细黑" panose="02010600040101010101" pitchFamily="2" charset="-122"/>
              </a:rPr>
              <a:t>部署在由管理集群主机创建的虚拟机上</a:t>
            </a:r>
          </a:p>
        </p:txBody>
      </p:sp>
    </p:spTree>
    <p:extLst>
      <p:ext uri="{BB962C8B-B14F-4D97-AF65-F5344CB8AC3E}">
        <p14:creationId xmlns:p14="http://schemas.microsoft.com/office/powerpoint/2010/main" val="184253142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标题 2"/>
          <p:cNvSpPr>
            <a:spLocks noGrp="1"/>
          </p:cNvSpPr>
          <p:nvPr>
            <p:ph type="title"/>
          </p:nvPr>
        </p:nvSpPr>
        <p:spPr/>
        <p:txBody>
          <a:bodyPr/>
          <a:lstStyle/>
          <a:p>
            <a:r>
              <a:rPr lang="en-US" altLang="zh-CN" smtClean="0"/>
              <a:t> </a:t>
            </a:r>
            <a:r>
              <a:rPr lang="zh-CN" altLang="en-US" smtClean="0"/>
              <a:t>安装流程</a:t>
            </a:r>
          </a:p>
        </p:txBody>
      </p:sp>
      <p:graphicFrame>
        <p:nvGraphicFramePr>
          <p:cNvPr id="5" name="表格 4"/>
          <p:cNvGraphicFramePr>
            <a:graphicFrameLocks noGrp="1"/>
          </p:cNvGraphicFramePr>
          <p:nvPr>
            <p:extLst>
              <p:ext uri="{D42A27DB-BD31-4B8C-83A1-F6EECF244321}">
                <p14:modId xmlns:p14="http://schemas.microsoft.com/office/powerpoint/2010/main" val="1407926393"/>
              </p:ext>
            </p:extLst>
          </p:nvPr>
        </p:nvGraphicFramePr>
        <p:xfrm>
          <a:off x="755650" y="1420812"/>
          <a:ext cx="7848000" cy="4824000"/>
        </p:xfrm>
        <a:graphic>
          <a:graphicData uri="http://schemas.openxmlformats.org/drawingml/2006/table">
            <a:tbl>
              <a:tblPr/>
              <a:tblGrid>
                <a:gridCol w="1476000"/>
                <a:gridCol w="6372000"/>
              </a:tblGrid>
              <a:tr h="360000">
                <a:tc>
                  <a:txBody>
                    <a:bodyPr/>
                    <a:lstStyle/>
                    <a:p>
                      <a:pPr algn="ctr"/>
                      <a:r>
                        <a:rPr lang="zh-CN" altLang="en-US" sz="1600" b="1" dirty="0"/>
                        <a:t>任务</a:t>
                      </a:r>
                    </a:p>
                  </a:txBody>
                  <a:tcPr marL="72000" marR="72000" marT="0" marB="0" anchor="ct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r>
                        <a:rPr lang="zh-CN" altLang="en-US" sz="1600" b="1" dirty="0"/>
                        <a:t>说明</a:t>
                      </a:r>
                    </a:p>
                  </a:txBody>
                  <a:tcPr marL="72000" marR="72000" marT="0" marB="0" anchor="ct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solidFill>
                      <a:schemeClr val="bg1">
                        <a:lumMod val="85000"/>
                      </a:schemeClr>
                    </a:solidFill>
                  </a:tcPr>
                </a:tc>
              </a:tr>
              <a:tr h="1152000">
                <a:tc>
                  <a:txBody>
                    <a:bodyPr/>
                    <a:lstStyle/>
                    <a:p>
                      <a:r>
                        <a:rPr lang="zh-CN" altLang="en-US" sz="1400" dirty="0"/>
                        <a:t>安装与初始配置</a:t>
                      </a:r>
                    </a:p>
                  </a:txBody>
                  <a:tcPr marL="72000" marR="72000" marT="0" marB="0" anchor="ctr">
                    <a:lnL w="28575" cap="flat" cmpd="sng" algn="ctr">
                      <a:solidFill>
                        <a:schemeClr val="tx1"/>
                      </a:solidFill>
                      <a:prstDash val="solid"/>
                      <a:round/>
                      <a:headEnd type="none" w="med" len="med"/>
                      <a:tailEnd type="none" w="med" len="med"/>
                    </a:lnL>
                  </a:tcPr>
                </a:tc>
                <a:tc>
                  <a:txBody>
                    <a:bodyPr/>
                    <a:lstStyle/>
                    <a:p>
                      <a:pPr marL="285750" indent="-285750">
                        <a:buClr>
                          <a:srgbClr val="808080"/>
                        </a:buClr>
                        <a:buSzPct val="60000"/>
                        <a:buFont typeface="Wingdings" panose="05000000000000000000" pitchFamily="2" charset="2"/>
                        <a:buChar char="l"/>
                      </a:pPr>
                      <a:r>
                        <a:rPr lang="zh-CN" altLang="en-US" sz="1400" dirty="0"/>
                        <a:t>安装</a:t>
                      </a:r>
                      <a:r>
                        <a:rPr lang="en-US" sz="1400" dirty="0" err="1"/>
                        <a:t>ServiceCenter，ServiceCenter</a:t>
                      </a:r>
                      <a:r>
                        <a:rPr lang="zh-CN" altLang="en-US" sz="1400" dirty="0"/>
                        <a:t>有如下两种安装方式，推荐使用</a:t>
                      </a:r>
                      <a:r>
                        <a:rPr lang="en-US" sz="1400" dirty="0"/>
                        <a:t>Web-UI</a:t>
                      </a:r>
                      <a:r>
                        <a:rPr lang="zh-CN" altLang="en-US" sz="1400" dirty="0"/>
                        <a:t>方式安装。</a:t>
                      </a:r>
                      <a:r>
                        <a:rPr lang="en-US" sz="1400" dirty="0"/>
                        <a:t>Web-UI</a:t>
                      </a:r>
                      <a:r>
                        <a:rPr lang="zh-CN" altLang="en-US" sz="1400" dirty="0"/>
                        <a:t>方式：使用</a:t>
                      </a:r>
                      <a:r>
                        <a:rPr lang="en-US" sz="1400" dirty="0" err="1"/>
                        <a:t>FusionSphere</a:t>
                      </a:r>
                      <a:r>
                        <a:rPr lang="en-US" sz="1400" dirty="0"/>
                        <a:t> OpenStack</a:t>
                      </a:r>
                      <a:r>
                        <a:rPr lang="zh-CN" altLang="en-US" sz="1400" dirty="0"/>
                        <a:t>提供的自动化安装方式安装</a:t>
                      </a:r>
                      <a:r>
                        <a:rPr lang="en-US" sz="1400" dirty="0"/>
                        <a:t>ServiceCenter</a:t>
                      </a:r>
                      <a:r>
                        <a:rPr lang="zh-CN" altLang="en-US" sz="1400" dirty="0"/>
                        <a:t>虚拟机</a:t>
                      </a:r>
                      <a:r>
                        <a:rPr lang="zh-CN" altLang="en-US" sz="1400" dirty="0" smtClean="0"/>
                        <a:t>。</a:t>
                      </a:r>
                      <a:endParaRPr lang="en-US" sz="1400" dirty="0"/>
                    </a:p>
                    <a:p>
                      <a:pPr marL="285750" indent="-285750">
                        <a:buClr>
                          <a:srgbClr val="808080"/>
                        </a:buClr>
                        <a:buSzPct val="60000"/>
                        <a:buFont typeface="Wingdings" panose="05000000000000000000" pitchFamily="2" charset="2"/>
                        <a:buChar char="l"/>
                      </a:pPr>
                      <a:r>
                        <a:rPr lang="en-US" sz="1400" dirty="0"/>
                        <a:t>ISO</a:t>
                      </a:r>
                      <a:r>
                        <a:rPr lang="zh-CN" altLang="en-US" sz="1400" dirty="0"/>
                        <a:t>镜像方式：主备部署场景下，安装</a:t>
                      </a:r>
                      <a:r>
                        <a:rPr lang="en-US" sz="1400" dirty="0"/>
                        <a:t>Linux</a:t>
                      </a:r>
                      <a:r>
                        <a:rPr lang="zh-CN" altLang="en-US" sz="1400" dirty="0"/>
                        <a:t>裁剪版操作系统和</a:t>
                      </a:r>
                      <a:r>
                        <a:rPr lang="en-US" sz="1400" dirty="0"/>
                        <a:t>ServiceCenter</a:t>
                      </a:r>
                      <a:r>
                        <a:rPr lang="zh-CN" altLang="en-US" sz="1400" dirty="0"/>
                        <a:t>软件，并验证安装结果</a:t>
                      </a:r>
                      <a:r>
                        <a:rPr lang="zh-CN" altLang="en-US" sz="1400" dirty="0" smtClean="0"/>
                        <a:t>。</a:t>
                      </a:r>
                      <a:endParaRPr lang="en-US" sz="1400" dirty="0"/>
                    </a:p>
                  </a:txBody>
                  <a:tcPr marL="72000" marR="72000" marT="0" marB="0" anchor="ctr">
                    <a:lnR w="28575" cap="flat" cmpd="sng" algn="ctr">
                      <a:solidFill>
                        <a:schemeClr val="tx1"/>
                      </a:solidFill>
                      <a:prstDash val="solid"/>
                      <a:round/>
                      <a:headEnd type="none" w="med" len="med"/>
                      <a:tailEnd type="none" w="med" len="med"/>
                    </a:lnR>
                  </a:tcPr>
                </a:tc>
              </a:tr>
              <a:tr h="720000">
                <a:tc>
                  <a:txBody>
                    <a:bodyPr/>
                    <a:lstStyle/>
                    <a:p>
                      <a:r>
                        <a:rPr lang="zh-CN" altLang="en-US" sz="1400" dirty="0"/>
                        <a:t>安装与初始配置</a:t>
                      </a:r>
                    </a:p>
                  </a:txBody>
                  <a:tcPr marL="72000" marR="72000" marT="0" marB="0" anchor="ctr">
                    <a:lnL w="28575" cap="flat" cmpd="sng" algn="ctr">
                      <a:solidFill>
                        <a:schemeClr val="tx1"/>
                      </a:solidFill>
                      <a:prstDash val="solid"/>
                      <a:round/>
                      <a:headEnd type="none" w="med" len="med"/>
                      <a:tailEnd type="none" w="med" len="med"/>
                    </a:lnL>
                  </a:tcPr>
                </a:tc>
                <a:tc>
                  <a:txBody>
                    <a:bodyPr/>
                    <a:lstStyle/>
                    <a:p>
                      <a:pPr marL="285750" indent="-285750">
                        <a:buClr>
                          <a:srgbClr val="808080"/>
                        </a:buClr>
                        <a:buSzPct val="60000"/>
                        <a:buFont typeface="Wingdings" panose="05000000000000000000" pitchFamily="2" charset="2"/>
                        <a:buChar char="l"/>
                      </a:pPr>
                      <a:r>
                        <a:rPr lang="zh-CN" altLang="en-US" sz="1400" dirty="0"/>
                        <a:t>完成</a:t>
                      </a:r>
                      <a:r>
                        <a:rPr lang="en-US" sz="1400" dirty="0"/>
                        <a:t>ServiceCenter</a:t>
                      </a:r>
                      <a:r>
                        <a:rPr lang="zh-CN" altLang="en-US" sz="1400" dirty="0"/>
                        <a:t>安装后，配置</a:t>
                      </a:r>
                      <a:r>
                        <a:rPr lang="en-US" sz="1400" dirty="0" err="1"/>
                        <a:t>FusionSphere</a:t>
                      </a:r>
                      <a:r>
                        <a:rPr lang="en-US" sz="1400" dirty="0"/>
                        <a:t> OpenStack</a:t>
                      </a:r>
                      <a:r>
                        <a:rPr lang="zh-CN" altLang="en-US" sz="1400" dirty="0"/>
                        <a:t>和</a:t>
                      </a:r>
                      <a:r>
                        <a:rPr lang="en-US" sz="1400" dirty="0"/>
                        <a:t>ServiceCenter</a:t>
                      </a:r>
                      <a:r>
                        <a:rPr lang="zh-CN" altLang="en-US" sz="1400" dirty="0"/>
                        <a:t>的对接。</a:t>
                      </a:r>
                      <a:r>
                        <a:rPr lang="en-US" sz="1400" dirty="0"/>
                        <a:t>Web-UI</a:t>
                      </a:r>
                      <a:r>
                        <a:rPr lang="zh-CN" altLang="en-US" sz="1400" dirty="0"/>
                        <a:t>方式安装</a:t>
                      </a:r>
                      <a:r>
                        <a:rPr lang="en-US" sz="1400" dirty="0"/>
                        <a:t>ServiceCenter</a:t>
                      </a:r>
                      <a:r>
                        <a:rPr lang="zh-CN" altLang="en-US" sz="1400" dirty="0"/>
                        <a:t>后，即可开始配置时间同步与时区。</a:t>
                      </a:r>
                    </a:p>
                    <a:p>
                      <a:pPr marL="285750" indent="-285750">
                        <a:buClr>
                          <a:srgbClr val="808080"/>
                        </a:buClr>
                        <a:buSzPct val="60000"/>
                        <a:buFont typeface="Wingdings" panose="05000000000000000000" pitchFamily="2" charset="2"/>
                        <a:buChar char="l"/>
                      </a:pPr>
                      <a:r>
                        <a:rPr lang="en-US" sz="1400" dirty="0"/>
                        <a:t>ISO</a:t>
                      </a:r>
                      <a:r>
                        <a:rPr lang="zh-CN" altLang="en-US" sz="1400" dirty="0"/>
                        <a:t>镜像方式安装</a:t>
                      </a:r>
                      <a:r>
                        <a:rPr lang="en-US" sz="1400" dirty="0"/>
                        <a:t>ServiceCenter</a:t>
                      </a:r>
                      <a:r>
                        <a:rPr lang="zh-CN" altLang="en-US" sz="1400" dirty="0"/>
                        <a:t>后，需要进行</a:t>
                      </a:r>
                      <a:r>
                        <a:rPr lang="en-US" sz="1400" dirty="0"/>
                        <a:t>ServiceCenter</a:t>
                      </a:r>
                      <a:r>
                        <a:rPr lang="zh-CN" altLang="en-US" sz="1400" dirty="0"/>
                        <a:t>基本信息配置</a:t>
                      </a:r>
                      <a:r>
                        <a:rPr lang="zh-CN" altLang="en-US" sz="1400" dirty="0" smtClean="0"/>
                        <a:t>。</a:t>
                      </a:r>
                      <a:endParaRPr lang="en-US" sz="1400" dirty="0"/>
                    </a:p>
                  </a:txBody>
                  <a:tcPr marL="72000" marR="72000" marT="0" marB="0" anchor="ctr">
                    <a:lnR w="28575" cap="flat" cmpd="sng" algn="ctr">
                      <a:solidFill>
                        <a:schemeClr val="tx1"/>
                      </a:solidFill>
                      <a:prstDash val="solid"/>
                      <a:round/>
                      <a:headEnd type="none" w="med" len="med"/>
                      <a:tailEnd type="none" w="med" len="med"/>
                    </a:lnR>
                  </a:tcPr>
                </a:tc>
              </a:tr>
              <a:tr h="504000">
                <a:tc>
                  <a:txBody>
                    <a:bodyPr/>
                    <a:lstStyle/>
                    <a:p>
                      <a:r>
                        <a:rPr lang="zh-CN" altLang="en-US" sz="1400" dirty="0"/>
                        <a:t>配置时间同步和时区</a:t>
                      </a:r>
                    </a:p>
                  </a:txBody>
                  <a:tcPr marL="72000" marR="72000" marT="0" marB="0" anchor="ctr">
                    <a:lnL w="28575" cap="flat" cmpd="sng" algn="ctr">
                      <a:solidFill>
                        <a:schemeClr val="tx1"/>
                      </a:solidFill>
                      <a:prstDash val="solid"/>
                      <a:round/>
                      <a:headEnd type="none" w="med" len="med"/>
                      <a:tailEnd type="none" w="med" len="med"/>
                    </a:lnL>
                  </a:tcPr>
                </a:tc>
                <a:tc>
                  <a:txBody>
                    <a:bodyPr/>
                    <a:lstStyle/>
                    <a:p>
                      <a:r>
                        <a:rPr lang="zh-CN" altLang="en-US" sz="1400" dirty="0"/>
                        <a:t>完成</a:t>
                      </a:r>
                      <a:r>
                        <a:rPr lang="en-US" sz="1400" dirty="0"/>
                        <a:t>ServiceCenter</a:t>
                      </a:r>
                      <a:r>
                        <a:rPr lang="zh-CN" altLang="en-US" sz="1400" dirty="0"/>
                        <a:t>安装后，需要配置时间同步与时区，使</a:t>
                      </a:r>
                      <a:r>
                        <a:rPr lang="en-US" sz="1400" dirty="0"/>
                        <a:t>ServiceCenter</a:t>
                      </a:r>
                      <a:r>
                        <a:rPr lang="zh-CN" altLang="en-US" sz="1400" dirty="0"/>
                        <a:t>的服务能够正常运行。</a:t>
                      </a:r>
                    </a:p>
                  </a:txBody>
                  <a:tcPr marL="72000" marR="72000" marT="0" marB="0" anchor="ctr">
                    <a:lnR w="28575" cap="flat" cmpd="sng" algn="ctr">
                      <a:solidFill>
                        <a:schemeClr val="tx1"/>
                      </a:solidFill>
                      <a:prstDash val="solid"/>
                      <a:round/>
                      <a:headEnd type="none" w="med" len="med"/>
                      <a:tailEnd type="none" w="med" len="med"/>
                    </a:lnR>
                  </a:tcPr>
                </a:tc>
              </a:tr>
              <a:tr h="360000">
                <a:tc>
                  <a:txBody>
                    <a:bodyPr/>
                    <a:lstStyle/>
                    <a:p>
                      <a:r>
                        <a:rPr lang="zh-CN" altLang="en-US" sz="1400" dirty="0"/>
                        <a:t>加载</a:t>
                      </a:r>
                      <a:r>
                        <a:rPr lang="en-US" sz="1400" dirty="0"/>
                        <a:t>License</a:t>
                      </a:r>
                    </a:p>
                  </a:txBody>
                  <a:tcPr marL="72000" marR="72000" marT="0" marB="0" anchor="ctr">
                    <a:lnL w="28575" cap="flat" cmpd="sng" algn="ctr">
                      <a:solidFill>
                        <a:schemeClr val="tx1"/>
                      </a:solidFill>
                      <a:prstDash val="solid"/>
                      <a:round/>
                      <a:headEnd type="none" w="med" len="med"/>
                      <a:tailEnd type="none" w="med" len="med"/>
                    </a:lnL>
                  </a:tcPr>
                </a:tc>
                <a:tc>
                  <a:txBody>
                    <a:bodyPr/>
                    <a:lstStyle/>
                    <a:p>
                      <a:r>
                        <a:rPr lang="zh-CN" altLang="en-US" sz="1400" dirty="0"/>
                        <a:t>在完成</a:t>
                      </a:r>
                      <a:r>
                        <a:rPr lang="en-US" sz="1400" dirty="0"/>
                        <a:t>ServiceCenter</a:t>
                      </a:r>
                      <a:r>
                        <a:rPr lang="zh-CN" altLang="en-US" sz="1400" dirty="0"/>
                        <a:t>安装后，需要导入</a:t>
                      </a:r>
                      <a:r>
                        <a:rPr lang="en-US" sz="1400" dirty="0"/>
                        <a:t>License。</a:t>
                      </a:r>
                    </a:p>
                  </a:txBody>
                  <a:tcPr marL="72000" marR="72000" marT="0" marB="0" anchor="ctr">
                    <a:lnR w="28575" cap="flat" cmpd="sng" algn="ctr">
                      <a:solidFill>
                        <a:schemeClr val="tx1"/>
                      </a:solidFill>
                      <a:prstDash val="solid"/>
                      <a:round/>
                      <a:headEnd type="none" w="med" len="med"/>
                      <a:tailEnd type="none" w="med" len="med"/>
                    </a:lnR>
                  </a:tcPr>
                </a:tc>
              </a:tr>
              <a:tr h="360000">
                <a:tc>
                  <a:txBody>
                    <a:bodyPr/>
                    <a:lstStyle/>
                    <a:p>
                      <a:r>
                        <a:rPr lang="zh-CN" altLang="en-US" sz="1400" dirty="0"/>
                        <a:t>接入云资源池</a:t>
                      </a:r>
                    </a:p>
                  </a:txBody>
                  <a:tcPr marL="72000" marR="72000" marT="0" marB="0" anchor="ctr">
                    <a:lnL w="28575" cap="flat" cmpd="sng" algn="ctr">
                      <a:solidFill>
                        <a:schemeClr val="tx1"/>
                      </a:solidFill>
                      <a:prstDash val="solid"/>
                      <a:round/>
                      <a:headEnd type="none" w="med" len="med"/>
                      <a:tailEnd type="none" w="med" len="med"/>
                    </a:lnL>
                  </a:tcPr>
                </a:tc>
                <a:tc>
                  <a:txBody>
                    <a:bodyPr/>
                    <a:lstStyle/>
                    <a:p>
                      <a:r>
                        <a:rPr lang="en-US" sz="1400" dirty="0"/>
                        <a:t>ServiceCenter</a:t>
                      </a:r>
                      <a:r>
                        <a:rPr lang="zh-CN" altLang="en-US" sz="1400" dirty="0"/>
                        <a:t>安装配置完后，需要接入</a:t>
                      </a:r>
                      <a:r>
                        <a:rPr lang="en-US" sz="1400" dirty="0" err="1"/>
                        <a:t>FusionSphere</a:t>
                      </a:r>
                      <a:r>
                        <a:rPr lang="en-US" sz="1400" dirty="0"/>
                        <a:t> OpenStack</a:t>
                      </a:r>
                      <a:r>
                        <a:rPr lang="zh-CN" altLang="en-US" sz="1400" dirty="0"/>
                        <a:t>云资源池。</a:t>
                      </a:r>
                    </a:p>
                  </a:txBody>
                  <a:tcPr marL="72000" marR="72000" marT="0" marB="0" anchor="ctr">
                    <a:lnR w="28575" cap="flat" cmpd="sng" algn="ctr">
                      <a:solidFill>
                        <a:schemeClr val="tx1"/>
                      </a:solidFill>
                      <a:prstDash val="solid"/>
                      <a:round/>
                      <a:headEnd type="none" w="med" len="med"/>
                      <a:tailEnd type="none" w="med" len="med"/>
                    </a:lnR>
                  </a:tcPr>
                </a:tc>
              </a:tr>
              <a:tr h="504000">
                <a:tc>
                  <a:txBody>
                    <a:bodyPr/>
                    <a:lstStyle/>
                    <a:p>
                      <a:r>
                        <a:rPr lang="zh-CN" altLang="en-US" sz="1400" dirty="0"/>
                        <a:t>（可选）接入云数据库池</a:t>
                      </a:r>
                    </a:p>
                  </a:txBody>
                  <a:tcPr marL="72000" marR="72000" marT="0" marB="0" anchor="ctr">
                    <a:lnL w="28575" cap="flat" cmpd="sng" algn="ctr">
                      <a:solidFill>
                        <a:schemeClr val="tx1"/>
                      </a:solidFill>
                      <a:prstDash val="solid"/>
                      <a:round/>
                      <a:headEnd type="none" w="med" len="med"/>
                      <a:tailEnd type="none" w="med" len="med"/>
                    </a:lnL>
                  </a:tcPr>
                </a:tc>
                <a:tc>
                  <a:txBody>
                    <a:bodyPr/>
                    <a:lstStyle/>
                    <a:p>
                      <a:r>
                        <a:rPr lang="zh-CN" altLang="en-US" sz="1400" dirty="0"/>
                        <a:t>导入高级版</a:t>
                      </a:r>
                      <a:r>
                        <a:rPr lang="en-US" altLang="zh-CN" sz="1400" dirty="0"/>
                        <a:t>License</a:t>
                      </a:r>
                      <a:r>
                        <a:rPr lang="zh-CN" altLang="en-US" sz="1400" dirty="0"/>
                        <a:t>后，当需要提供关系型数据库服务时，需要接入云数据库池。</a:t>
                      </a:r>
                    </a:p>
                  </a:txBody>
                  <a:tcPr marL="72000" marR="72000" marT="0" marB="0" anchor="ctr">
                    <a:lnR w="28575" cap="flat" cmpd="sng" algn="ctr">
                      <a:solidFill>
                        <a:schemeClr val="tx1"/>
                      </a:solidFill>
                      <a:prstDash val="solid"/>
                      <a:round/>
                      <a:headEnd type="none" w="med" len="med"/>
                      <a:tailEnd type="none" w="med" len="med"/>
                    </a:lnR>
                  </a:tcPr>
                </a:tc>
              </a:tr>
              <a:tr h="504000">
                <a:tc>
                  <a:txBody>
                    <a:bodyPr/>
                    <a:lstStyle/>
                    <a:p>
                      <a:r>
                        <a:rPr lang="zh-CN" altLang="en-US" sz="1400" dirty="0"/>
                        <a:t>（可选）接入大数据资源池</a:t>
                      </a:r>
                    </a:p>
                  </a:txBody>
                  <a:tcPr marL="72000" marR="72000" marT="0" marB="0" anchor="ctr">
                    <a:lnL w="28575" cap="flat" cmpd="sng" algn="ctr">
                      <a:solidFill>
                        <a:schemeClr val="tx1"/>
                      </a:solidFill>
                      <a:prstDash val="solid"/>
                      <a:round/>
                      <a:headEnd type="none" w="med" len="med"/>
                      <a:tailEnd type="none" w="med" len="med"/>
                    </a:lnL>
                  </a:tcPr>
                </a:tc>
                <a:tc>
                  <a:txBody>
                    <a:bodyPr/>
                    <a:lstStyle/>
                    <a:p>
                      <a:r>
                        <a:rPr lang="zh-CN" altLang="en-US" sz="1400" dirty="0"/>
                        <a:t>导入高级版</a:t>
                      </a:r>
                      <a:r>
                        <a:rPr lang="en-US" altLang="zh-CN" sz="1400" dirty="0"/>
                        <a:t>License</a:t>
                      </a:r>
                      <a:r>
                        <a:rPr lang="zh-CN" altLang="en-US" sz="1400" dirty="0"/>
                        <a:t>后，当需要提供大数据服务时，需要接入大数据资源池。</a:t>
                      </a:r>
                    </a:p>
                  </a:txBody>
                  <a:tcPr marL="72000" marR="72000" marT="0" marB="0" anchor="ctr">
                    <a:lnR w="28575" cap="flat" cmpd="sng" algn="ctr">
                      <a:solidFill>
                        <a:schemeClr val="tx1"/>
                      </a:solidFill>
                      <a:prstDash val="solid"/>
                      <a:round/>
                      <a:headEnd type="none" w="med" len="med"/>
                      <a:tailEnd type="none" w="med" len="med"/>
                    </a:lnR>
                  </a:tcPr>
                </a:tc>
              </a:tr>
              <a:tr h="360000">
                <a:tc>
                  <a:txBody>
                    <a:bodyPr/>
                    <a:lstStyle/>
                    <a:p>
                      <a:r>
                        <a:rPr lang="zh-CN" altLang="en-US" sz="1400" dirty="0"/>
                        <a:t>配置容灾</a:t>
                      </a:r>
                    </a:p>
                  </a:txBody>
                  <a:tcPr marL="72000" marR="72000" marT="0" marB="0" anchor="ctr">
                    <a:lnL w="28575"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tcPr>
                </a:tc>
                <a:tc>
                  <a:txBody>
                    <a:bodyPr/>
                    <a:lstStyle/>
                    <a:p>
                      <a:r>
                        <a:rPr lang="zh-CN" altLang="en-US" sz="1400" dirty="0"/>
                        <a:t>配置</a:t>
                      </a:r>
                      <a:r>
                        <a:rPr lang="en-US" sz="1400" dirty="0"/>
                        <a:t>ServiceCenter</a:t>
                      </a:r>
                      <a:r>
                        <a:rPr lang="zh-CN" altLang="en-US" sz="1400" dirty="0"/>
                        <a:t>容灾。</a:t>
                      </a:r>
                    </a:p>
                  </a:txBody>
                  <a:tcPr marL="72000" marR="72000" marT="0" marB="0" anchor="ctr">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6716093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标题 1"/>
          <p:cNvSpPr>
            <a:spLocks noGrp="1"/>
          </p:cNvSpPr>
          <p:nvPr>
            <p:ph type="title"/>
          </p:nvPr>
        </p:nvSpPr>
        <p:spPr/>
        <p:txBody>
          <a:bodyPr/>
          <a:lstStyle/>
          <a:p>
            <a:r>
              <a:rPr lang="en-US" altLang="zh-CN" dirty="0" smtClean="0"/>
              <a:t>Web-UI</a:t>
            </a:r>
            <a:r>
              <a:rPr lang="zh-CN" altLang="en-US" dirty="0" smtClean="0"/>
              <a:t>方式</a:t>
            </a:r>
            <a:r>
              <a:rPr lang="en-US" altLang="zh-CN" dirty="0" smtClean="0"/>
              <a:t>(1/2)</a:t>
            </a:r>
            <a:endParaRPr lang="zh-CN" altLang="en-US" dirty="0" smtClean="0"/>
          </a:p>
        </p:txBody>
      </p:sp>
      <p:pic>
        <p:nvPicPr>
          <p:cNvPr id="114691" name="Picture 2" descr="http://localhost:7890/pages/YZF1012A/01/YZF1012A/01/resources/soft_inst/fig/fig_it_90_23_100001_15.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8249" y="1393352"/>
            <a:ext cx="5487578" cy="2143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4692" name="Picture 4" descr="http://localhost:7890/pages/YZF1012A/01/YZF1012A/01/resources/soft_inst/fig/fig_it_90_23_100001_03_ict.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8249" y="3716338"/>
            <a:ext cx="7848600" cy="2223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569429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标题 1"/>
          <p:cNvSpPr>
            <a:spLocks noGrp="1"/>
          </p:cNvSpPr>
          <p:nvPr>
            <p:ph type="title"/>
          </p:nvPr>
        </p:nvSpPr>
        <p:spPr/>
        <p:txBody>
          <a:bodyPr/>
          <a:lstStyle/>
          <a:p>
            <a:r>
              <a:rPr lang="en-US" altLang="zh-CN" dirty="0" smtClean="0"/>
              <a:t>Web-UI</a:t>
            </a:r>
            <a:r>
              <a:rPr lang="zh-CN" altLang="en-US" dirty="0" smtClean="0"/>
              <a:t>方式</a:t>
            </a:r>
            <a:r>
              <a:rPr lang="en-US" altLang="zh-CN" dirty="0" smtClean="0"/>
              <a:t>(2/2</a:t>
            </a:r>
            <a:r>
              <a:rPr lang="en-US" altLang="zh-CN" dirty="0"/>
              <a:t>)</a:t>
            </a:r>
            <a:endParaRPr lang="zh-CN" altLang="en-US" dirty="0" smtClean="0"/>
          </a:p>
        </p:txBody>
      </p:sp>
      <p:pic>
        <p:nvPicPr>
          <p:cNvPr id="115715" name="Picture 6" descr="http://localhost:7890/pages/YZF1012A/01/YZF1012A/01/resources/soft_inst/fig/fig_it_90_23_100001_04_ic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33877" y="1377951"/>
            <a:ext cx="7020706" cy="4859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6240719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p:txBody>
          <a:bodyPr/>
          <a:lstStyle/>
          <a:p>
            <a:r>
              <a:rPr lang="zh-CN" altLang="en-US" dirty="0" smtClean="0"/>
              <a:t>在一级租户场景下，哪些角色是重合的？（     ）</a:t>
            </a:r>
            <a:endParaRPr lang="en-US" altLang="zh-CN" dirty="0" smtClean="0"/>
          </a:p>
          <a:p>
            <a:pPr lvl="1"/>
            <a:r>
              <a:rPr lang="en-US" altLang="zh-CN" dirty="0" smtClean="0"/>
              <a:t>VDC</a:t>
            </a:r>
            <a:r>
              <a:rPr lang="zh-CN" altLang="en-US" dirty="0" smtClean="0"/>
              <a:t>业务员</a:t>
            </a:r>
            <a:r>
              <a:rPr lang="en-US" altLang="zh-CN" dirty="0" smtClean="0"/>
              <a:t>&amp;VDC</a:t>
            </a:r>
            <a:r>
              <a:rPr lang="zh-CN" altLang="en-US" dirty="0" smtClean="0"/>
              <a:t>管理员</a:t>
            </a:r>
            <a:endParaRPr lang="en-US" altLang="zh-CN" dirty="0" smtClean="0"/>
          </a:p>
          <a:p>
            <a:pPr lvl="1"/>
            <a:r>
              <a:rPr lang="en-US" altLang="zh-CN" dirty="0" smtClean="0"/>
              <a:t>VDC</a:t>
            </a:r>
            <a:r>
              <a:rPr lang="zh-CN" altLang="en-US" dirty="0" smtClean="0"/>
              <a:t>管理员</a:t>
            </a:r>
            <a:r>
              <a:rPr lang="en-US" altLang="zh-CN" dirty="0" smtClean="0"/>
              <a:t>&amp;</a:t>
            </a:r>
            <a:r>
              <a:rPr lang="zh-CN" altLang="en-US" dirty="0" smtClean="0"/>
              <a:t>组织管理员</a:t>
            </a:r>
            <a:endParaRPr lang="en-US" altLang="zh-CN" dirty="0" smtClean="0"/>
          </a:p>
          <a:p>
            <a:pPr lvl="1"/>
            <a:r>
              <a:rPr lang="zh-CN" altLang="en-US" dirty="0" smtClean="0"/>
              <a:t>组织管理员</a:t>
            </a:r>
            <a:r>
              <a:rPr lang="en-US" altLang="zh-CN" dirty="0" smtClean="0"/>
              <a:t>&amp;</a:t>
            </a:r>
            <a:r>
              <a:rPr lang="zh-CN" altLang="en-US" dirty="0" smtClean="0"/>
              <a:t>系统超级管理员</a:t>
            </a:r>
            <a:endParaRPr lang="en-US" altLang="zh-CN" dirty="0" smtClean="0"/>
          </a:p>
          <a:p>
            <a:pPr lvl="1"/>
            <a:r>
              <a:rPr lang="en-US" altLang="zh-CN" dirty="0" smtClean="0"/>
              <a:t>VDC</a:t>
            </a:r>
            <a:r>
              <a:rPr lang="zh-CN" altLang="en-US" dirty="0" smtClean="0"/>
              <a:t>管理员</a:t>
            </a:r>
            <a:r>
              <a:rPr lang="en-US" altLang="zh-CN" dirty="0" smtClean="0"/>
              <a:t>&amp;</a:t>
            </a:r>
            <a:r>
              <a:rPr lang="zh-CN" altLang="en-US" dirty="0" smtClean="0"/>
              <a:t>系统超级管理员</a:t>
            </a:r>
            <a:endParaRPr lang="en-US" altLang="zh-CN" dirty="0" smtClean="0"/>
          </a:p>
          <a:p>
            <a:r>
              <a:rPr lang="zh-CN" altLang="en-US" dirty="0" smtClean="0"/>
              <a:t>以下哪个操作是租户管理员应该做的？（      ）</a:t>
            </a:r>
            <a:endParaRPr lang="en-US" altLang="zh-CN" dirty="0" smtClean="0"/>
          </a:p>
          <a:p>
            <a:pPr lvl="1"/>
            <a:r>
              <a:rPr lang="zh-CN" altLang="en-US" dirty="0" smtClean="0"/>
              <a:t>发放云主机服务</a:t>
            </a:r>
            <a:endParaRPr lang="en-US" altLang="zh-CN" dirty="0" smtClean="0"/>
          </a:p>
          <a:p>
            <a:pPr lvl="1"/>
            <a:r>
              <a:rPr lang="zh-CN" altLang="en-US" dirty="0" smtClean="0"/>
              <a:t>申请云主机服务</a:t>
            </a:r>
            <a:endParaRPr lang="en-US" altLang="zh-CN" dirty="0" smtClean="0"/>
          </a:p>
          <a:p>
            <a:pPr lvl="1"/>
            <a:r>
              <a:rPr lang="zh-CN" altLang="en-US" dirty="0" smtClean="0"/>
              <a:t>审批云主机服务</a:t>
            </a:r>
            <a:endParaRPr lang="en-US" altLang="zh-CN" dirty="0" smtClean="0"/>
          </a:p>
          <a:p>
            <a:pPr lvl="1"/>
            <a:r>
              <a:rPr lang="zh-CN" altLang="en-US" dirty="0" smtClean="0"/>
              <a:t>创建</a:t>
            </a:r>
            <a:r>
              <a:rPr lang="en-US" altLang="zh-CN" dirty="0" smtClean="0"/>
              <a:t>VDC</a:t>
            </a:r>
            <a:endParaRPr lang="zh-CN" altLang="en-US" dirty="0"/>
          </a:p>
        </p:txBody>
      </p:sp>
    </p:spTree>
    <p:extLst>
      <p:ext uri="{BB962C8B-B14F-4D97-AF65-F5344CB8AC3E}">
        <p14:creationId xmlns:p14="http://schemas.microsoft.com/office/powerpoint/2010/main" val="37024551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内容占位符 3"/>
          <p:cNvSpPr>
            <a:spLocks noGrp="1"/>
          </p:cNvSpPr>
          <p:nvPr>
            <p:ph sz="quarter" idx="10"/>
          </p:nvPr>
        </p:nvSpPr>
        <p:spPr/>
        <p:txBody>
          <a:bodyPr/>
          <a:lstStyle/>
          <a:p>
            <a:r>
              <a:rPr lang="en-US" altLang="zh-CN" smtClean="0"/>
              <a:t>ManageOne ServiceCenter </a:t>
            </a:r>
            <a:r>
              <a:rPr lang="zh-CN" altLang="en-US" smtClean="0"/>
              <a:t>产品定位</a:t>
            </a:r>
            <a:endParaRPr lang="en-US" altLang="zh-CN" smtClean="0"/>
          </a:p>
          <a:p>
            <a:r>
              <a:rPr lang="en-US" altLang="zh-CN" smtClean="0"/>
              <a:t>ManageOne ServiceCenter</a:t>
            </a:r>
            <a:r>
              <a:rPr lang="zh-CN" altLang="en-US" smtClean="0"/>
              <a:t>产品架构</a:t>
            </a:r>
            <a:endParaRPr lang="en-US" altLang="zh-CN" smtClean="0"/>
          </a:p>
          <a:p>
            <a:r>
              <a:rPr lang="en-US" altLang="zh-CN" smtClean="0"/>
              <a:t>ManageOne ServiceCenter</a:t>
            </a:r>
            <a:r>
              <a:rPr lang="zh-CN" altLang="en-US" smtClean="0"/>
              <a:t>产品功能特性</a:t>
            </a:r>
            <a:endParaRPr lang="en-US" altLang="zh-CN" smtClean="0"/>
          </a:p>
          <a:p>
            <a:r>
              <a:rPr lang="en-US" altLang="zh-CN" smtClean="0"/>
              <a:t>ManageOne ServiceCenter</a:t>
            </a:r>
            <a:r>
              <a:rPr lang="zh-CN" altLang="en-US" smtClean="0"/>
              <a:t>产品的安装部署方案</a:t>
            </a:r>
            <a:endParaRPr lang="zh-CN" altLang="en-US" dirty="0" smtClean="0"/>
          </a:p>
        </p:txBody>
      </p:sp>
    </p:spTree>
    <p:extLst>
      <p:ext uri="{BB962C8B-B14F-4D97-AF65-F5344CB8AC3E}">
        <p14:creationId xmlns:p14="http://schemas.microsoft.com/office/powerpoint/2010/main" val="383261313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1#UC&amp;C母版初稿">
  <a:themeElements>
    <a:clrScheme name="default 6">
      <a:dk1>
        <a:srgbClr val="000000"/>
      </a:dk1>
      <a:lt1>
        <a:srgbClr val="FFFFFF"/>
      </a:lt1>
      <a:dk2>
        <a:srgbClr val="990000"/>
      </a:dk2>
      <a:lt2>
        <a:srgbClr val="CCCCCC"/>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fontScheme name="default">
      <a:majorFont>
        <a:latin typeface="FrutigerNext LT Medium"/>
        <a:ea typeface="黑体"/>
        <a:cs typeface=""/>
      </a:majorFont>
      <a:minorFont>
        <a:latin typeface="FrutigerNext LT Regular"/>
        <a:ea typeface="华文细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t" latinLnBrk="0" hangingPunct="1">
          <a:lnSpc>
            <a:spcPct val="100000"/>
          </a:lnSpc>
          <a:spcBef>
            <a:spcPct val="0"/>
          </a:spcBef>
          <a:spcAft>
            <a:spcPct val="0"/>
          </a:spcAft>
          <a:buClrTx/>
          <a:buSzTx/>
          <a:buFontTx/>
          <a:buNone/>
          <a:tabLst/>
          <a:def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t" latinLnBrk="0" hangingPunct="1">
          <a:lnSpc>
            <a:spcPct val="100000"/>
          </a:lnSpc>
          <a:spcBef>
            <a:spcPct val="0"/>
          </a:spcBef>
          <a:spcAft>
            <a:spcPct val="0"/>
          </a:spcAft>
          <a:buClrTx/>
          <a:buSzTx/>
          <a:buFontTx/>
          <a:buNone/>
          <a:tabLst/>
          <a:def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defRPr>
        </a:defPPr>
      </a:lstStyle>
    </a:lnDef>
    <a:txDef>
      <a:spPr bwMode="auto">
        <a:noFill/>
        <a:ln w="9525">
          <a:noFill/>
          <a:miter lim="800000"/>
          <a:headEnd/>
          <a:tailEnd/>
        </a:ln>
      </a:spPr>
      <a:bodyPr wrap="none" lIns="99980" tIns="49986" rIns="99980" bIns="49986">
        <a:spAutoFit/>
      </a:bodyPr>
      <a:lstStyle>
        <a:defPPr algn="ctr" defTabSz="1001649" eaLnBrk="0" hangingPunct="0">
          <a:defRPr sz="1400" dirty="0" smtClean="0">
            <a:solidFill>
              <a:srgbClr val="000000"/>
            </a:solidFill>
            <a:latin typeface="+mn-lt"/>
            <a:ea typeface="+mn-ea"/>
            <a:cs typeface="Arial" pitchFamily="34" charset="0"/>
          </a:defRPr>
        </a:defPPr>
      </a:lstStyle>
    </a:txDef>
  </a:objectDefaults>
  <a:extraClrSchemeLst>
    <a:extraClrScheme>
      <a:clrScheme name="default 1">
        <a:dk1>
          <a:srgbClr val="000000"/>
        </a:dk1>
        <a:lt1>
          <a:srgbClr val="FFFFFF"/>
        </a:lt1>
        <a:dk2>
          <a:srgbClr val="990000"/>
        </a:dk2>
        <a:lt2>
          <a:srgbClr val="CCCCCC"/>
        </a:lt2>
        <a:accent1>
          <a:srgbClr val="99CCCC"/>
        </a:accent1>
        <a:accent2>
          <a:srgbClr val="990000"/>
        </a:accent2>
        <a:accent3>
          <a:srgbClr val="FFFFFF"/>
        </a:accent3>
        <a:accent4>
          <a:srgbClr val="000000"/>
        </a:accent4>
        <a:accent5>
          <a:srgbClr val="CAE2E2"/>
        </a:accent5>
        <a:accent6>
          <a:srgbClr val="8A0000"/>
        </a:accent6>
        <a:hlink>
          <a:srgbClr val="009999"/>
        </a:hlink>
        <a:folHlink>
          <a:srgbClr val="999999"/>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CCCCCC"/>
        </a:lt2>
        <a:accent1>
          <a:srgbClr val="CCFF99"/>
        </a:accent1>
        <a:accent2>
          <a:srgbClr val="990000"/>
        </a:accent2>
        <a:accent3>
          <a:srgbClr val="FFFFFF"/>
        </a:accent3>
        <a:accent4>
          <a:srgbClr val="000000"/>
        </a:accent4>
        <a:accent5>
          <a:srgbClr val="E2FFCA"/>
        </a:accent5>
        <a:accent6>
          <a:srgbClr val="8A0000"/>
        </a:accent6>
        <a:hlink>
          <a:srgbClr val="669900"/>
        </a:hlink>
        <a:folHlink>
          <a:srgbClr val="999999"/>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CCCCCC"/>
        </a:lt2>
        <a:accent1>
          <a:srgbClr val="FFCC99"/>
        </a:accent1>
        <a:accent2>
          <a:srgbClr val="990000"/>
        </a:accent2>
        <a:accent3>
          <a:srgbClr val="FFFFFF"/>
        </a:accent3>
        <a:accent4>
          <a:srgbClr val="000000"/>
        </a:accent4>
        <a:accent5>
          <a:srgbClr val="FFE2CA"/>
        </a:accent5>
        <a:accent6>
          <a:srgbClr val="8A0000"/>
        </a:accent6>
        <a:hlink>
          <a:srgbClr val="FF9900"/>
        </a:hlink>
        <a:folHlink>
          <a:srgbClr val="99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CCCCCC"/>
        </a:lt2>
        <a:accent1>
          <a:srgbClr val="FF9900"/>
        </a:accent1>
        <a:accent2>
          <a:srgbClr val="990000"/>
        </a:accent2>
        <a:accent3>
          <a:srgbClr val="FFFFFF"/>
        </a:accent3>
        <a:accent4>
          <a:srgbClr val="000000"/>
        </a:accent4>
        <a:accent5>
          <a:srgbClr val="FFCAAA"/>
        </a:accent5>
        <a:accent6>
          <a:srgbClr val="8A0000"/>
        </a:accent6>
        <a:hlink>
          <a:srgbClr val="99660A"/>
        </a:hlink>
        <a:folHlink>
          <a:srgbClr val="9999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CCCCCC"/>
        </a:lt2>
        <a:accent1>
          <a:srgbClr val="CCCCFF"/>
        </a:accent1>
        <a:accent2>
          <a:srgbClr val="990000"/>
        </a:accent2>
        <a:accent3>
          <a:srgbClr val="FFFFFF"/>
        </a:accent3>
        <a:accent4>
          <a:srgbClr val="000000"/>
        </a:accent4>
        <a:accent5>
          <a:srgbClr val="E2E2FF"/>
        </a:accent5>
        <a:accent6>
          <a:srgbClr val="8A0000"/>
        </a:accent6>
        <a:hlink>
          <a:srgbClr val="006699"/>
        </a:hlink>
        <a:folHlink>
          <a:srgbClr val="999999"/>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CCCCCC"/>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End">
  <a:themeElements>
    <a:clrScheme name="3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3_自定义设计方案">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t" latinLnBrk="0" hangingPunct="1">
          <a:lnSpc>
            <a:spcPct val="100000"/>
          </a:lnSpc>
          <a:spcBef>
            <a:spcPct val="0"/>
          </a:spcBef>
          <a:spcAft>
            <a:spcPct val="0"/>
          </a:spcAft>
          <a:buClrTx/>
          <a:buSzTx/>
          <a:buFontTx/>
          <a:buNone/>
          <a:tabLst/>
          <a:def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t" latinLnBrk="0" hangingPunct="1">
          <a:lnSpc>
            <a:spcPct val="100000"/>
          </a:lnSpc>
          <a:spcBef>
            <a:spcPct val="0"/>
          </a:spcBef>
          <a:spcAft>
            <a:spcPct val="0"/>
          </a:spcAft>
          <a:buClrTx/>
          <a:buSzTx/>
          <a:buFontTx/>
          <a:buNone/>
          <a:tabLst/>
          <a:def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defRPr>
        </a:defPPr>
      </a:lstStyle>
    </a:lnDef>
  </a:objectDefaults>
  <a:extraClrSchemeLst>
    <a:extraClrScheme>
      <a:clrScheme name="3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3_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3_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3_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3_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3_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3_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3_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3_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3_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3_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3_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3_自定义设计方案 13">
        <a:dk1>
          <a:srgbClr val="000000"/>
        </a:dk1>
        <a:lt1>
          <a:srgbClr val="FFFFFF"/>
        </a:lt1>
        <a:dk2>
          <a:srgbClr val="990000"/>
        </a:dk2>
        <a:lt2>
          <a:srgbClr val="CCCCCC"/>
        </a:lt2>
        <a:accent1>
          <a:srgbClr val="99CCCC"/>
        </a:accent1>
        <a:accent2>
          <a:srgbClr val="990000"/>
        </a:accent2>
        <a:accent3>
          <a:srgbClr val="FFFFFF"/>
        </a:accent3>
        <a:accent4>
          <a:srgbClr val="000000"/>
        </a:accent4>
        <a:accent5>
          <a:srgbClr val="CAE2E2"/>
        </a:accent5>
        <a:accent6>
          <a:srgbClr val="8A0000"/>
        </a:accent6>
        <a:hlink>
          <a:srgbClr val="009999"/>
        </a:hlink>
        <a:folHlink>
          <a:srgbClr val="999999"/>
        </a:folHlink>
      </a:clrScheme>
      <a:clrMap bg1="lt1" tx1="dk1" bg2="lt2" tx2="dk2" accent1="accent1" accent2="accent2" accent3="accent3" accent4="accent4" accent5="accent5" accent6="accent6" hlink="hlink" folHlink="folHlink"/>
    </a:extraClrScheme>
    <a:extraClrScheme>
      <a:clrScheme name="3_自定义设计方案 14">
        <a:dk1>
          <a:srgbClr val="000000"/>
        </a:dk1>
        <a:lt1>
          <a:srgbClr val="FFFFFF"/>
        </a:lt1>
        <a:dk2>
          <a:srgbClr val="990000"/>
        </a:dk2>
        <a:lt2>
          <a:srgbClr val="CCCCCC"/>
        </a:lt2>
        <a:accent1>
          <a:srgbClr val="CCFF99"/>
        </a:accent1>
        <a:accent2>
          <a:srgbClr val="990000"/>
        </a:accent2>
        <a:accent3>
          <a:srgbClr val="FFFFFF"/>
        </a:accent3>
        <a:accent4>
          <a:srgbClr val="000000"/>
        </a:accent4>
        <a:accent5>
          <a:srgbClr val="E2FFCA"/>
        </a:accent5>
        <a:accent6>
          <a:srgbClr val="8A0000"/>
        </a:accent6>
        <a:hlink>
          <a:srgbClr val="669900"/>
        </a:hlink>
        <a:folHlink>
          <a:srgbClr val="999999"/>
        </a:folHlink>
      </a:clrScheme>
      <a:clrMap bg1="lt1" tx1="dk1" bg2="lt2" tx2="dk2" accent1="accent1" accent2="accent2" accent3="accent3" accent4="accent4" accent5="accent5" accent6="accent6" hlink="hlink" folHlink="folHlink"/>
    </a:extraClrScheme>
    <a:extraClrScheme>
      <a:clrScheme name="3_自定义设计方案 15">
        <a:dk1>
          <a:srgbClr val="000000"/>
        </a:dk1>
        <a:lt1>
          <a:srgbClr val="FFFFFF"/>
        </a:lt1>
        <a:dk2>
          <a:srgbClr val="990000"/>
        </a:dk2>
        <a:lt2>
          <a:srgbClr val="CCCCCC"/>
        </a:lt2>
        <a:accent1>
          <a:srgbClr val="FFCC99"/>
        </a:accent1>
        <a:accent2>
          <a:srgbClr val="990000"/>
        </a:accent2>
        <a:accent3>
          <a:srgbClr val="FFFFFF"/>
        </a:accent3>
        <a:accent4>
          <a:srgbClr val="000000"/>
        </a:accent4>
        <a:accent5>
          <a:srgbClr val="FFE2CA"/>
        </a:accent5>
        <a:accent6>
          <a:srgbClr val="8A0000"/>
        </a:accent6>
        <a:hlink>
          <a:srgbClr val="FF9900"/>
        </a:hlink>
        <a:folHlink>
          <a:srgbClr val="999999"/>
        </a:folHlink>
      </a:clrScheme>
      <a:clrMap bg1="lt1" tx1="dk1" bg2="lt2" tx2="dk2" accent1="accent1" accent2="accent2" accent3="accent3" accent4="accent4" accent5="accent5" accent6="accent6" hlink="hlink" folHlink="folHlink"/>
    </a:extraClrScheme>
    <a:extraClrScheme>
      <a:clrScheme name="3_自定义设计方案 16">
        <a:dk1>
          <a:srgbClr val="000000"/>
        </a:dk1>
        <a:lt1>
          <a:srgbClr val="FFFFFF"/>
        </a:lt1>
        <a:dk2>
          <a:srgbClr val="990000"/>
        </a:dk2>
        <a:lt2>
          <a:srgbClr val="CCCCCC"/>
        </a:lt2>
        <a:accent1>
          <a:srgbClr val="FF9900"/>
        </a:accent1>
        <a:accent2>
          <a:srgbClr val="990000"/>
        </a:accent2>
        <a:accent3>
          <a:srgbClr val="FFFFFF"/>
        </a:accent3>
        <a:accent4>
          <a:srgbClr val="000000"/>
        </a:accent4>
        <a:accent5>
          <a:srgbClr val="FFCAAA"/>
        </a:accent5>
        <a:accent6>
          <a:srgbClr val="8A0000"/>
        </a:accent6>
        <a:hlink>
          <a:srgbClr val="99660A"/>
        </a:hlink>
        <a:folHlink>
          <a:srgbClr val="999999"/>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7333E8A2F07A74D848136A2C03778F8" ma:contentTypeVersion="0" ma:contentTypeDescription="Create a new document." ma:contentTypeScope="" ma:versionID="23803ba2584bac4d8dcab8923b6ec393">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AE3093B-232B-4C15-AB25-7F1FBE134870}"/>
</file>

<file path=customXml/itemProps2.xml><?xml version="1.0" encoding="utf-8"?>
<ds:datastoreItem xmlns:ds="http://schemas.openxmlformats.org/officeDocument/2006/customXml" ds:itemID="{723E6701-3943-4A44-84F3-F772B5088830}"/>
</file>

<file path=customXml/itemProps3.xml><?xml version="1.0" encoding="utf-8"?>
<ds:datastoreItem xmlns:ds="http://schemas.openxmlformats.org/officeDocument/2006/customXml" ds:itemID="{3AAD8C29-0DB3-409E-BC22-749BB8A5F14F}"/>
</file>

<file path=docProps/app.xml><?xml version="1.0" encoding="utf-8"?>
<Properties xmlns="http://schemas.openxmlformats.org/officeDocument/2006/extended-properties" xmlns:vt="http://schemas.openxmlformats.org/officeDocument/2006/docPropsVTypes">
  <Template/>
  <TotalTime>62672</TotalTime>
  <Words>10163</Words>
  <Application>Microsoft Office PowerPoint</Application>
  <PresentationFormat>全屏显示(4:3)</PresentationFormat>
  <Paragraphs>1310</Paragraphs>
  <Slides>100</Slides>
  <Notes>100</Notes>
  <HiddenSlides>1</HiddenSlides>
  <MMClips>0</MMClips>
  <ScaleCrop>false</ScaleCrop>
  <HeadingPairs>
    <vt:vector size="8" baseType="variant">
      <vt:variant>
        <vt:lpstr>已用的字体</vt:lpstr>
      </vt:variant>
      <vt:variant>
        <vt:i4>14</vt:i4>
      </vt:variant>
      <vt:variant>
        <vt:lpstr>主题</vt:lpstr>
      </vt:variant>
      <vt:variant>
        <vt:i4>2</vt:i4>
      </vt:variant>
      <vt:variant>
        <vt:lpstr>嵌入 OLE 服务器</vt:lpstr>
      </vt:variant>
      <vt:variant>
        <vt:i4>1</vt:i4>
      </vt:variant>
      <vt:variant>
        <vt:lpstr>幻灯片标题</vt:lpstr>
      </vt:variant>
      <vt:variant>
        <vt:i4>100</vt:i4>
      </vt:variant>
    </vt:vector>
  </HeadingPairs>
  <TitlesOfParts>
    <vt:vector size="117" baseType="lpstr">
      <vt:lpstr>Arial Unicode MS</vt:lpstr>
      <vt:lpstr>Lucida Grande</vt:lpstr>
      <vt:lpstr>MS PGothic</vt:lpstr>
      <vt:lpstr>MS PGothic</vt:lpstr>
      <vt:lpstr>黑体</vt:lpstr>
      <vt:lpstr>华文细黑</vt:lpstr>
      <vt:lpstr>宋体</vt:lpstr>
      <vt:lpstr>微软雅黑</vt:lpstr>
      <vt:lpstr>Arial</vt:lpstr>
      <vt:lpstr>Arial Bold</vt:lpstr>
      <vt:lpstr>FrutigerNext LT Light</vt:lpstr>
      <vt:lpstr>FrutigerNext LT Medium</vt:lpstr>
      <vt:lpstr>FrutigerNext LT Regular</vt:lpstr>
      <vt:lpstr>Wingdings</vt:lpstr>
      <vt:lpstr>1#UC&amp;C母版初稿</vt:lpstr>
      <vt:lpstr>End</vt:lpstr>
      <vt:lpstr>Worksheet</vt:lpstr>
      <vt:lpstr>PowerPoint 演示文稿</vt:lpstr>
      <vt:lpstr>ManageOne 运营中心 (SC)介绍</vt:lpstr>
      <vt:lpstr>PowerPoint 演示文稿</vt:lpstr>
      <vt:lpstr>PowerPoint 演示文稿</vt:lpstr>
      <vt:lpstr>PowerPoint 演示文稿</vt:lpstr>
      <vt:lpstr>ServiceCenter简介</vt:lpstr>
      <vt:lpstr>ServiceCenter架构</vt:lpstr>
      <vt:lpstr>PowerPoint 演示文稿</vt:lpstr>
      <vt:lpstr>用户管理(1/4)</vt:lpstr>
      <vt:lpstr>用户管理(2/4)</vt:lpstr>
      <vt:lpstr>用户管理(3/4)</vt:lpstr>
      <vt:lpstr>用户管理(4/4)</vt:lpstr>
      <vt:lpstr>PowerPoint 演示文稿</vt:lpstr>
      <vt:lpstr>服务管理(1/3)</vt:lpstr>
      <vt:lpstr>服务管理(2/3)</vt:lpstr>
      <vt:lpstr>服务管理(3/3)</vt:lpstr>
      <vt:lpstr>服务申请</vt:lpstr>
      <vt:lpstr>PowerPoint 演示文稿</vt:lpstr>
      <vt:lpstr>组织管理</vt:lpstr>
      <vt:lpstr>组织管理-模型</vt:lpstr>
      <vt:lpstr>组织服务</vt:lpstr>
      <vt:lpstr>组织管理-配额</vt:lpstr>
      <vt:lpstr>组织管理-可用分区</vt:lpstr>
      <vt:lpstr>组织管理-计量</vt:lpstr>
      <vt:lpstr>组织管理-规格</vt:lpstr>
      <vt:lpstr>PowerPoint 演示文稿</vt:lpstr>
      <vt:lpstr>VDC服务(1/9)</vt:lpstr>
      <vt:lpstr>VDC服务(2/9)</vt:lpstr>
      <vt:lpstr>VDC服务(3/9)</vt:lpstr>
      <vt:lpstr>VDC服务(4/9)</vt:lpstr>
      <vt:lpstr>VDC服务(5/9)</vt:lpstr>
      <vt:lpstr>VDC服务(6/9)</vt:lpstr>
      <vt:lpstr>VDC服务(7/9)</vt:lpstr>
      <vt:lpstr>VDC服务(8/9)</vt:lpstr>
      <vt:lpstr>VDC服务(9/9)</vt:lpstr>
      <vt:lpstr>PowerPoint 演示文稿</vt:lpstr>
      <vt:lpstr>服务目录</vt:lpstr>
      <vt:lpstr>云主机业务介绍(1/2)</vt:lpstr>
      <vt:lpstr>云主机业务介绍(2/2)</vt:lpstr>
      <vt:lpstr>云主机特性规格</vt:lpstr>
      <vt:lpstr>云主机服务原理</vt:lpstr>
      <vt:lpstr>云主机服务前提条件</vt:lpstr>
      <vt:lpstr>云主机业务流程</vt:lpstr>
      <vt:lpstr>云主机配置</vt:lpstr>
      <vt:lpstr>云主机特性约束</vt:lpstr>
      <vt:lpstr>PowerPoint 演示文稿</vt:lpstr>
      <vt:lpstr>云硬盘服务介绍(1/2)</vt:lpstr>
      <vt:lpstr>云硬盘服务介绍(2/2)</vt:lpstr>
      <vt:lpstr>云硬盘服务条件</vt:lpstr>
      <vt:lpstr>云硬盘业务原理</vt:lpstr>
      <vt:lpstr>云硬盘特性约束</vt:lpstr>
      <vt:lpstr>PowerPoint 演示文稿</vt:lpstr>
      <vt:lpstr>网络服务 – VPC（1）</vt:lpstr>
      <vt:lpstr>网络服务 – VPC（2）</vt:lpstr>
      <vt:lpstr>网络服务 – VPC（3）</vt:lpstr>
      <vt:lpstr>网络服务 - 网络</vt:lpstr>
      <vt:lpstr>网络服务 - 内部网络</vt:lpstr>
      <vt:lpstr>网络服务 - 路由网络</vt:lpstr>
      <vt:lpstr>网络服务 - 直连网络</vt:lpstr>
      <vt:lpstr>网络服务 – 配置说明（1）</vt:lpstr>
      <vt:lpstr>网络服务 – 配置说明（2）</vt:lpstr>
      <vt:lpstr>网络服务 – 配置说明（3）</vt:lpstr>
      <vt:lpstr>网络服务 – 配置说明（4）</vt:lpstr>
      <vt:lpstr>网络服务 - 路由器（1）</vt:lpstr>
      <vt:lpstr>网络服务 - 路由器（2）</vt:lpstr>
      <vt:lpstr>网络服务 - 路由器（3）</vt:lpstr>
      <vt:lpstr>网络服务 - 路由器（4）</vt:lpstr>
      <vt:lpstr>网络服务 - 弹性IP（1）</vt:lpstr>
      <vt:lpstr>网络服务 - 弹性IP（2）</vt:lpstr>
      <vt:lpstr>网络服务 - 弹性IP（3）</vt:lpstr>
      <vt:lpstr>网络服务 - 弹性IP（4）</vt:lpstr>
      <vt:lpstr>网络服务 – SNAT（1）</vt:lpstr>
      <vt:lpstr>网络服务 – SNAT（2）</vt:lpstr>
      <vt:lpstr>网络服务 – SNAT（3）</vt:lpstr>
      <vt:lpstr>网络服务 – SNAT（4）</vt:lpstr>
      <vt:lpstr>网络服务 - 防火墙（1）</vt:lpstr>
      <vt:lpstr>网络服务 - 防火墙（2）</vt:lpstr>
      <vt:lpstr>网络服务 - 防火墙（3）</vt:lpstr>
      <vt:lpstr>网络服务 - 防火墙（4）</vt:lpstr>
      <vt:lpstr>网络服务 - 防火墙（5）</vt:lpstr>
      <vt:lpstr>网络服务 – IPSec VPN（1）</vt:lpstr>
      <vt:lpstr>网络服务 – IPSec VPN（2）</vt:lpstr>
      <vt:lpstr>网络服务 – IPSec VPN（3）</vt:lpstr>
      <vt:lpstr>网络服务 – VLB（1）</vt:lpstr>
      <vt:lpstr>网络服务 – VLB（2）</vt:lpstr>
      <vt:lpstr>网络服务 – VLB（3）</vt:lpstr>
      <vt:lpstr>网络服务 - 安全组（1）</vt:lpstr>
      <vt:lpstr>网络服务 - 安全组（2）</vt:lpstr>
      <vt:lpstr>网络服务 - 安全组（3）</vt:lpstr>
      <vt:lpstr>网络服务 - 安全组（4）</vt:lpstr>
      <vt:lpstr>网络服务 - 安全组（5）</vt:lpstr>
      <vt:lpstr>PowerPoint 演示文稿</vt:lpstr>
      <vt:lpstr>部署方案(1/2)</vt:lpstr>
      <vt:lpstr>部署方案(2/2)</vt:lpstr>
      <vt:lpstr> 安装流程</vt:lpstr>
      <vt:lpstr>Web-UI方式(1/2)</vt:lpstr>
      <vt:lpstr>Web-UI方式(2/2)</vt:lpstr>
      <vt:lpstr>PowerPoint 演示文稿</vt:lpstr>
      <vt:lpstr>PowerPoint 演示文稿</vt:lpstr>
      <vt:lpstr>PowerPoint 演示文稿</vt:lpstr>
    </vt:vector>
  </TitlesOfParts>
  <Company>Huawei Technologies Co.,Ltd.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0</dc:title>
  <dc:creator>c37402</dc:creator>
  <cp:lastModifiedBy>hongfeilongzjhw</cp:lastModifiedBy>
  <cp:revision>2357</cp:revision>
  <dcterms:created xsi:type="dcterms:W3CDTF">2003-08-21T06:48:56Z</dcterms:created>
  <dcterms:modified xsi:type="dcterms:W3CDTF">2017-12-22T03:27:02Z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s_pID_725343">
    <vt:lpwstr>(11)3UhSoOyFRqszoDxskLpj5cCgHy0/Ke5a2v36AUt5KrgSjqJy4EvmEMiX5YGaXFvp9/UK33Tw_x000d_ RaJW6EwaME9+dHZpcw3Qvwx3X7+7GB6JsqeHubWWQ6I3ypfAK+5vZMWsyNDf33Q+yGzlBfYD_x000d_ OIxQyuEVYPacOcTgO0GGMLWMsFSrAduWXi7lDNFdBfllJdxWMbs3FZsryX4VjGFDgDu63a6N_x000d_ xu0BGaqu6EF4Ju8poQ</vt:lpwstr>
  </property>
  <property fmtid="{D5CDD505-2E9C-101B-9397-08002B2CF9AE}" pid="3" name="_ms_pID_7253431">
    <vt:lpwstr>BMOYFB6vneTRz7L1g0JJ22H5/isfqcfzh5pBpQdNEd/89Bu2iKf9rF_x000d_ 8op/8IkqLeMh+keGDgdcj0lWvNSDrOiKETLVLHKf0dAV/wbUZ1Pl7vsyjFd1JF5Sf0W2EphX_x000d_ kKThqtFyyfZrx1rpBmQNejSbMMFaLTOhJRIkS1kte6dPRjiNcn8xXAQwCfg3MVqEesS/QFUS_x000d_ 0434uENqVn3WpAxX7t7QHrSfmaRXx4stZ0aQ</vt:lpwstr>
  </property>
  <property fmtid="{D5CDD505-2E9C-101B-9397-08002B2CF9AE}" pid="4" name="_ms_pID_7253432">
    <vt:lpwstr>GlOhGokx+m1IQbE70sXTnuxTIMf68mvALZnx_x000d_ Ap3/iFwG1LihCpUCHf3Bn2ll5x23Yax8rhDQQtrN1FnZFQ+cIj2o+7GIyP6ibG2HnXSKhrF0_x000d_ vPb1zyvTEXDg5RRTl9mncM3qDJ57f7PknXx06TDv+x7A8WWQj9+kQijlJ2TzwFBui7LtkmpH_x000d_ +mYGiVPOsW+HAtEsl7A7QZExQOhpwhAKMowhwI7jB8gr0KFQzNskLY</vt:lpwstr>
  </property>
  <property fmtid="{D5CDD505-2E9C-101B-9397-08002B2CF9AE}" pid="5" name="_ms_pID_7253433">
    <vt:lpwstr>wdIY6NepULtXPaJiBT_x000d_ /NMRWPBa1Alrv+5zAztbQlwb14ItSrxj60fGWez57M9Y3Nc4tyEb941dzOsuIhoTncg4RVmX_x000d_ eIeh+kU6g7eOHI10wgRC7DyP2ooQ+zhQFN0L7N5Mhaj1f9/5QtY13CoxxVFyGTcNauHWJ/c/_x000d_ xy0hCj36m3LnI3+Mp3x+uuharMKms1ddOydlHr6th8+Xl0sscO+2Zg0PmeesnZ8SxgDRDgR/</vt:lpwstr>
  </property>
  <property fmtid="{D5CDD505-2E9C-101B-9397-08002B2CF9AE}" pid="6" name="_ms_pID_7253434">
    <vt:lpwstr>_x000d_ 06fuLz5Gs8F0062xWxQ4bNWmlQvUIY4ng3ooElJg7LpATs2N9FWODlMO09ItIhhhfBl71QoV_x000d_ TtICtiXbCRS8Mgf/00AXGY8En0/xvatrf6I7cF468IRRjRyCdV90XxXwVeExV5j1jZDrC2Jq_x000d_ l5GwJ4VyV9PDCqrI+drn/Y0ThOgfgW1VVXGo11fNi/vEjhI9/V83n6i9wMsMQkvlBqW/TwEs_x000d_ 6YoFjibjQLqH5ZQL</vt:lpwstr>
  </property>
  <property fmtid="{D5CDD505-2E9C-101B-9397-08002B2CF9AE}" pid="7" name="_ms_pID_7253435">
    <vt:lpwstr>aGcNmArSL7sKVRrXgCFeQCME3tSlGMGc1nn3F68Tlh0VzDGXMvPzk5kK_x000d_ zswiwHIYB5Bp7la8BzkurY4rONAlJzypOuUxaz8M6JW8maYWkfR3VJZ9uDKrtHfxmF7oTknV_x000d_ 0D0s5bhsrWyCgRnFkF9vpWQ0HdNdJ/2yrkO382WhWcp+N1RcxBubAoHCpm0gsHtQiWYFGoBM_x000d_ oL2nyqm6y/khwj5dIudnbisyKT+S1wWA/t</vt:lpwstr>
  </property>
  <property fmtid="{D5CDD505-2E9C-101B-9397-08002B2CF9AE}" pid="8" name="_ms_pID_7253436">
    <vt:lpwstr>TPllG6Veed9GUlfwC8cLvU8QTryE4UhobeLDXG_x000d_ ei/t7XTbTtZri5zsO3DNoARD9e5R0QxzxMu5us2xNAlqcl2eWKopk7Zmn3kTYohGakKPewGh_x000d_ +QpZycsMjFwTpwdQ8yEfaFYb67HvULkFee89Nr2/rJ/FIQdYMD2wcY1bIxGR3TNy2EhIqUh/_x000d_ 0UOiZ8P9lZw1EVxEj6INNKvwYGinwlBZGf2zpYz8UKIDbXx/LEzD</vt:lpwstr>
  </property>
  <property fmtid="{D5CDD505-2E9C-101B-9397-08002B2CF9AE}" pid="9" name="_ms_pID_7253437">
    <vt:lpwstr>ebjDDi5yUz3Atc4gUDb5_x000d_ +tv7+/b3L3sSem+xAm+C56IrhQpLVAKzS4HQh4O4UlqzYfcAOwFKAvwL4r6PwKKbnvmtnSvL_x000d_ fZ/ANFRbTWLaGmxYEefif/jPJGJYmp0uxtoD913402+R83n60akKT2NMT0MpTW3OvYxduzAB_x000d_ EQ2MqKNVY8rsHdLmLSoQxG0nO9feCHgC9YQHC85IolID0ED8MatySi5CL3Xn0lEqewCJQP</vt:lpwstr>
  </property>
  <property fmtid="{D5CDD505-2E9C-101B-9397-08002B2CF9AE}" pid="10" name="_ms_pID_7253438">
    <vt:lpwstr>ab_x000d_ PK8okltMeequt+iVcpdTAysW/K+KW8jBtQQllcDU8kVAs9MhO5sS3OhKCLlTLqy3BUamtgTs_x000d_ Jk3FN3LzrqdNsepuI/v+XhoJU/MWFWnfULsbESAO1BriRWfUJ/2S0GUIASb4l0oCNvkNmlxC_x000d_ 8lhvj9JQArDZg4yz3vBb400F0TLXD1E4n1bhjCvs56P9B4TP1zZ/O5FsGRAXJ+zl68+jNdVz_x000d_ kH+o8OlUWk4t9E</vt:lpwstr>
  </property>
  <property fmtid="{D5CDD505-2E9C-101B-9397-08002B2CF9AE}" pid="11" name="_ms_pID_7253439">
    <vt:lpwstr>gIXfEEoigI1CkVl4g0ENU/CyZuFKpB682zRrdiQadZJHgCspzF0zSSAXy4_x000d_ VKOo5XvgowQ73d4FADinc5+tJv8wHX1LsFToDkFhTzPJqbAUQX1vsQzGvZxlQr78WPj+SQIE_x000d_ fGxkVPlx+pDPs6rnSNZTbRUQwRlfuqU/DsssWUnWyv1gW04vkIWVpodKl604OJ1cms6HPzbe_x000d_ Mzwm3Gft3+DwKhutUMlITUa1+DZtcPe9</vt:lpwstr>
  </property>
  <property fmtid="{D5CDD505-2E9C-101B-9397-08002B2CF9AE}" pid="12" name="_ms_pID_72534310">
    <vt:lpwstr>9Yf9LGFXEnVCZfwfIBUFCxe3M9gP60jstDzRuK52_x000d_ Xcp8/qWzZGKHAdKR4PEqJ+oEpao/6Go6gc41a7KkCXK47Fwt7JL0XCUh</vt:lpwstr>
  </property>
  <property fmtid="{D5CDD505-2E9C-101B-9397-08002B2CF9AE}" pid="13" name="_new_ms_pID_72543">
    <vt:lpwstr>(4)jNL0gM28At52Ieaf1valQ0LhCJhckLvJxApn9P4IOGXs2CxMSeBUEQOsYE7UL6xHmrDTkB0U
8XrwX0U2eGOvdKAbibq/OwBogqOvwFaAolHRNqNy2szIx/vIxGV3RldByVnAXNghwAf/C+Ny
nC0kXXrwMXgmyFvH5Z6NNWCVsONiwda3mR+L5JpGhOxLoPqs7SuuHSITb197MVyCXsGsK2ms
+l0YVy49NdVVuXoIAG</vt:lpwstr>
  </property>
  <property fmtid="{D5CDD505-2E9C-101B-9397-08002B2CF9AE}" pid="14" name="_new_ms_pID_725431">
    <vt:lpwstr>WNXmtkOaoMvO+RtN+AF98axcECtcDzeutF/RA/MuVrkTeP8na2B2yy
m1HCyY09R6IPysdOkoFKaGF95jn8IPRP7dOExBbQlWgSPqEZNo21+gLMWeFfBt+6pUhKdwFx
7ZPjMNuUrMypYPEZngI1VIdsJf4NZKyTLKZJ0nK7WxKub3aP/MoU61sfNyyw1Icb4IGb7OFn
9w8sA6NUyvf/2CAmXCRdXcc6p9josuAb8E0f</vt:lpwstr>
  </property>
  <property fmtid="{D5CDD505-2E9C-101B-9397-08002B2CF9AE}" pid="15" name="_new_ms_pID_725432">
    <vt:lpwstr>VPOcRqDszuG9Ea/DM6UvbMLgh7KalquPd6s3
kDXgkxV66sccXBRFRpUSm24+++OZrzrFJlZ9+cTKshms+WpKgjZh/IhT4aCGlcWjlqWZhRut
yeE31Jc/cvQKXkucHQJfR38BDLb6HDqUWvPBQ8sa4eIzSeLgq189G0a1RIIGyCiIJjSWXf10
g2H9RhGj00eoqTF/R7ak+JOb3Uld8rKRh6p8+RZSbt3zCH/cPW7Uhk</vt:lpwstr>
  </property>
  <property fmtid="{D5CDD505-2E9C-101B-9397-08002B2CF9AE}" pid="16" name="_new_ms_pID_725433">
    <vt:lpwstr>w4/CdPx+g5NrTVBBFR
HKTc81zHE57lJ6Sfop/J3Md4zKo=</vt:lpwstr>
  </property>
  <property fmtid="{D5CDD505-2E9C-101B-9397-08002B2CF9AE}" pid="17" name="_2015_ms_pID_725343">
    <vt:lpwstr>(3)HXfyWS741YZLHjYeFpey62bi5I1NjIuEFfbhEbrYweIU0zgIDyTgtvMhDSTue8pNg60H/h1v
UMp4ybDeuPqVsTjrhvwB35Aca5y+k9+NaM9LT3xhBBcyYYcu3Q8YgCZiNYuFA/Wvvy4NNhNe
0fb2rzRfxummwdvqHGjbdpybc8fXUV6ektVW2xRsSQ6Qqym5nnfWRqNU8a500abrHJMZ9F+R
sRQU3jnzLSiZvBsMjz</vt:lpwstr>
  </property>
  <property fmtid="{D5CDD505-2E9C-101B-9397-08002B2CF9AE}" pid="18" name="_2015_ms_pID_7253431">
    <vt:lpwstr>+8ZgI39Lxwv5zU4NNnwFpFqf/wLHsYIzpviiBF/CqCxKMJ/XE7xYz4
b4wxNf6ITEDjqfDXGg9IKmIAn8qoQQwwhKfIEJimsEyt8JpoemWNztnoM853S04z1NNxGYjA
F1r0G5zwe8Q57nvg97lHeiBoZa5SgrqVs1lmeF3da3LzTCXT3Ft6Iw7zwPRUpwqkUYavo6Eo
v5Lq1s5W88kXOoSQR9z9h/XsDeu+5cs8oySj</vt:lpwstr>
  </property>
  <property fmtid="{D5CDD505-2E9C-101B-9397-08002B2CF9AE}" pid="19" name="_2015_ms_pID_7253432">
    <vt:lpwstr>e8NelDXW2yYIOwgT8OWGggnqouuMreTWLtfI
7bGUq0bVYZPA9+2SFG1Gkvh6ewtx1Q==</vt:lpwstr>
  </property>
  <property fmtid="{D5CDD505-2E9C-101B-9397-08002B2CF9AE}" pid="20" name="ContentTypeId">
    <vt:lpwstr>0x01010077333E8A2F07A74D848136A2C03778F8</vt:lpwstr>
  </property>
  <property fmtid="{D5CDD505-2E9C-101B-9397-08002B2CF9AE}" pid="21" name="_readonly">
    <vt:lpwstr/>
  </property>
  <property fmtid="{D5CDD505-2E9C-101B-9397-08002B2CF9AE}" pid="22" name="_change">
    <vt:lpwstr/>
  </property>
  <property fmtid="{D5CDD505-2E9C-101B-9397-08002B2CF9AE}" pid="23" name="_full-control">
    <vt:lpwstr/>
  </property>
  <property fmtid="{D5CDD505-2E9C-101B-9397-08002B2CF9AE}" pid="24" name="sflag">
    <vt:lpwstr>1513911872</vt:lpwstr>
  </property>
</Properties>
</file>