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3" r:id="rId21"/>
    <p:sldId id="264" r:id="rId22"/>
    <p:sldId id="265" r:id="rId23"/>
    <p:sldId id="266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4632" autoAdjust="0"/>
  </p:normalViewPr>
  <p:slideViewPr>
    <p:cSldViewPr>
      <p:cViewPr varScale="1">
        <p:scale>
          <a:sx n="97" d="100"/>
          <a:sy n="97" d="100"/>
        </p:scale>
        <p:origin x="-10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72-2A91-42D9-9747-99B1957E21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09CE72-2A91-42D9-9747-99B1957E219A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2A7774E-68DE-4BBD-BFF0-07847C40914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/>
          <p:cNvSpPr>
            <a:spLocks noGrp="1"/>
          </p:cNvSpPr>
          <p:nvPr>
            <p:ph type="ctrTitle"/>
          </p:nvPr>
        </p:nvSpPr>
        <p:spPr>
          <a:xfrm>
            <a:off x="251520" y="836712"/>
            <a:ext cx="8640960" cy="1451247"/>
          </a:xfrm>
        </p:spPr>
        <p:txBody>
          <a:bodyPr/>
          <a:lstStyle/>
          <a:p>
            <a:r>
              <a:rPr lang="ru-RU" sz="4400" dirty="0" smtClean="0"/>
              <a:t>Разработка веб-приложения для аренды автомобилей</a:t>
            </a:r>
            <a:endParaRPr lang="ru-RU" sz="4400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3600400" cy="42021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Тема: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Подзаголовок 16"/>
          <p:cNvSpPr txBox="1">
            <a:spLocks/>
          </p:cNvSpPr>
          <p:nvPr/>
        </p:nvSpPr>
        <p:spPr>
          <a:xfrm>
            <a:off x="248012" y="3717032"/>
            <a:ext cx="3600400" cy="420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Автор: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Подзаголовок 16"/>
          <p:cNvSpPr txBox="1">
            <a:spLocks/>
          </p:cNvSpPr>
          <p:nvPr/>
        </p:nvSpPr>
        <p:spPr>
          <a:xfrm>
            <a:off x="221658" y="5157192"/>
            <a:ext cx="3600400" cy="420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Руководитель: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Заголовок 15"/>
          <p:cNvSpPr txBox="1">
            <a:spLocks/>
          </p:cNvSpPr>
          <p:nvPr/>
        </p:nvSpPr>
        <p:spPr>
          <a:xfrm>
            <a:off x="827584" y="4506348"/>
            <a:ext cx="2741566" cy="362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И.Н. Нафиков</a:t>
            </a:r>
            <a:r>
              <a:rPr lang="en-US" sz="2000" dirty="0"/>
              <a:t>,</a:t>
            </a:r>
            <a:r>
              <a:rPr lang="ru-RU" sz="2000" dirty="0" smtClean="0"/>
              <a:t> группа ГК </a:t>
            </a:r>
            <a:r>
              <a:rPr lang="en-US" sz="2000" dirty="0" smtClean="0"/>
              <a:t>Python31</a:t>
            </a:r>
            <a:endParaRPr lang="ru-RU" sz="2000" dirty="0"/>
          </a:p>
        </p:txBody>
      </p:sp>
      <p:sp>
        <p:nvSpPr>
          <p:cNvPr id="21" name="Заголовок 15"/>
          <p:cNvSpPr txBox="1">
            <a:spLocks/>
          </p:cNvSpPr>
          <p:nvPr/>
        </p:nvSpPr>
        <p:spPr>
          <a:xfrm>
            <a:off x="966338" y="5763096"/>
            <a:ext cx="2163748" cy="362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2000" dirty="0" err="1" smtClean="0"/>
              <a:t>Тороян</a:t>
            </a:r>
            <a:r>
              <a:rPr lang="ru-RU" sz="2000" dirty="0" smtClean="0"/>
              <a:t> С.С.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240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51"/>
          <a:stretch/>
        </p:blipFill>
        <p:spPr>
          <a:xfrm>
            <a:off x="2195736" y="1600200"/>
            <a:ext cx="4711934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0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52" y="1600200"/>
            <a:ext cx="553029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34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52" y="1600200"/>
            <a:ext cx="553029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54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76"/>
          <a:stretch/>
        </p:blipFill>
        <p:spPr>
          <a:xfrm>
            <a:off x="2195736" y="1600200"/>
            <a:ext cx="4702103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5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52" y="1600200"/>
            <a:ext cx="553029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5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41714"/>
            <a:ext cx="4072360" cy="3445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84784"/>
            <a:ext cx="4248472" cy="4902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4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52" y="1600200"/>
            <a:ext cx="553029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04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52" y="1600200"/>
            <a:ext cx="553029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4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5194920" cy="2631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08302"/>
            <a:ext cx="4119665" cy="2568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48" y="3933056"/>
            <a:ext cx="5522193" cy="2580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6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39" y="1600200"/>
            <a:ext cx="6822321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8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Актуальность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Аренда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автомобилей — это быстрорастущий рынок, который обеспечивает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Удобство и свободу передвижения для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пользователей;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Доступность для всех категорий клиентов — от туристов до деловых лиц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Уменьшение числа собственных автомобилей в крупных городах, что способствует снижению загрязнения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lvl="1" indent="4763">
              <a:buNone/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4763"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4763">
              <a:buNone/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4763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«Аренда автомобиля обеспечивает пользователей мобильностью и свободой выбора без необходимости владения собственным транспортом.»</a:t>
            </a:r>
          </a:p>
        </p:txBody>
      </p:sp>
    </p:spTree>
    <p:extLst>
      <p:ext uri="{BB962C8B-B14F-4D97-AF65-F5344CB8AC3E}">
        <p14:creationId xmlns:p14="http://schemas.microsoft.com/office/powerpoint/2010/main" val="27239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Результаты</a:t>
            </a:r>
            <a:endParaRPr lang="ru-RU" sz="40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Разработана платформа для аренды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автомобилей с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простым интерфейсом для пользователей и панелью управления для администратора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Повышена доступность аренды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автомобилей. Платформа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позволяет пользователям в любое время суток найти автомобиль и оформить аренду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Оптимизирован процесс аренды и возврата автомобилей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6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/>
              <a:t>Перспективы развития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Расширение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автопарка: </a:t>
            </a:r>
          </a:p>
          <a:p>
            <a:pPr marL="457200" lvl="2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Добавление новых категорий автомобилей, например, электромобилей.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Интеграция с мобильным приложением: 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2" indent="0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удобного доступа к сервису с телефона.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Оптимизация системы мониторинга: 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2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Добавление датчиков GPS для отслеживания автомобилей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Внедрение программы лояльности: </a:t>
            </a:r>
          </a:p>
          <a:p>
            <a:pPr marL="457200" lvl="2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Бонусы и скидки для постоянных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3959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/>
              <a:t>Заключение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Подведём 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итоги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685800" lvl="2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аренды автомобилей — это удобный инструмент для всех, кто нуждается в мобильности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685800" lvl="2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достиг поставленных целей и представляет собой простую и удобную систему для аренды автомобилей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685800" lvl="2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Приложение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поможет пользователям быстрее находить подходящий автомобиль и легко оформлять аренду.</a:t>
            </a:r>
          </a:p>
        </p:txBody>
      </p:sp>
    </p:spTree>
    <p:extLst>
      <p:ext uri="{BB962C8B-B14F-4D97-AF65-F5344CB8AC3E}">
        <p14:creationId xmlns:p14="http://schemas.microsoft.com/office/powerpoint/2010/main" val="8826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/>
              <a:t>Вопросы и ответы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endParaRPr lang="ru-RU" b="1" dirty="0"/>
          </a:p>
          <a:p>
            <a:pPr marL="0" lvl="1" indent="0">
              <a:buNone/>
            </a:pPr>
            <a:endParaRPr lang="ru-RU" b="1" dirty="0" smtClean="0"/>
          </a:p>
          <a:p>
            <a:pPr marL="0" lvl="1" indent="0">
              <a:buNone/>
            </a:pPr>
            <a:endParaRPr lang="ru-RU" b="1" dirty="0"/>
          </a:p>
          <a:p>
            <a:pPr marL="0" lvl="1" indent="0" algn="ctr">
              <a:buNone/>
            </a:pPr>
            <a:r>
              <a:rPr lang="ru-RU" sz="16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ru-RU" sz="16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buNone/>
            </a:pP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buNone/>
            </a:pPr>
            <a:endParaRPr lang="ru-RU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buNone/>
            </a:pPr>
            <a:endParaRPr lang="ru-RU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buNone/>
            </a:pPr>
            <a:endParaRPr lang="ru-RU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buNone/>
            </a:pP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buNone/>
            </a:pPr>
            <a:endParaRPr lang="ru-RU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buNone/>
            </a:pP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buNone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Спасибо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внимание!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/>
              <a:t>Цель и </a:t>
            </a:r>
            <a:r>
              <a:rPr lang="ru-RU" sz="4000" dirty="0" smtClean="0"/>
              <a:t>задачи</a:t>
            </a:r>
            <a:endParaRPr lang="ru-RU" sz="40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Цель проекта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удобного сервиса аренды автомобилей с простым интерфейсом для пользователей и эффективной системой управления для владельцев бизнеса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00050" lvl="1" indent="0">
              <a:buNone/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00050" lvl="1" indent="0">
              <a:buNone/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 проекта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Разработать платформу для поиска и бронирования автомобилей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Обеспечить удобное управление бронированием, возвратом и оплатой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Создать систему учета для эффективного управления автопарком.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4763"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4763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016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Функциональность системы</a:t>
            </a:r>
            <a:endParaRPr lang="ru-RU" sz="40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Регистрация и авторизация: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2" indent="0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Личный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кабинет пользователя для удобства бронирования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Поиск и фильтрация автомобилей: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2" indent="0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автомобилей по классу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марке.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Бронирование: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2" indent="0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Возможность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бронирования на нужный период и расчет стоимости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Оплата и документы: 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2" indent="0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Система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расчета стоимости аренды, возможность загрузки документов и оплаты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автопарком: 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2" indent="0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Панель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администратора для учета автомобилей, управления бронированиями и отслеживания возвратов.</a:t>
            </a:r>
          </a:p>
          <a:p>
            <a:pPr marL="0" lvl="1" indent="4763">
              <a:buNone/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/>
              <a:t>Технологии и инструменты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Бэкенд: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Django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Python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3.12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Фронтенд: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457200" lvl="2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HTML, CSS,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База данных: 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Lite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Визуализация: 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2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Использование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Yandex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Maps API для отображения местоположения точек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аренды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Хостинг и развертывание: 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2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Timeweb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Amvera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Cloud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4763">
              <a:buNone/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15" y="1600200"/>
            <a:ext cx="5753369" cy="4708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86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02" y="2299586"/>
            <a:ext cx="5414048" cy="4430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553029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6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96" y="1600200"/>
            <a:ext cx="4668207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5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4000" dirty="0" smtClean="0"/>
              <a:t>Реализация ИС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52" y="1600200"/>
            <a:ext cx="553029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0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588</TotalTime>
  <Words>411</Words>
  <Application>Microsoft Office PowerPoint</Application>
  <PresentationFormat>Экран (4:3)</PresentationFormat>
  <Paragraphs>92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Исполнительная</vt:lpstr>
      <vt:lpstr>Разработка веб-приложения для аренды автомобилей</vt:lpstr>
      <vt:lpstr>Актуальность</vt:lpstr>
      <vt:lpstr>Цель и задачи</vt:lpstr>
      <vt:lpstr>Функциональность системы</vt:lpstr>
      <vt:lpstr>Технологии и инструменты</vt:lpstr>
      <vt:lpstr>Реализация ИС</vt:lpstr>
      <vt:lpstr>Реализация ИС</vt:lpstr>
      <vt:lpstr>Реализация ИС</vt:lpstr>
      <vt:lpstr>Реализация ИС</vt:lpstr>
      <vt:lpstr>Реализация ИС</vt:lpstr>
      <vt:lpstr>Реализация ИС</vt:lpstr>
      <vt:lpstr>Реализация ИС</vt:lpstr>
      <vt:lpstr>Реализация ИС</vt:lpstr>
      <vt:lpstr>Реализация ИС</vt:lpstr>
      <vt:lpstr>Реализация ИС</vt:lpstr>
      <vt:lpstr>Реализация ИС</vt:lpstr>
      <vt:lpstr>Реализация ИС</vt:lpstr>
      <vt:lpstr>Реализация ИС</vt:lpstr>
      <vt:lpstr>Реализация ИС</vt:lpstr>
      <vt:lpstr>Результаты</vt:lpstr>
      <vt:lpstr>Перспективы развития</vt:lpstr>
      <vt:lpstr>Заключение</vt:lpstr>
      <vt:lpstr>Вопросы и ответы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Нафиков Илья Николаевич</dc:creator>
  <cp:lastModifiedBy>Нафиков Илья Николаевич</cp:lastModifiedBy>
  <cp:revision>15</cp:revision>
  <dcterms:created xsi:type="dcterms:W3CDTF">2024-11-02T05:10:15Z</dcterms:created>
  <dcterms:modified xsi:type="dcterms:W3CDTF">2024-11-12T08:15:37Z</dcterms:modified>
</cp:coreProperties>
</file>