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 autoAdjust="0"/>
    <p:restoredTop sz="94632" autoAdjust="0"/>
  </p:normalViewPr>
  <p:slideViewPr>
    <p:cSldViewPr>
      <p:cViewPr varScale="1">
        <p:scale>
          <a:sx n="97" d="100"/>
          <a:sy n="97" d="100"/>
        </p:scale>
        <p:origin x="-10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CE72-2A91-42D9-9747-99B1957E219A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7774E-68DE-4BBD-BFF0-07847C40914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CE72-2A91-42D9-9747-99B1957E219A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774E-68DE-4BBD-BFF0-07847C4091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CE72-2A91-42D9-9747-99B1957E219A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774E-68DE-4BBD-BFF0-07847C4091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CE72-2A91-42D9-9747-99B1957E219A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774E-68DE-4BBD-BFF0-07847C4091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CE72-2A91-42D9-9747-99B1957E219A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774E-68DE-4BBD-BFF0-07847C40914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CE72-2A91-42D9-9747-99B1957E219A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774E-68DE-4BBD-BFF0-07847C40914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CE72-2A91-42D9-9747-99B1957E219A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774E-68DE-4BBD-BFF0-07847C40914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CE72-2A91-42D9-9747-99B1957E219A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774E-68DE-4BBD-BFF0-07847C4091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CE72-2A91-42D9-9747-99B1957E219A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774E-68DE-4BBD-BFF0-07847C4091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CE72-2A91-42D9-9747-99B1957E219A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774E-68DE-4BBD-BFF0-07847C4091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CE72-2A91-42D9-9747-99B1957E219A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774E-68DE-4BBD-BFF0-07847C4091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D09CE72-2A91-42D9-9747-99B1957E219A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2A7774E-68DE-4BBD-BFF0-07847C40914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5"/>
          <p:cNvSpPr>
            <a:spLocks noGrp="1"/>
          </p:cNvSpPr>
          <p:nvPr>
            <p:ph type="ctrTitle"/>
          </p:nvPr>
        </p:nvSpPr>
        <p:spPr>
          <a:xfrm>
            <a:off x="251520" y="836712"/>
            <a:ext cx="8640960" cy="1451247"/>
          </a:xfrm>
        </p:spPr>
        <p:txBody>
          <a:bodyPr/>
          <a:lstStyle/>
          <a:p>
            <a:r>
              <a:rPr lang="ru-RU" sz="4400" dirty="0" smtClean="0"/>
              <a:t>Название дипломного проекта</a:t>
            </a:r>
            <a:endParaRPr lang="ru-RU" sz="4400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251520" y="116632"/>
            <a:ext cx="3600400" cy="42021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dirty="0" smtClean="0"/>
              <a:t>Название проекта:</a:t>
            </a:r>
            <a:endParaRPr lang="ru-RU" dirty="0"/>
          </a:p>
        </p:txBody>
      </p:sp>
      <p:sp>
        <p:nvSpPr>
          <p:cNvPr id="18" name="Подзаголовок 16"/>
          <p:cNvSpPr txBox="1">
            <a:spLocks/>
          </p:cNvSpPr>
          <p:nvPr/>
        </p:nvSpPr>
        <p:spPr>
          <a:xfrm>
            <a:off x="248012" y="3717032"/>
            <a:ext cx="3600400" cy="420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/>
              <a:t>Автор:</a:t>
            </a:r>
            <a:endParaRPr lang="ru-RU" dirty="0"/>
          </a:p>
        </p:txBody>
      </p:sp>
      <p:sp>
        <p:nvSpPr>
          <p:cNvPr id="19" name="Подзаголовок 16"/>
          <p:cNvSpPr txBox="1">
            <a:spLocks/>
          </p:cNvSpPr>
          <p:nvPr/>
        </p:nvSpPr>
        <p:spPr>
          <a:xfrm>
            <a:off x="221658" y="5157192"/>
            <a:ext cx="3600400" cy="420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/>
              <a:t>Дата:</a:t>
            </a:r>
            <a:endParaRPr lang="ru-RU" dirty="0"/>
          </a:p>
        </p:txBody>
      </p:sp>
      <p:sp>
        <p:nvSpPr>
          <p:cNvPr id="20" name="Заголовок 15"/>
          <p:cNvSpPr txBox="1">
            <a:spLocks/>
          </p:cNvSpPr>
          <p:nvPr/>
        </p:nvSpPr>
        <p:spPr>
          <a:xfrm>
            <a:off x="966338" y="4506348"/>
            <a:ext cx="2163748" cy="3628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2000" dirty="0" smtClean="0"/>
              <a:t>И.Н. Нафиков</a:t>
            </a:r>
            <a:endParaRPr lang="ru-RU" sz="2000" dirty="0"/>
          </a:p>
        </p:txBody>
      </p:sp>
      <p:sp>
        <p:nvSpPr>
          <p:cNvPr id="21" name="Заголовок 15"/>
          <p:cNvSpPr txBox="1">
            <a:spLocks/>
          </p:cNvSpPr>
          <p:nvPr/>
        </p:nvSpPr>
        <p:spPr>
          <a:xfrm>
            <a:off x="966338" y="5944502"/>
            <a:ext cx="2163748" cy="3628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2000" dirty="0" smtClean="0"/>
              <a:t>06.11.2024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240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ru-RU" sz="4000" dirty="0"/>
              <a:t>Заключение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ru-RU" sz="2400" b="1" dirty="0" smtClean="0"/>
              <a:t>Подведём </a:t>
            </a:r>
            <a:r>
              <a:rPr lang="ru-RU" sz="2400" b="1" dirty="0"/>
              <a:t>итоги</a:t>
            </a:r>
            <a:r>
              <a:rPr lang="ru-RU" sz="2400" b="1" dirty="0" smtClean="0"/>
              <a:t>:</a:t>
            </a:r>
          </a:p>
          <a:p>
            <a:pPr marL="685800" lvl="2"/>
            <a:r>
              <a:rPr lang="ru-RU" dirty="0" smtClean="0"/>
              <a:t>Сервис </a:t>
            </a:r>
            <a:r>
              <a:rPr lang="ru-RU" dirty="0"/>
              <a:t>аренды автомобилей — это удобный инструмент для всех, кто нуждается в мобильности</a:t>
            </a:r>
            <a:r>
              <a:rPr lang="ru-RU" dirty="0" smtClean="0"/>
              <a:t>.</a:t>
            </a:r>
          </a:p>
          <a:p>
            <a:pPr marL="685800" lvl="2"/>
            <a:r>
              <a:rPr lang="ru-RU" dirty="0" smtClean="0"/>
              <a:t>Проект </a:t>
            </a:r>
            <a:r>
              <a:rPr lang="ru-RU" dirty="0"/>
              <a:t>достиг поставленных целей и представляет собой простую и удобную систему для аренды автомобилей</a:t>
            </a:r>
            <a:r>
              <a:rPr lang="ru-RU" dirty="0" smtClean="0"/>
              <a:t>.</a:t>
            </a:r>
          </a:p>
          <a:p>
            <a:pPr marL="685800" lvl="2"/>
            <a:r>
              <a:rPr lang="ru-RU" dirty="0" smtClean="0"/>
              <a:t>Приложение </a:t>
            </a:r>
            <a:r>
              <a:rPr lang="ru-RU" dirty="0"/>
              <a:t>поможет пользователям быстрее находить подходящий автомобиль и легко оформлять аренду.</a:t>
            </a:r>
          </a:p>
        </p:txBody>
      </p:sp>
    </p:spTree>
    <p:extLst>
      <p:ext uri="{BB962C8B-B14F-4D97-AF65-F5344CB8AC3E}">
        <p14:creationId xmlns:p14="http://schemas.microsoft.com/office/powerpoint/2010/main" val="8826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ru-RU" sz="4000" dirty="0"/>
              <a:t>Вопросы и ответы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85000" lnSpcReduction="20000"/>
          </a:bodyPr>
          <a:lstStyle/>
          <a:p>
            <a:pPr marL="0" lvl="1" indent="0">
              <a:buNone/>
            </a:pPr>
            <a:endParaRPr lang="ru-RU" b="1" dirty="0"/>
          </a:p>
          <a:p>
            <a:pPr marL="0" lvl="1" indent="0">
              <a:buNone/>
            </a:pPr>
            <a:endParaRPr lang="ru-RU" b="1" dirty="0" smtClean="0"/>
          </a:p>
          <a:p>
            <a:pPr marL="0" lvl="1" indent="0">
              <a:buNone/>
            </a:pPr>
            <a:endParaRPr lang="ru-RU" b="1" dirty="0"/>
          </a:p>
          <a:p>
            <a:pPr marL="0" lvl="1" indent="0" algn="ctr">
              <a:buNone/>
            </a:pPr>
            <a:r>
              <a:rPr lang="ru-RU" sz="16200" b="1" dirty="0"/>
              <a:t>?</a:t>
            </a:r>
            <a:endParaRPr lang="ru-RU" sz="16200" b="1" dirty="0" smtClean="0"/>
          </a:p>
          <a:p>
            <a:pPr marL="0" lvl="1" indent="0">
              <a:buNone/>
            </a:pPr>
            <a:endParaRPr lang="ru-RU" b="1" dirty="0"/>
          </a:p>
          <a:p>
            <a:pPr marL="0" lvl="1" indent="0">
              <a:buNone/>
            </a:pPr>
            <a:endParaRPr lang="ru-RU" b="1" dirty="0" smtClean="0"/>
          </a:p>
          <a:p>
            <a:pPr marL="0" lvl="1" indent="0">
              <a:buNone/>
            </a:pPr>
            <a:endParaRPr lang="ru-RU" b="1" dirty="0" smtClean="0"/>
          </a:p>
          <a:p>
            <a:pPr marL="0" lvl="1" indent="0">
              <a:buNone/>
            </a:pPr>
            <a:endParaRPr lang="ru-RU" b="1" dirty="0" smtClean="0"/>
          </a:p>
          <a:p>
            <a:pPr marL="0" lvl="1" indent="0">
              <a:buNone/>
            </a:pPr>
            <a:endParaRPr lang="ru-RU" b="1" dirty="0"/>
          </a:p>
          <a:p>
            <a:pPr marL="0" lvl="1" indent="0">
              <a:buNone/>
            </a:pPr>
            <a:endParaRPr lang="ru-RU" b="1" dirty="0" smtClean="0"/>
          </a:p>
          <a:p>
            <a:pPr marL="0" lvl="1" indent="0">
              <a:buNone/>
            </a:pPr>
            <a:endParaRPr lang="ru-RU" b="1" dirty="0"/>
          </a:p>
          <a:p>
            <a:pPr marL="0" lvl="1" indent="0">
              <a:buNone/>
            </a:pPr>
            <a:r>
              <a:rPr lang="ru-RU" b="1" dirty="0" smtClean="0"/>
              <a:t>Спасибо </a:t>
            </a:r>
            <a:r>
              <a:rPr lang="ru-RU" b="1" dirty="0"/>
              <a:t>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941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ru-RU" sz="4000" dirty="0" smtClean="0"/>
              <a:t>Актуальность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Аренда </a:t>
            </a:r>
            <a:r>
              <a:rPr lang="ru-RU" dirty="0"/>
              <a:t>автомобилей — это быстрорастущий рынок, который обеспечивает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Удобство и свободу передвижения для </a:t>
            </a:r>
            <a:r>
              <a:rPr lang="ru-RU" dirty="0" smtClean="0"/>
              <a:t>пользователей;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Доступность для всех категорий клиентов — от туристов до деловых лиц</a:t>
            </a:r>
            <a:r>
              <a:rPr lang="ru-RU" dirty="0" smtClean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Уменьшение числа собственных автомобилей в крупных городах, что способствует снижению загрязнения</a:t>
            </a:r>
            <a:r>
              <a:rPr lang="ru-RU" dirty="0" smtClean="0"/>
              <a:t>.</a:t>
            </a:r>
          </a:p>
          <a:p>
            <a:pPr marL="0" lvl="1" indent="4763">
              <a:buNone/>
            </a:pPr>
            <a:endParaRPr lang="ru-RU" dirty="0" smtClean="0"/>
          </a:p>
          <a:p>
            <a:pPr marL="0" lvl="1" indent="4763">
              <a:buNone/>
            </a:pPr>
            <a:endParaRPr lang="ru-RU" dirty="0"/>
          </a:p>
          <a:p>
            <a:pPr marL="0" lvl="1" indent="4763">
              <a:buNone/>
            </a:pPr>
            <a:endParaRPr lang="ru-RU" dirty="0" smtClean="0"/>
          </a:p>
          <a:p>
            <a:pPr marL="0" lvl="1" indent="4763">
              <a:buNone/>
            </a:pPr>
            <a:r>
              <a:rPr lang="ru-RU" dirty="0"/>
              <a:t>«Аренда автомобиля обеспечивает пользователей мобильностью и свободой выбора без необходимости владения собственным транспортом.»</a:t>
            </a:r>
          </a:p>
        </p:txBody>
      </p:sp>
    </p:spTree>
    <p:extLst>
      <p:ext uri="{BB962C8B-B14F-4D97-AF65-F5344CB8AC3E}">
        <p14:creationId xmlns:p14="http://schemas.microsoft.com/office/powerpoint/2010/main" val="272397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ru-RU" sz="4000" dirty="0"/>
              <a:t>Цель и </a:t>
            </a:r>
            <a:r>
              <a:rPr lang="ru-RU" sz="4000" dirty="0" smtClean="0"/>
              <a:t>задачи</a:t>
            </a:r>
            <a:endParaRPr lang="ru-RU" sz="4000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Цель проекта</a:t>
            </a:r>
            <a:r>
              <a:rPr lang="ru-RU" dirty="0" smtClean="0"/>
              <a:t>:</a:t>
            </a:r>
          </a:p>
          <a:p>
            <a:pPr marL="400050" lvl="1" indent="0">
              <a:buNone/>
            </a:pPr>
            <a:r>
              <a:rPr lang="ru-RU" dirty="0" smtClean="0"/>
              <a:t>Создание </a:t>
            </a:r>
            <a:r>
              <a:rPr lang="ru-RU" dirty="0"/>
              <a:t>удобного сервиса аренды автомобилей с простым интерфейсом для пользователей и эффективной системой управления для владельцев бизнеса</a:t>
            </a:r>
            <a:r>
              <a:rPr lang="ru-RU" dirty="0" smtClean="0"/>
              <a:t>.</a:t>
            </a:r>
          </a:p>
          <a:p>
            <a:pPr marL="400050" lvl="1" indent="0">
              <a:buNone/>
            </a:pPr>
            <a:endParaRPr lang="ru-RU" dirty="0" smtClean="0"/>
          </a:p>
          <a:p>
            <a:pPr marL="400050" lvl="1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/>
              <a:t>Задачи проекта</a:t>
            </a:r>
            <a:r>
              <a:rPr lang="ru-RU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Разработать платформу для поиска и бронирования автомобилей</a:t>
            </a:r>
            <a:r>
              <a:rPr lang="ru-RU" dirty="0" smtClean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Обеспечить удобное управление бронированием, возвратом и оплатой</a:t>
            </a:r>
            <a:r>
              <a:rPr lang="ru-RU" dirty="0" smtClean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Создать систему учета для эффективного управления автопарком.</a:t>
            </a:r>
            <a:endParaRPr lang="ru-RU" dirty="0" smtClean="0"/>
          </a:p>
          <a:p>
            <a:pPr marL="0" lvl="1" indent="4763">
              <a:buNone/>
            </a:pPr>
            <a:endParaRPr lang="ru-RU" dirty="0"/>
          </a:p>
          <a:p>
            <a:pPr marL="0" lvl="1" indent="4763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0169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ru-RU" sz="4000" dirty="0"/>
              <a:t>Описание функционала системы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/>
              <a:t>Регистрация и авторизация:</a:t>
            </a:r>
            <a:r>
              <a:rPr lang="ru-RU" dirty="0"/>
              <a:t> </a:t>
            </a:r>
            <a:endParaRPr lang="ru-RU" dirty="0" smtClean="0"/>
          </a:p>
          <a:p>
            <a:pPr marL="457200" lvl="2" indent="0">
              <a:buNone/>
            </a:pPr>
            <a:r>
              <a:rPr lang="ru-RU" dirty="0" smtClean="0"/>
              <a:t>Личный </a:t>
            </a:r>
            <a:r>
              <a:rPr lang="ru-RU" dirty="0"/>
              <a:t>кабинет пользователя для удобства бронирования</a:t>
            </a:r>
            <a:r>
              <a:rPr lang="ru-RU" dirty="0" smtClean="0"/>
              <a:t>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/>
              <a:t>Поиск и фильтрация автомобилей:</a:t>
            </a:r>
            <a:r>
              <a:rPr lang="ru-RU" sz="2400" dirty="0"/>
              <a:t> </a:t>
            </a:r>
            <a:endParaRPr lang="ru-RU" sz="2400" dirty="0" smtClean="0"/>
          </a:p>
          <a:p>
            <a:pPr marL="457200" lvl="2" indent="0">
              <a:buNone/>
            </a:pPr>
            <a:r>
              <a:rPr lang="ru-RU" dirty="0" smtClean="0"/>
              <a:t>Выбор </a:t>
            </a:r>
            <a:r>
              <a:rPr lang="ru-RU" dirty="0"/>
              <a:t>автомобилей по классу, марке и дате</a:t>
            </a:r>
            <a:r>
              <a:rPr lang="ru-RU" dirty="0" smtClean="0"/>
              <a:t>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/>
              <a:t>Бронирование:</a:t>
            </a:r>
            <a:r>
              <a:rPr lang="ru-RU" sz="2400" dirty="0"/>
              <a:t> </a:t>
            </a:r>
            <a:endParaRPr lang="ru-RU" sz="2400" dirty="0" smtClean="0"/>
          </a:p>
          <a:p>
            <a:pPr marL="457200" lvl="2" indent="0">
              <a:buNone/>
            </a:pPr>
            <a:r>
              <a:rPr lang="ru-RU" dirty="0" smtClean="0"/>
              <a:t>Возможность </a:t>
            </a:r>
            <a:r>
              <a:rPr lang="ru-RU" dirty="0"/>
              <a:t>бронирования на нужный период и расчет стоимости</a:t>
            </a:r>
            <a:r>
              <a:rPr lang="ru-RU" dirty="0" smtClean="0"/>
              <a:t>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/>
              <a:t>Оплата и документы: </a:t>
            </a:r>
            <a:endParaRPr lang="ru-RU" sz="2400" b="1" dirty="0" smtClean="0"/>
          </a:p>
          <a:p>
            <a:pPr marL="457200" lvl="2" indent="0">
              <a:buNone/>
            </a:pPr>
            <a:r>
              <a:rPr lang="ru-RU" dirty="0" smtClean="0"/>
              <a:t>Система </a:t>
            </a:r>
            <a:r>
              <a:rPr lang="ru-RU" dirty="0"/>
              <a:t>расчета стоимости аренды, возможность загрузки документов и оплаты</a:t>
            </a:r>
            <a:r>
              <a:rPr lang="ru-RU" dirty="0" smtClean="0"/>
              <a:t>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/>
              <a:t>Управление автопарком: </a:t>
            </a:r>
            <a:endParaRPr lang="ru-RU" sz="2400" b="1" dirty="0" smtClean="0"/>
          </a:p>
          <a:p>
            <a:pPr marL="457200" lvl="2" indent="0">
              <a:buNone/>
            </a:pPr>
            <a:r>
              <a:rPr lang="ru-RU" dirty="0" smtClean="0"/>
              <a:t>Панель </a:t>
            </a:r>
            <a:r>
              <a:rPr lang="ru-RU" dirty="0"/>
              <a:t>администратора для учета автомобилей, управления бронированиями и отслеживания возвратов.</a:t>
            </a:r>
          </a:p>
          <a:p>
            <a:pPr marL="0" lvl="1" indent="4763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2458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ru-RU" sz="4000" dirty="0"/>
              <a:t>Технологии и инструменты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/>
              <a:t>Бэкенд:</a:t>
            </a:r>
            <a:r>
              <a:rPr lang="ru-RU" sz="2400" b="1" dirty="0" smtClean="0"/>
              <a:t> </a:t>
            </a:r>
          </a:p>
          <a:p>
            <a:pPr marL="457200" lvl="2" indent="0">
              <a:buNone/>
            </a:pPr>
            <a:r>
              <a:rPr lang="en-US" dirty="0"/>
              <a:t>Django, Python</a:t>
            </a:r>
            <a:r>
              <a:rPr lang="ru-RU" dirty="0" smtClean="0"/>
              <a:t>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/>
              <a:t>Фронтенд:</a:t>
            </a:r>
            <a:r>
              <a:rPr lang="ru-RU" sz="2400" b="1" dirty="0" smtClean="0"/>
              <a:t> </a:t>
            </a:r>
          </a:p>
          <a:p>
            <a:pPr marL="457200" lvl="2" indent="0">
              <a:buNone/>
            </a:pPr>
            <a:r>
              <a:rPr lang="en-US" dirty="0"/>
              <a:t>HTML, CSS, JavaScript</a:t>
            </a:r>
            <a:r>
              <a:rPr lang="ru-RU" dirty="0" smtClean="0"/>
              <a:t>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/>
              <a:t>База данных:</a:t>
            </a:r>
            <a:r>
              <a:rPr lang="ru-RU" sz="2400" b="1" dirty="0" smtClean="0"/>
              <a:t> </a:t>
            </a:r>
          </a:p>
          <a:p>
            <a:pPr marL="457200" lvl="2" indent="0">
              <a:buNone/>
            </a:pPr>
            <a:r>
              <a:rPr lang="en-US" dirty="0" smtClean="0"/>
              <a:t>SQL Lite</a:t>
            </a:r>
            <a:r>
              <a:rPr lang="ru-RU" dirty="0" smtClean="0"/>
              <a:t>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/>
              <a:t>Визуализация: </a:t>
            </a:r>
            <a:endParaRPr lang="ru-RU" sz="2400" b="1" dirty="0" smtClean="0"/>
          </a:p>
          <a:p>
            <a:pPr marL="457200" lvl="2" indent="0">
              <a:buNone/>
            </a:pPr>
            <a:r>
              <a:rPr lang="ru-RU" dirty="0"/>
              <a:t>Использование </a:t>
            </a:r>
            <a:r>
              <a:rPr lang="en-US" dirty="0" smtClean="0"/>
              <a:t>Yandex</a:t>
            </a:r>
            <a:r>
              <a:rPr lang="ru-RU" dirty="0" smtClean="0"/>
              <a:t> </a:t>
            </a:r>
            <a:r>
              <a:rPr lang="ru-RU" dirty="0"/>
              <a:t>Maps API для отображения местоположения точек аренды.</a:t>
            </a:r>
            <a:endParaRPr lang="ru-RU" dirty="0" smtClean="0"/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/>
              <a:t>Хостинг и развертывание: </a:t>
            </a:r>
            <a:endParaRPr lang="ru-RU" sz="2400" b="1" dirty="0" smtClean="0"/>
          </a:p>
          <a:p>
            <a:pPr marL="457200" lvl="2" indent="0">
              <a:buNone/>
            </a:pPr>
            <a:r>
              <a:rPr lang="en-US" dirty="0" smtClean="0"/>
              <a:t>Timeweb </a:t>
            </a:r>
            <a:r>
              <a:rPr lang="ru-RU" dirty="0" smtClean="0"/>
              <a:t>и </a:t>
            </a:r>
            <a:r>
              <a:rPr lang="en-US" dirty="0"/>
              <a:t>Amvera Cloud</a:t>
            </a:r>
            <a:r>
              <a:rPr lang="ru-RU" dirty="0" smtClean="0"/>
              <a:t>.</a:t>
            </a:r>
            <a:endParaRPr lang="ru-RU" dirty="0"/>
          </a:p>
          <a:p>
            <a:pPr marL="0" lvl="1" indent="4763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8441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ru-RU" sz="4000" dirty="0"/>
              <a:t>Описание работы системы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/>
              <a:t>Шаг 1:</a:t>
            </a:r>
            <a:r>
              <a:rPr lang="ru-RU" sz="2400" b="1" dirty="0" smtClean="0"/>
              <a:t> </a:t>
            </a:r>
          </a:p>
          <a:p>
            <a:pPr marL="457200" lvl="2" indent="0">
              <a:buNone/>
            </a:pPr>
            <a:r>
              <a:rPr lang="ru-RU" dirty="0"/>
              <a:t>Пользователь регистрируется или входит в систему.</a:t>
            </a:r>
            <a:endParaRPr lang="ru-RU" dirty="0" smtClean="0"/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/>
              <a:t>Шаг 2:</a:t>
            </a:r>
            <a:r>
              <a:rPr lang="ru-RU" sz="2400" b="1" dirty="0" smtClean="0"/>
              <a:t> </a:t>
            </a:r>
          </a:p>
          <a:p>
            <a:pPr marL="457200" lvl="2" indent="0">
              <a:buNone/>
            </a:pPr>
            <a:r>
              <a:rPr lang="ru-RU" dirty="0"/>
              <a:t>Выбирает автомобиль, указывает сроки аренды.</a:t>
            </a:r>
            <a:endParaRPr lang="ru-RU" dirty="0" smtClean="0"/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/>
              <a:t>Шаг 3:</a:t>
            </a:r>
            <a:r>
              <a:rPr lang="ru-RU" sz="2400" b="1" dirty="0" smtClean="0"/>
              <a:t> </a:t>
            </a:r>
          </a:p>
          <a:p>
            <a:pPr marL="457200" lvl="2" indent="0">
              <a:buNone/>
            </a:pPr>
            <a:r>
              <a:rPr lang="ru-RU" dirty="0" smtClean="0"/>
              <a:t>Оформляет </a:t>
            </a:r>
            <a:r>
              <a:rPr lang="ru-RU" dirty="0"/>
              <a:t>бронирование и вносит оплату.</a:t>
            </a:r>
            <a:endParaRPr lang="ru-RU" dirty="0" smtClean="0"/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/>
              <a:t>Шаг 4: </a:t>
            </a:r>
            <a:endParaRPr lang="ru-RU" sz="2400" b="1" dirty="0" smtClean="0"/>
          </a:p>
          <a:p>
            <a:pPr marL="457200" lvl="2" indent="0">
              <a:buNone/>
            </a:pPr>
            <a:r>
              <a:rPr lang="ru-RU" dirty="0"/>
              <a:t>Получает подтверждение и доступ к автомобилю в выбранной точке.</a:t>
            </a:r>
            <a:endParaRPr lang="ru-RU" dirty="0" smtClean="0"/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/>
              <a:t>Шаг 5: </a:t>
            </a:r>
            <a:endParaRPr lang="ru-RU" sz="2400" b="1" dirty="0" smtClean="0"/>
          </a:p>
          <a:p>
            <a:pPr marL="457200" lvl="2" indent="0">
              <a:buNone/>
            </a:pPr>
            <a:r>
              <a:rPr lang="ru-RU" dirty="0"/>
              <a:t>Возврат автомобиля и закрытие аренды в системе.</a:t>
            </a:r>
          </a:p>
          <a:p>
            <a:pPr marL="0" lvl="1" indent="4763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3864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ru-RU" sz="4000" dirty="0"/>
              <a:t>Основные условия аренды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/>
              <a:t>Возрастное </a:t>
            </a:r>
            <a:r>
              <a:rPr lang="ru-RU" sz="2400" b="1" dirty="0" smtClean="0"/>
              <a:t>ограничение: </a:t>
            </a:r>
          </a:p>
          <a:p>
            <a:pPr marL="457200" lvl="2" indent="0">
              <a:buNone/>
            </a:pPr>
            <a:r>
              <a:rPr lang="ru-RU" dirty="0"/>
              <a:t>Минимальный возраст для аренды — 18 лет (или 21 год для премиальных классов).</a:t>
            </a:r>
            <a:endParaRPr lang="ru-RU" dirty="0" smtClean="0"/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/>
              <a:t>Необходимые </a:t>
            </a:r>
            <a:r>
              <a:rPr lang="ru-RU" sz="2400" b="1" dirty="0" smtClean="0"/>
              <a:t>документы: </a:t>
            </a:r>
          </a:p>
          <a:p>
            <a:pPr marL="457200" lvl="2" indent="0">
              <a:buNone/>
            </a:pPr>
            <a:r>
              <a:rPr lang="ru-RU" dirty="0"/>
              <a:t>Водительские права, паспорт.</a:t>
            </a:r>
            <a:endParaRPr lang="ru-RU" dirty="0" smtClean="0"/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/>
              <a:t>Условия возврата </a:t>
            </a:r>
            <a:r>
              <a:rPr lang="ru-RU" sz="2400" b="1" dirty="0" smtClean="0"/>
              <a:t>автомобиля: </a:t>
            </a:r>
          </a:p>
          <a:p>
            <a:pPr marL="457200" lvl="2" indent="0">
              <a:buNone/>
            </a:pPr>
            <a:r>
              <a:rPr lang="ru-RU" dirty="0" smtClean="0"/>
              <a:t>Автомобиль </a:t>
            </a:r>
            <a:r>
              <a:rPr lang="ru-RU" dirty="0"/>
              <a:t>должен быть возвращен в первоначальном состоянии, без повреждений и в оговоренный срок.</a:t>
            </a:r>
            <a:endParaRPr lang="ru-RU" dirty="0" smtClean="0"/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/>
              <a:t>Штрафы и </a:t>
            </a:r>
            <a:r>
              <a:rPr lang="ru-RU" sz="2400" b="1" dirty="0" smtClean="0"/>
              <a:t>сборы: </a:t>
            </a:r>
          </a:p>
          <a:p>
            <a:pPr marL="457200" lvl="2" indent="0">
              <a:buNone/>
            </a:pPr>
            <a:r>
              <a:rPr lang="ru-RU" dirty="0"/>
              <a:t>За повреждения, нарушения ПДД и несвоевременный возврат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04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ru-RU" sz="4000" dirty="0" smtClean="0"/>
              <a:t>Результаты</a:t>
            </a:r>
            <a:endParaRPr lang="ru-RU" sz="4000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dirty="0"/>
              <a:t>Разработана платформа для аренды </a:t>
            </a:r>
            <a:r>
              <a:rPr lang="ru-RU" sz="2400" dirty="0" smtClean="0"/>
              <a:t>автомобилей с </a:t>
            </a:r>
            <a:r>
              <a:rPr lang="ru-RU" sz="2400" dirty="0"/>
              <a:t>простым интерфейсом для пользователей и панелью управления для администратора</a:t>
            </a:r>
            <a:r>
              <a:rPr lang="ru-RU" sz="2400" dirty="0" smtClean="0"/>
              <a:t>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dirty="0"/>
              <a:t>Повышена доступность аренды </a:t>
            </a:r>
            <a:r>
              <a:rPr lang="ru-RU" sz="2400" dirty="0" smtClean="0"/>
              <a:t>автомобилей. Платформа </a:t>
            </a:r>
            <a:r>
              <a:rPr lang="ru-RU" sz="2400" dirty="0"/>
              <a:t>позволяет пользователям в любое время суток найти автомобиль и оформить аренду</a:t>
            </a:r>
            <a:r>
              <a:rPr lang="ru-RU" sz="2400" dirty="0" smtClean="0"/>
              <a:t>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dirty="0"/>
              <a:t>Оптимизирован процесс аренды и возврата автомобилей</a:t>
            </a:r>
            <a:r>
              <a:rPr lang="ru-RU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364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ru-RU" sz="4000" dirty="0"/>
              <a:t>Перспективы развития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/>
              <a:t>Расширение </a:t>
            </a:r>
            <a:r>
              <a:rPr lang="ru-RU" sz="2400" b="1" dirty="0" smtClean="0"/>
              <a:t>автопарка: </a:t>
            </a:r>
          </a:p>
          <a:p>
            <a:pPr marL="457200" lvl="2" indent="0">
              <a:buNone/>
            </a:pPr>
            <a:r>
              <a:rPr lang="ru-RU" dirty="0"/>
              <a:t>Добавление новых категорий автомобилей, например, электромобилей.</a:t>
            </a:r>
            <a:endParaRPr lang="ru-RU" dirty="0" smtClean="0"/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/>
              <a:t>Интеграция с мобильным приложением: </a:t>
            </a:r>
            <a:endParaRPr lang="ru-RU" sz="2400" b="1" dirty="0" smtClean="0"/>
          </a:p>
          <a:p>
            <a:pPr marL="457200" lvl="2" indent="0">
              <a:buNone/>
            </a:pPr>
            <a:r>
              <a:rPr lang="ru-RU" dirty="0" smtClean="0"/>
              <a:t>Для </a:t>
            </a:r>
            <a:r>
              <a:rPr lang="ru-RU" dirty="0"/>
              <a:t>удобного доступа к сервису с телефона.</a:t>
            </a:r>
            <a:endParaRPr lang="ru-RU" dirty="0" smtClean="0"/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/>
              <a:t>Оптимизация системы мониторинга: </a:t>
            </a:r>
            <a:endParaRPr lang="ru-RU" sz="2400" b="1" dirty="0" smtClean="0"/>
          </a:p>
          <a:p>
            <a:pPr marL="457200" lvl="2" indent="0">
              <a:buNone/>
            </a:pPr>
            <a:r>
              <a:rPr lang="ru-RU" dirty="0"/>
              <a:t>Добавление датчиков GPS для отслеживания автомобилей</a:t>
            </a:r>
            <a:r>
              <a:rPr lang="ru-RU" dirty="0" smtClean="0"/>
              <a:t>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/>
              <a:t>Внедрение программы лояльности: </a:t>
            </a:r>
          </a:p>
          <a:p>
            <a:pPr marL="457200" lvl="2" indent="0">
              <a:buNone/>
            </a:pPr>
            <a:r>
              <a:rPr lang="ru-RU" dirty="0"/>
              <a:t>Бонусы и скидки для постоянных клиентов.</a:t>
            </a:r>
          </a:p>
        </p:txBody>
      </p:sp>
    </p:spTree>
    <p:extLst>
      <p:ext uri="{BB962C8B-B14F-4D97-AF65-F5344CB8AC3E}">
        <p14:creationId xmlns:p14="http://schemas.microsoft.com/office/powerpoint/2010/main" val="39591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376</TotalTime>
  <Words>499</Words>
  <Application>Microsoft Office PowerPoint</Application>
  <PresentationFormat>Экран (4:3)</PresentationFormat>
  <Paragraphs>98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Исполнительная</vt:lpstr>
      <vt:lpstr>Название дипломного проекта</vt:lpstr>
      <vt:lpstr>Актуальность</vt:lpstr>
      <vt:lpstr>Цель и задачи</vt:lpstr>
      <vt:lpstr>Описание функционала системы</vt:lpstr>
      <vt:lpstr>Технологии и инструменты</vt:lpstr>
      <vt:lpstr>Описание работы системы</vt:lpstr>
      <vt:lpstr>Основные условия аренды</vt:lpstr>
      <vt:lpstr>Результаты</vt:lpstr>
      <vt:lpstr>Перспективы развития</vt:lpstr>
      <vt:lpstr>Заключение</vt:lpstr>
      <vt:lpstr>Вопросы и ответы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Нафиков Илья Николаевич</dc:creator>
  <cp:lastModifiedBy>Нафиков Илья Николаевич</cp:lastModifiedBy>
  <cp:revision>9</cp:revision>
  <dcterms:created xsi:type="dcterms:W3CDTF">2024-11-02T05:10:15Z</dcterms:created>
  <dcterms:modified xsi:type="dcterms:W3CDTF">2024-11-02T11:26:34Z</dcterms:modified>
</cp:coreProperties>
</file>