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0A156-8F02-479B-9387-D9C96ECD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02B12-FA57-47E3-A9AC-F1EC00F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3BC38-8900-42D9-89EA-6254533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CDF4-151A-4AD3-8AE4-C6AFEF7A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9F9D-7D41-4349-AF23-DAE8D70B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14AE8-8E79-4E31-8FD2-1E559E01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6E999-87C4-4E78-8DA1-629E432B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D8900-9EFF-4597-A7D1-D173E86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6CE2-01F6-45A5-AA47-C3DBE641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F14839-BEB0-429E-9CA4-819E95AE3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0F03C-7B6E-4260-962E-0E2CDAC62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7DA90-A80B-4346-AD01-A25CDF2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DFD3C-5585-4132-9917-0C53C736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10C36-9817-4524-8363-0D595C6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FDEE-C1C3-446F-8634-6B57D17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F1AD-54F8-48FF-A8FE-89817857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BB44D-75B7-413A-BC9C-D70223B2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6F3AB-E450-40E7-A800-DCFC8B12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77F5-A3CD-4366-9EA8-E2F2B422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47BC8-FA49-4E0C-8291-6A70D353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B6CAA-7577-47BC-8518-0AA68AB4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57067-DB1D-46D7-B7AA-0A4ACEB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A94F5-0DE2-4009-B0D7-6E53DFB5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13290-9BFB-4D2F-AE6C-9E0CB480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8776C-B676-4EA4-BCDF-D571E3E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0D17-3A95-47CD-A2C4-E714F8651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6F700-CED5-4B2A-8235-7AA6FCF5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DF726-ED14-48BC-AFE3-84CA9C8C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E08CE-0278-4A4E-B73F-A22584F0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C115F-2DC0-46DA-A9F2-84995548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ABB15-7DC7-45B7-82F7-FD738737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72D66-06E1-449B-9188-9A83784B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6266B-B967-41C0-890E-BD68C6E65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E3666-C051-4966-BE93-E17C169CA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CDA7-A01A-4B7D-8542-9AED00713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29560-CE5A-4D87-A52F-1F0DA72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DF5FC-D4AF-4A7B-83EA-2350C64D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6B379-2D5A-4116-80C3-A924E7A3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3EFDC-CE26-4120-98F0-09800217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8F387-832F-44AA-9BA9-A8B8A2FC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1611F-400C-4CFA-8A4A-4659E6EE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5A910-D9CC-4230-9A16-219F66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56FD9-4605-49BA-92D1-4DAB94D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0DD8F-53F6-4399-9F63-4B97231A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2E4BE-DD23-4A4F-B049-F6FC1BA7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C74E0-677F-4328-812E-EE89FF37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E932-560E-4096-95F6-91F17C44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0A0AB-9E98-4F5E-904A-C272E483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96311-3B72-4D29-848F-1F7FB303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42218-4D72-4F74-82DA-70C37347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FD5F8-0523-43F0-B436-2E1D85E1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3344C-F890-4BD5-B3DF-F5886C74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20124-1E58-43EC-AB74-A8056F204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0A885-68C8-4648-8F9A-C3FEC59C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ABC-5B82-42C8-BADA-B5805E1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57B5E-1CCC-4341-A372-4F3BF869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5E873-2A21-4970-9078-8A508B5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3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1BACB-B5F3-4A30-9545-E359A204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ABDFD-C2F3-4C7A-A3AC-A365FE3B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5148D-E372-40E5-B1D2-F3CB3C547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C9FF-9DE4-41E4-A4AC-5AE3359238F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1ABE3-8EDC-4B7D-AF76-C7DD4B00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1B294-422A-427D-B7F8-5BB1E3EFD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393B-1E4C-4A66-B509-2812DC01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2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76EB-BC1A-435E-80E1-4C5D0F13A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7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김철수생각경영연구소</dc:creator>
  <cp:lastModifiedBy>김철수생각경영연구소</cp:lastModifiedBy>
  <cp:revision>3</cp:revision>
  <dcterms:created xsi:type="dcterms:W3CDTF">2020-04-04T02:55:57Z</dcterms:created>
  <dcterms:modified xsi:type="dcterms:W3CDTF">2020-04-14T05:02:05Z</dcterms:modified>
</cp:coreProperties>
</file>