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>
        <p:scale>
          <a:sx n="100" d="100"/>
          <a:sy n="100" d="100"/>
        </p:scale>
        <p:origin x="5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6BFA6-F0E3-CE43-4961-D3FBD3A7E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37177F-DF8E-AF07-5CF4-CFD62594B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6E8D05-E8A3-3D31-D729-CBE8A6FE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B2DDDD-3092-B2BA-0C3A-92DC2163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FF990C-FB47-1337-3D51-E001E06A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99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F4F6C0-AAE3-91B1-CDA6-F5F7D444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37D63-DA69-F9DF-5B0F-E01EF0F3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CF1E39-D9CA-81F3-F6CE-F340179E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FCDC33-6A45-F82A-E917-5D6F6D46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355A1-3389-1AD7-42A6-2935D3B0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58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D541FA-AC0C-4D5B-318C-1792E9739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6B27DE-1FC5-C3F4-F795-EF26EBB6F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4A325D-EF2A-CF15-F64A-929E6733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515DC-66F6-2A1F-2059-E2AF25A4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16A6A3-0C15-D2F5-8273-C5E7EDDF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8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2FA1B-82A0-4823-D811-44ADE6BE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4B8968-F175-136E-2318-001D5495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0EA26E-1053-153D-922A-5443488A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46881-FA87-5118-982D-C8577F73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23221A-95F1-5EC1-25A1-FB3397C1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8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E9EFF-3B8E-B268-8E05-FA1CE062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9EC73F-698F-7767-0764-04585FB8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BDC083-D75A-A91B-54AC-AE7CB8D8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4E1B56-4C64-C393-9DB9-180E304B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CD0EC9-2D9C-60E4-0964-E230C2BA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1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4BE13-A973-9992-EB9D-AB3A323B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A66D97-A8DA-A405-672D-02D04D4E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DB16CE-47FD-16A5-6F54-79695863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4AC718-369E-89DF-C507-C7D7511C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8ADD26-842B-41C9-5C21-4CF3823D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3F7202-0F14-BA85-4E97-59D7D84C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49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7AEE2-67DF-EE04-540A-245BD6C7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C4F839-EFC2-8AA9-B938-6AD567C0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9E00B6-31F3-7C3B-C5C2-E8AAAD0F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CDA9B1-E307-710D-4FC1-B463256DB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379E80-8FBE-4A0C-28E3-9340B33F0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804E02-BB3D-45BC-78E1-2516A2D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03F0B2-421F-A33E-6E37-E50E1315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DC8144-5179-F7EA-15CA-A755E72C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5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5522B-EFB4-B83E-BF09-8D2EDC76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84A725-AA3F-5515-4B71-6D4B163A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D9AA7F-6EF5-915C-C055-71A20EAE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ED8C73-0A66-8CFD-4344-A4D47E0B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98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6FF2E1-5CDA-BC0E-7425-71AE9FBB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FA1E23-39A9-4CFF-F1B9-5DC54DF4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4AA3AB-398D-32A3-DA97-6C59B8FF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3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2FD0A-8675-6446-67EE-7C2BC42A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60F59B-A3AC-DDBC-E0C4-83FEC13C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455A8F-851A-642A-F748-D9846706D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982CC4-1673-A43A-275C-55BD6269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A97334-1D19-BC08-602D-45F5E7D3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B3E05-B476-3DD2-B8A4-91F8184A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0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49D05-958B-8504-D865-FC2FEAC9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EA07BA-BA81-213A-C294-304C02D64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01267-BF9C-8194-ED1C-DF099ACC8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CF2155-42C2-70D4-6693-F32034B6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12A86C-E5FA-BBF7-A35C-081413E7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41A899-337D-5458-460F-DC223873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19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A40B43-1DD4-C2AA-EEF3-C1C90BFD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DD2F8A-D811-B414-8E36-3A359AC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1ACACA-7C18-590C-D057-2559C1EE3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B84C7-C497-44B9-BE5E-194C7F150632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86D8A-281F-4B8A-36CD-40F148E3A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06E7AB-4544-50C9-4FE4-2300C9D9F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60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37DB158C-9ED1-5F20-4789-5161478C8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0" y="781113"/>
            <a:ext cx="5401429" cy="554432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DD1C6A-C72E-EE15-8574-48F2ACB6E65F}"/>
              </a:ext>
            </a:extLst>
          </p:cNvPr>
          <p:cNvSpPr/>
          <p:nvPr/>
        </p:nvSpPr>
        <p:spPr>
          <a:xfrm>
            <a:off x="1607736" y="1004835"/>
            <a:ext cx="3496827" cy="5072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82842-DE42-659C-E024-4C746879614A}"/>
              </a:ext>
            </a:extLst>
          </p:cNvPr>
          <p:cNvSpPr txBox="1"/>
          <p:nvPr/>
        </p:nvSpPr>
        <p:spPr>
          <a:xfrm>
            <a:off x="1728317" y="1004835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E43305-CB67-FD87-AD13-CE974A04CE00}"/>
              </a:ext>
            </a:extLst>
          </p:cNvPr>
          <p:cNvSpPr txBox="1"/>
          <p:nvPr/>
        </p:nvSpPr>
        <p:spPr>
          <a:xfrm rot="10800000">
            <a:off x="4252128" y="5307446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3942EA-F950-5EE2-A2F6-A75CC4FAAC91}"/>
              </a:ext>
            </a:extLst>
          </p:cNvPr>
          <p:cNvSpPr txBox="1"/>
          <p:nvPr/>
        </p:nvSpPr>
        <p:spPr>
          <a:xfrm>
            <a:off x="2728127" y="2767280"/>
            <a:ext cx="1256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/>
              <a:t>♠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9158-FB5C-353C-E81F-4463A46108EA}"/>
              </a:ext>
            </a:extLst>
          </p:cNvPr>
          <p:cNvSpPr txBox="1"/>
          <p:nvPr/>
        </p:nvSpPr>
        <p:spPr>
          <a:xfrm>
            <a:off x="1728317" y="1705610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7F57FB7-F61D-C6EE-641E-9672A898D27F}"/>
              </a:ext>
            </a:extLst>
          </p:cNvPr>
          <p:cNvSpPr txBox="1"/>
          <p:nvPr/>
        </p:nvSpPr>
        <p:spPr>
          <a:xfrm rot="10800000">
            <a:off x="4443046" y="4722670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♠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EAD3D7A-77FC-94D7-1E41-E5AA638A9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29" y="821306"/>
            <a:ext cx="5401429" cy="5544324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94704A1-4432-DEC3-F89B-C09D2200BBA1}"/>
              </a:ext>
            </a:extLst>
          </p:cNvPr>
          <p:cNvSpPr/>
          <p:nvPr/>
        </p:nvSpPr>
        <p:spPr>
          <a:xfrm>
            <a:off x="6643635" y="1045028"/>
            <a:ext cx="3496827" cy="5072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B838F2-4B68-1614-A1F8-749B1CA23F2E}"/>
              </a:ext>
            </a:extLst>
          </p:cNvPr>
          <p:cNvSpPr txBox="1"/>
          <p:nvPr/>
        </p:nvSpPr>
        <p:spPr>
          <a:xfrm>
            <a:off x="6764216" y="1045028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B3269F6-C534-F1C4-AFD8-D36C30986ED5}"/>
              </a:ext>
            </a:extLst>
          </p:cNvPr>
          <p:cNvSpPr txBox="1"/>
          <p:nvPr/>
        </p:nvSpPr>
        <p:spPr>
          <a:xfrm rot="10800000">
            <a:off x="9288027" y="5347639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1C8A31F-9B27-CEF1-0DE6-8035361F649A}"/>
              </a:ext>
            </a:extLst>
          </p:cNvPr>
          <p:cNvSpPr txBox="1"/>
          <p:nvPr/>
        </p:nvSpPr>
        <p:spPr>
          <a:xfrm>
            <a:off x="7764026" y="2807473"/>
            <a:ext cx="1256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/>
              <a:t>♣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A281F2F-0DDD-16AB-E6F6-AD3D247B071D}"/>
              </a:ext>
            </a:extLst>
          </p:cNvPr>
          <p:cNvSpPr txBox="1"/>
          <p:nvPr/>
        </p:nvSpPr>
        <p:spPr>
          <a:xfrm>
            <a:off x="6764216" y="1745803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♣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0C29711-2A6A-57ED-D4F4-26A22F00D9CC}"/>
              </a:ext>
            </a:extLst>
          </p:cNvPr>
          <p:cNvSpPr txBox="1"/>
          <p:nvPr/>
        </p:nvSpPr>
        <p:spPr>
          <a:xfrm rot="10800000">
            <a:off x="9478945" y="4762863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192624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83396-FB40-F86D-03B6-2C01964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以下にトランプがある</a:t>
            </a:r>
            <a:br>
              <a:rPr kumimoji="1" lang="en-US" altLang="ja-JP" dirty="0"/>
            </a:br>
            <a:r>
              <a:rPr kumimoji="1" lang="en-US" altLang="ja-JP" dirty="0"/>
              <a:t>https://chicodeza.com/freeitems/torannpu-illust.html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3DCFEE-7BCF-11FA-2B49-5409B9E6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276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D8E9212-BAFC-DBA8-3FE2-C0A94CF32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0" y="781113"/>
            <a:ext cx="5401429" cy="554432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B56C3C-7B8E-3D75-FA9D-CDD0DA655CCE}"/>
              </a:ext>
            </a:extLst>
          </p:cNvPr>
          <p:cNvSpPr/>
          <p:nvPr/>
        </p:nvSpPr>
        <p:spPr>
          <a:xfrm>
            <a:off x="1607736" y="1004835"/>
            <a:ext cx="3496827" cy="5072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698C5C-FE38-D62A-9A76-C402199A5152}"/>
              </a:ext>
            </a:extLst>
          </p:cNvPr>
          <p:cNvSpPr txBox="1"/>
          <p:nvPr/>
        </p:nvSpPr>
        <p:spPr>
          <a:xfrm>
            <a:off x="1728317" y="1004835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</a:rPr>
              <a:t>A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3C50B7-C7FC-4AEC-5561-7705E1293614}"/>
              </a:ext>
            </a:extLst>
          </p:cNvPr>
          <p:cNvSpPr txBox="1"/>
          <p:nvPr/>
        </p:nvSpPr>
        <p:spPr>
          <a:xfrm rot="10800000">
            <a:off x="4252128" y="5307446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</a:rPr>
              <a:t>A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B23A0E-B435-4293-9C09-50729F31D18B}"/>
              </a:ext>
            </a:extLst>
          </p:cNvPr>
          <p:cNvSpPr txBox="1"/>
          <p:nvPr/>
        </p:nvSpPr>
        <p:spPr>
          <a:xfrm>
            <a:off x="2728127" y="2767280"/>
            <a:ext cx="1256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0" dirty="0">
                <a:solidFill>
                  <a:srgbClr val="FF0000"/>
                </a:solidFill>
              </a:rPr>
              <a:t>♦</a:t>
            </a:r>
            <a:endParaRPr kumimoji="1" lang="ja-JP" altLang="en-US" sz="80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5D494-165F-25B6-C44A-1819BB5ADDEF}"/>
              </a:ext>
            </a:extLst>
          </p:cNvPr>
          <p:cNvSpPr txBox="1"/>
          <p:nvPr/>
        </p:nvSpPr>
        <p:spPr>
          <a:xfrm>
            <a:off x="1728317" y="1705610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B007110-6A15-77ED-0DCC-881D31E32FD5}"/>
              </a:ext>
            </a:extLst>
          </p:cNvPr>
          <p:cNvSpPr txBox="1"/>
          <p:nvPr/>
        </p:nvSpPr>
        <p:spPr>
          <a:xfrm rot="10800000">
            <a:off x="4443046" y="4722670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62136ED-2CB9-7E1F-B6C4-505D110DD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29" y="821306"/>
            <a:ext cx="5401429" cy="5544324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0CD208-514E-7967-A1E0-E215D1F54266}"/>
              </a:ext>
            </a:extLst>
          </p:cNvPr>
          <p:cNvSpPr/>
          <p:nvPr/>
        </p:nvSpPr>
        <p:spPr>
          <a:xfrm>
            <a:off x="6643635" y="1045028"/>
            <a:ext cx="3496827" cy="5072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21955E-E19F-4969-6067-FD1897AAA090}"/>
              </a:ext>
            </a:extLst>
          </p:cNvPr>
          <p:cNvSpPr txBox="1"/>
          <p:nvPr/>
        </p:nvSpPr>
        <p:spPr>
          <a:xfrm>
            <a:off x="6764216" y="1045028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</a:rPr>
              <a:t>A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7B021B6-E082-6406-CE9C-69A884617BE6}"/>
              </a:ext>
            </a:extLst>
          </p:cNvPr>
          <p:cNvSpPr txBox="1"/>
          <p:nvPr/>
        </p:nvSpPr>
        <p:spPr>
          <a:xfrm rot="10800000">
            <a:off x="9288027" y="5347639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</a:rPr>
              <a:t>A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60EFA12-09F6-F570-205B-B4CC21483FE2}"/>
              </a:ext>
            </a:extLst>
          </p:cNvPr>
          <p:cNvSpPr txBox="1"/>
          <p:nvPr/>
        </p:nvSpPr>
        <p:spPr>
          <a:xfrm>
            <a:off x="7764026" y="2879141"/>
            <a:ext cx="1256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0" dirty="0">
                <a:solidFill>
                  <a:srgbClr val="FF0000"/>
                </a:solidFill>
              </a:rPr>
              <a:t>❤</a:t>
            </a:r>
            <a:endParaRPr kumimoji="1" lang="ja-JP" altLang="en-US" sz="80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58BA1-723E-9D3D-B3F4-D123B2FABE04}"/>
              </a:ext>
            </a:extLst>
          </p:cNvPr>
          <p:cNvSpPr txBox="1"/>
          <p:nvPr/>
        </p:nvSpPr>
        <p:spPr>
          <a:xfrm>
            <a:off x="6764216" y="1745803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❤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ABBC7A-E1AD-B62F-79F9-0C99BB2BC3B3}"/>
              </a:ext>
            </a:extLst>
          </p:cNvPr>
          <p:cNvSpPr txBox="1"/>
          <p:nvPr/>
        </p:nvSpPr>
        <p:spPr>
          <a:xfrm rot="10800000">
            <a:off x="9478945" y="4762863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❤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2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37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以下にトランプがある https://chicodeza.com/freeitems/torannpu-illust.html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辻西 隼人</dc:creator>
  <cp:lastModifiedBy>辻西 隼人</cp:lastModifiedBy>
  <cp:revision>2</cp:revision>
  <dcterms:created xsi:type="dcterms:W3CDTF">2023-08-15T16:04:38Z</dcterms:created>
  <dcterms:modified xsi:type="dcterms:W3CDTF">2023-08-23T07:38:08Z</dcterms:modified>
</cp:coreProperties>
</file>