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71" autoAdjust="0"/>
    <p:restoredTop sz="94660"/>
  </p:normalViewPr>
  <p:slideViewPr>
    <p:cSldViewPr snapToGrid="0">
      <p:cViewPr varScale="1">
        <p:scale>
          <a:sx n="76" d="100"/>
          <a:sy n="76" d="100"/>
        </p:scale>
        <p:origin x="67" y="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9F6BFA6-F0E3-CE43-4961-D3FBD3A7E5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737177F-DF8E-AF07-5CF4-CFD62594B9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C6E8D05-E8A3-3D31-D729-CBE8A6FE3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B84C7-C497-44B9-BE5E-194C7F150632}" type="datetimeFigureOut">
              <a:rPr kumimoji="1" lang="ja-JP" altLang="en-US" smtClean="0"/>
              <a:t>2023/8/16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0B2DDDD-3092-B2BA-0C3A-92DC2163B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BFF990C-FB47-1337-3D51-E001E06A2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32DE0-EC38-4C9A-AC43-8CEC236C0C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1996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6F4F6C0-AAE3-91B1-CDA6-F5F7D4448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3737D63-DA69-F9DF-5B0F-E01EF0F3BF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CCF1E39-D9CA-81F3-F6CE-F340179EE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B84C7-C497-44B9-BE5E-194C7F150632}" type="datetimeFigureOut">
              <a:rPr kumimoji="1" lang="ja-JP" altLang="en-US" smtClean="0"/>
              <a:t>2023/8/16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2FCDC33-6A45-F82A-E917-5D6F6D46A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D4355A1-3389-1AD7-42A6-2935D3B0E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32DE0-EC38-4C9A-AC43-8CEC236C0C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7589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B1D541FA-AC0C-4D5B-318C-1792E9739C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96B27DE-1FC5-C3F4-F795-EF26EBB6F8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34A325D-EF2A-CF15-F64A-929E6733D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B84C7-C497-44B9-BE5E-194C7F150632}" type="datetimeFigureOut">
              <a:rPr kumimoji="1" lang="ja-JP" altLang="en-US" smtClean="0"/>
              <a:t>2023/8/16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62515DC-66F6-2A1F-2059-E2AF25A43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E16A6A3-0C15-D2F5-8273-C5E7EDDFC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32DE0-EC38-4C9A-AC43-8CEC236C0C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6784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882FA1B-82A0-4823-D811-44ADE6BE4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E4B8968-F175-136E-2318-001D5495F3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70EA26E-1053-153D-922A-5443488AF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B84C7-C497-44B9-BE5E-194C7F150632}" type="datetimeFigureOut">
              <a:rPr kumimoji="1" lang="ja-JP" altLang="en-US" smtClean="0"/>
              <a:t>2023/8/16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AA46881-FA87-5118-982D-C8577F733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223221A-95F1-5EC1-25A1-FB3397C13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32DE0-EC38-4C9A-AC43-8CEC236C0C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7288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BCE9EFF-3B8E-B268-8E05-FA1CE0621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C9EC73F-698F-7767-0764-04585FB8B3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BBDC083-D75A-A91B-54AC-AE7CB8D89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B84C7-C497-44B9-BE5E-194C7F150632}" type="datetimeFigureOut">
              <a:rPr kumimoji="1" lang="ja-JP" altLang="en-US" smtClean="0"/>
              <a:t>2023/8/16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84E1B56-4C64-C393-9DB9-180E304B7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3CD0EC9-2D9C-60E4-0964-E230C2BAB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32DE0-EC38-4C9A-AC43-8CEC236C0C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5105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034BE13-A973-9992-EB9D-AB3A323BF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3A66D97-A8DA-A405-672D-02D04D4ED0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7DB16CE-47FD-16A5-6F54-79695863FA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B4AC718-369E-89DF-C507-C7D7511C7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B84C7-C497-44B9-BE5E-194C7F150632}" type="datetimeFigureOut">
              <a:rPr kumimoji="1" lang="ja-JP" altLang="en-US" smtClean="0"/>
              <a:t>2023/8/16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48ADD26-842B-41C9-5C21-4CF3823DF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B3F7202-0F14-BA85-4E97-59D7D84C6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32DE0-EC38-4C9A-AC43-8CEC236C0C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9491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BC7AEE2-67DF-EE04-540A-245BD6C78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6C4F839-EFC2-8AA9-B938-6AD567C0B9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A9E00B6-31F3-7C3B-C5C2-E8AAAD0FF6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CBCDA9B1-E307-710D-4FC1-B463256DBE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A379E80-8FBE-4A0C-28E3-9340B33F0F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BC804E02-BB3D-45BC-78E1-2516A2D70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B84C7-C497-44B9-BE5E-194C7F150632}" type="datetimeFigureOut">
              <a:rPr kumimoji="1" lang="ja-JP" altLang="en-US" smtClean="0"/>
              <a:t>2023/8/16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F003F0B2-421F-A33E-6E37-E50E13159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BBDC8144-5179-F7EA-15CA-A755E72C7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32DE0-EC38-4C9A-AC43-8CEC236C0C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9557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555522B-EFB4-B83E-BF09-8D2EDC76C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884A725-AA3F-5515-4B71-6D4B163A1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B84C7-C497-44B9-BE5E-194C7F150632}" type="datetimeFigureOut">
              <a:rPr kumimoji="1" lang="ja-JP" altLang="en-US" smtClean="0"/>
              <a:t>2023/8/16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FD9AA7F-6EF5-915C-C055-71A20EAE6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4ED8C73-0A66-8CFD-4344-A4D47E0BF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32DE0-EC38-4C9A-AC43-8CEC236C0C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3985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A36FF2E1-5CDA-BC0E-7425-71AE9FBB1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B84C7-C497-44B9-BE5E-194C7F150632}" type="datetimeFigureOut">
              <a:rPr kumimoji="1" lang="ja-JP" altLang="en-US" smtClean="0"/>
              <a:t>2023/8/16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A8FA1E23-39A9-4CFF-F1B9-5DC54DF4A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F4AA3AB-398D-32A3-DA97-6C59B8FF1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32DE0-EC38-4C9A-AC43-8CEC236C0C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9130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112FD0A-8675-6446-67EE-7C2BC42A5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C60F59B-A3AC-DDBC-E0C4-83FEC13CE0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D455A8F-851A-642A-F748-D9846706D1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D982CC4-1673-A43A-275C-55BD62697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B84C7-C497-44B9-BE5E-194C7F150632}" type="datetimeFigureOut">
              <a:rPr kumimoji="1" lang="ja-JP" altLang="en-US" smtClean="0"/>
              <a:t>2023/8/16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4A97334-1D19-BC08-602D-45F5E7D33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B4B3E05-B476-3DD2-B8A4-91F8184A4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32DE0-EC38-4C9A-AC43-8CEC236C0C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9100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B649D05-958B-8504-D865-FC2FEAC91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E6EA07BA-BA81-213A-C294-304C02D648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E601267-BF9C-8194-ED1C-DF099ACC86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FCF2155-42C2-70D4-6693-F32034B68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B84C7-C497-44B9-BE5E-194C7F150632}" type="datetimeFigureOut">
              <a:rPr kumimoji="1" lang="ja-JP" altLang="en-US" smtClean="0"/>
              <a:t>2023/8/16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C12A86C-E5FA-BBF7-A35C-081413E7E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141A899-337D-5458-460F-DC223873B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32DE0-EC38-4C9A-AC43-8CEC236C0C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8194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0FA40B43-1DD4-C2AA-EEF3-C1C90BFD3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9DD2F8A-D811-B414-8E36-3A359AC7CB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21ACACA-7C18-590C-D057-2559C1EE3B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EB84C7-C497-44B9-BE5E-194C7F150632}" type="datetimeFigureOut">
              <a:rPr kumimoji="1" lang="ja-JP" altLang="en-US" smtClean="0"/>
              <a:t>2023/8/16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E086D8A-281F-4B8A-36CD-40F148E3AE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306E7AB-4544-50C9-4FE4-2300C9D9F2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132DE0-EC38-4C9A-AC43-8CEC236C0C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5605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>
            <a:extLst>
              <a:ext uri="{FF2B5EF4-FFF2-40B4-BE49-F238E27FC236}">
                <a16:creationId xmlns:a16="http://schemas.microsoft.com/office/drawing/2014/main" id="{37DB158C-9ED1-5F20-4789-5161478C8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930" y="781113"/>
            <a:ext cx="5401429" cy="5544324"/>
          </a:xfrm>
          <a:prstGeom prst="rect">
            <a:avLst/>
          </a:prstGeom>
        </p:spPr>
      </p:pic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C9DD1C6A-C72E-EE15-8574-48F2ACB6E65F}"/>
              </a:ext>
            </a:extLst>
          </p:cNvPr>
          <p:cNvSpPr/>
          <p:nvPr/>
        </p:nvSpPr>
        <p:spPr>
          <a:xfrm>
            <a:off x="1607736" y="1004835"/>
            <a:ext cx="3496827" cy="50720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10382842-DE42-659C-E024-4C746879614A}"/>
              </a:ext>
            </a:extLst>
          </p:cNvPr>
          <p:cNvSpPr txBox="1"/>
          <p:nvPr/>
        </p:nvSpPr>
        <p:spPr>
          <a:xfrm>
            <a:off x="1728317" y="1004835"/>
            <a:ext cx="7134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/>
              <a:t>A</a:t>
            </a:r>
            <a:endParaRPr kumimoji="1" lang="ja-JP" altLang="en-US" sz="4400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79E43305-CB67-FD87-AD13-CE974A04CE00}"/>
              </a:ext>
            </a:extLst>
          </p:cNvPr>
          <p:cNvSpPr txBox="1"/>
          <p:nvPr/>
        </p:nvSpPr>
        <p:spPr>
          <a:xfrm rot="10800000">
            <a:off x="4252128" y="5307446"/>
            <a:ext cx="7134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/>
              <a:t>A</a:t>
            </a:r>
            <a:endParaRPr kumimoji="1" lang="ja-JP" altLang="en-US" sz="4400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783942EA-F950-5EE2-A2F6-A75CC4FAAC91}"/>
              </a:ext>
            </a:extLst>
          </p:cNvPr>
          <p:cNvSpPr txBox="1"/>
          <p:nvPr/>
        </p:nvSpPr>
        <p:spPr>
          <a:xfrm>
            <a:off x="2728127" y="2767280"/>
            <a:ext cx="125604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8000" dirty="0"/>
              <a:t>♠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305F9158-FB5C-353C-E81F-4463A46108EA}"/>
              </a:ext>
            </a:extLst>
          </p:cNvPr>
          <p:cNvSpPr txBox="1"/>
          <p:nvPr/>
        </p:nvSpPr>
        <p:spPr>
          <a:xfrm>
            <a:off x="1728317" y="1705610"/>
            <a:ext cx="5225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/>
              <a:t>♠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67F57FB7-F61D-C6EE-641E-9672A898D27F}"/>
              </a:ext>
            </a:extLst>
          </p:cNvPr>
          <p:cNvSpPr txBox="1"/>
          <p:nvPr/>
        </p:nvSpPr>
        <p:spPr>
          <a:xfrm rot="10800000">
            <a:off x="4443046" y="4722670"/>
            <a:ext cx="5225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/>
              <a:t>♠</a:t>
            </a:r>
          </a:p>
        </p:txBody>
      </p:sp>
      <p:pic>
        <p:nvPicPr>
          <p:cNvPr id="20" name="図 19">
            <a:extLst>
              <a:ext uri="{FF2B5EF4-FFF2-40B4-BE49-F238E27FC236}">
                <a16:creationId xmlns:a16="http://schemas.microsoft.com/office/drawing/2014/main" id="{4EAD3D7A-77FC-94D7-1E41-E5AA638A95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6829" y="821306"/>
            <a:ext cx="5401429" cy="5544324"/>
          </a:xfrm>
          <a:prstGeom prst="rect">
            <a:avLst/>
          </a:prstGeom>
        </p:spPr>
      </p:pic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A94704A1-4432-DEC3-F89B-C09D2200BBA1}"/>
              </a:ext>
            </a:extLst>
          </p:cNvPr>
          <p:cNvSpPr/>
          <p:nvPr/>
        </p:nvSpPr>
        <p:spPr>
          <a:xfrm>
            <a:off x="6643635" y="1045028"/>
            <a:ext cx="3496827" cy="50720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7EB838F2-4B68-1614-A1F8-749B1CA23F2E}"/>
              </a:ext>
            </a:extLst>
          </p:cNvPr>
          <p:cNvSpPr txBox="1"/>
          <p:nvPr/>
        </p:nvSpPr>
        <p:spPr>
          <a:xfrm>
            <a:off x="6764216" y="1045028"/>
            <a:ext cx="7134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/>
              <a:t>A</a:t>
            </a:r>
            <a:endParaRPr kumimoji="1" lang="ja-JP" altLang="en-US" sz="4400" dirty="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9B3269F6-C534-F1C4-AFD8-D36C30986ED5}"/>
              </a:ext>
            </a:extLst>
          </p:cNvPr>
          <p:cNvSpPr txBox="1"/>
          <p:nvPr/>
        </p:nvSpPr>
        <p:spPr>
          <a:xfrm rot="10800000">
            <a:off x="9288027" y="5347639"/>
            <a:ext cx="7134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/>
              <a:t>A</a:t>
            </a:r>
            <a:endParaRPr kumimoji="1" lang="ja-JP" altLang="en-US" sz="4400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D1C8A31F-9B27-CEF1-0DE6-8035361F649A}"/>
              </a:ext>
            </a:extLst>
          </p:cNvPr>
          <p:cNvSpPr txBox="1"/>
          <p:nvPr/>
        </p:nvSpPr>
        <p:spPr>
          <a:xfrm>
            <a:off x="7764026" y="2807473"/>
            <a:ext cx="125604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8000" dirty="0"/>
              <a:t>♣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0A281F2F-0DDD-16AB-E6F6-AD3D247B071D}"/>
              </a:ext>
            </a:extLst>
          </p:cNvPr>
          <p:cNvSpPr txBox="1"/>
          <p:nvPr/>
        </p:nvSpPr>
        <p:spPr>
          <a:xfrm>
            <a:off x="6764216" y="1745803"/>
            <a:ext cx="5225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/>
              <a:t>♣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90C29711-2A6A-57ED-D4F4-26A22F00D9CC}"/>
              </a:ext>
            </a:extLst>
          </p:cNvPr>
          <p:cNvSpPr txBox="1"/>
          <p:nvPr/>
        </p:nvSpPr>
        <p:spPr>
          <a:xfrm rot="10800000">
            <a:off x="9478945" y="4762863"/>
            <a:ext cx="5225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/>
              <a:t>♣</a:t>
            </a:r>
          </a:p>
        </p:txBody>
      </p:sp>
    </p:spTree>
    <p:extLst>
      <p:ext uri="{BB962C8B-B14F-4D97-AF65-F5344CB8AC3E}">
        <p14:creationId xmlns:p14="http://schemas.microsoft.com/office/powerpoint/2010/main" val="1926246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CD8E9212-BAFC-DBA8-3FE2-C0A94CF32C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930" y="781113"/>
            <a:ext cx="5401429" cy="5544324"/>
          </a:xfrm>
          <a:prstGeom prst="rect">
            <a:avLst/>
          </a:prstGeom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FDB56C3C-7B8E-3D75-FA9D-CDD0DA655CCE}"/>
              </a:ext>
            </a:extLst>
          </p:cNvPr>
          <p:cNvSpPr/>
          <p:nvPr/>
        </p:nvSpPr>
        <p:spPr>
          <a:xfrm>
            <a:off x="1607736" y="1004835"/>
            <a:ext cx="3496827" cy="50720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F698C5C-FE38-D62A-9A76-C402199A5152}"/>
              </a:ext>
            </a:extLst>
          </p:cNvPr>
          <p:cNvSpPr txBox="1"/>
          <p:nvPr/>
        </p:nvSpPr>
        <p:spPr>
          <a:xfrm>
            <a:off x="1728317" y="1004835"/>
            <a:ext cx="7134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>
                <a:solidFill>
                  <a:srgbClr val="FF0000"/>
                </a:solidFill>
              </a:rPr>
              <a:t>A</a:t>
            </a:r>
            <a:endParaRPr kumimoji="1" lang="ja-JP" altLang="en-US" sz="4400" dirty="0">
              <a:solidFill>
                <a:srgbClr val="FF0000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73C50B7-C7FC-4AEC-5561-7705E1293614}"/>
              </a:ext>
            </a:extLst>
          </p:cNvPr>
          <p:cNvSpPr txBox="1"/>
          <p:nvPr/>
        </p:nvSpPr>
        <p:spPr>
          <a:xfrm rot="10800000">
            <a:off x="4252128" y="5307446"/>
            <a:ext cx="7134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>
                <a:solidFill>
                  <a:srgbClr val="FF0000"/>
                </a:solidFill>
              </a:rPr>
              <a:t>A</a:t>
            </a:r>
            <a:endParaRPr kumimoji="1" lang="ja-JP" altLang="en-US" sz="4400" dirty="0">
              <a:solidFill>
                <a:srgbClr val="FF0000"/>
              </a:solidFill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AB23A0E-B435-4293-9C09-50729F31D18B}"/>
              </a:ext>
            </a:extLst>
          </p:cNvPr>
          <p:cNvSpPr txBox="1"/>
          <p:nvPr/>
        </p:nvSpPr>
        <p:spPr>
          <a:xfrm>
            <a:off x="2728127" y="2767280"/>
            <a:ext cx="125604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8000" dirty="0">
                <a:solidFill>
                  <a:srgbClr val="FF0000"/>
                </a:solidFill>
              </a:rPr>
              <a:t>♦</a:t>
            </a:r>
            <a:endParaRPr kumimoji="1" lang="ja-JP" altLang="en-US" sz="8000" dirty="0">
              <a:solidFill>
                <a:srgbClr val="FF0000"/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EF35D494-165F-25B6-C44A-1819BB5ADDEF}"/>
              </a:ext>
            </a:extLst>
          </p:cNvPr>
          <p:cNvSpPr txBox="1"/>
          <p:nvPr/>
        </p:nvSpPr>
        <p:spPr>
          <a:xfrm>
            <a:off x="1728317" y="1705610"/>
            <a:ext cx="5225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>
                <a:solidFill>
                  <a:srgbClr val="FF0000"/>
                </a:solidFill>
              </a:rPr>
              <a:t>♦</a:t>
            </a:r>
            <a:endParaRPr kumimoji="1" lang="ja-JP" altLang="en-US" sz="3200" dirty="0">
              <a:solidFill>
                <a:srgbClr val="FF0000"/>
              </a:solidFill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0B007110-6A15-77ED-0DCC-881D31E32FD5}"/>
              </a:ext>
            </a:extLst>
          </p:cNvPr>
          <p:cNvSpPr txBox="1"/>
          <p:nvPr/>
        </p:nvSpPr>
        <p:spPr>
          <a:xfrm rot="10800000">
            <a:off x="4443046" y="4722670"/>
            <a:ext cx="5225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>
                <a:solidFill>
                  <a:srgbClr val="FF0000"/>
                </a:solidFill>
              </a:rPr>
              <a:t>♦</a:t>
            </a:r>
            <a:endParaRPr kumimoji="1" lang="ja-JP" altLang="en-US" sz="3200" dirty="0">
              <a:solidFill>
                <a:srgbClr val="FF0000"/>
              </a:solidFill>
            </a:endParaRPr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262136ED-2CB9-7E1F-B6C4-505D110DD2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6829" y="821306"/>
            <a:ext cx="5401429" cy="5544324"/>
          </a:xfrm>
          <a:prstGeom prst="rect">
            <a:avLst/>
          </a:prstGeom>
        </p:spPr>
      </p:pic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E70CD208-514E-7967-A1E0-E215D1F54266}"/>
              </a:ext>
            </a:extLst>
          </p:cNvPr>
          <p:cNvSpPr/>
          <p:nvPr/>
        </p:nvSpPr>
        <p:spPr>
          <a:xfrm>
            <a:off x="6643635" y="1045028"/>
            <a:ext cx="3496827" cy="50720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9821955E-E19F-4969-6067-FD1897AAA090}"/>
              </a:ext>
            </a:extLst>
          </p:cNvPr>
          <p:cNvSpPr txBox="1"/>
          <p:nvPr/>
        </p:nvSpPr>
        <p:spPr>
          <a:xfrm>
            <a:off x="6764216" y="1045028"/>
            <a:ext cx="7134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>
                <a:solidFill>
                  <a:srgbClr val="FF0000"/>
                </a:solidFill>
              </a:rPr>
              <a:t>A</a:t>
            </a:r>
            <a:endParaRPr kumimoji="1" lang="ja-JP" altLang="en-US" sz="4400" dirty="0">
              <a:solidFill>
                <a:srgbClr val="FF0000"/>
              </a:solidFill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37B021B6-E082-6406-CE9C-69A884617BE6}"/>
              </a:ext>
            </a:extLst>
          </p:cNvPr>
          <p:cNvSpPr txBox="1"/>
          <p:nvPr/>
        </p:nvSpPr>
        <p:spPr>
          <a:xfrm rot="10800000">
            <a:off x="9288027" y="5347639"/>
            <a:ext cx="7134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>
                <a:solidFill>
                  <a:srgbClr val="FF0000"/>
                </a:solidFill>
              </a:rPr>
              <a:t>A</a:t>
            </a:r>
            <a:endParaRPr kumimoji="1" lang="ja-JP" altLang="en-US" sz="4400" dirty="0">
              <a:solidFill>
                <a:srgbClr val="FF0000"/>
              </a:solidFill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360EFA12-09F6-F570-205B-B4CC21483FE2}"/>
              </a:ext>
            </a:extLst>
          </p:cNvPr>
          <p:cNvSpPr txBox="1"/>
          <p:nvPr/>
        </p:nvSpPr>
        <p:spPr>
          <a:xfrm>
            <a:off x="7764026" y="2879141"/>
            <a:ext cx="125604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8000" dirty="0">
                <a:solidFill>
                  <a:srgbClr val="FF0000"/>
                </a:solidFill>
              </a:rPr>
              <a:t>❤</a:t>
            </a:r>
            <a:endParaRPr kumimoji="1" lang="ja-JP" altLang="en-US" sz="8000" dirty="0">
              <a:solidFill>
                <a:srgbClr val="FF0000"/>
              </a:solidFill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6C858BA1-723E-9D3D-B3F4-D123B2FABE04}"/>
              </a:ext>
            </a:extLst>
          </p:cNvPr>
          <p:cNvSpPr txBox="1"/>
          <p:nvPr/>
        </p:nvSpPr>
        <p:spPr>
          <a:xfrm>
            <a:off x="6764216" y="1745803"/>
            <a:ext cx="5225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>
                <a:solidFill>
                  <a:srgbClr val="FF0000"/>
                </a:solidFill>
              </a:rPr>
              <a:t>❤</a:t>
            </a:r>
            <a:endParaRPr kumimoji="1" lang="ja-JP" altLang="en-US" sz="3200" dirty="0">
              <a:solidFill>
                <a:srgbClr val="FF0000"/>
              </a:solidFill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8CABBC7A-E1AD-B62F-79F9-0C99BB2BC3B3}"/>
              </a:ext>
            </a:extLst>
          </p:cNvPr>
          <p:cNvSpPr txBox="1"/>
          <p:nvPr/>
        </p:nvSpPr>
        <p:spPr>
          <a:xfrm rot="10800000">
            <a:off x="9478945" y="4762863"/>
            <a:ext cx="5225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>
                <a:solidFill>
                  <a:srgbClr val="FF0000"/>
                </a:solidFill>
              </a:rPr>
              <a:t>❤</a:t>
            </a:r>
            <a:endParaRPr kumimoji="1" lang="ja-JP" alt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65247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20</Words>
  <Application>Microsoft Office PowerPoint</Application>
  <PresentationFormat>ワイド画面</PresentationFormat>
  <Paragraphs>20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辻西 隼人</dc:creator>
  <cp:lastModifiedBy>辻西 隼人</cp:lastModifiedBy>
  <cp:revision>1</cp:revision>
  <dcterms:created xsi:type="dcterms:W3CDTF">2023-08-15T16:04:38Z</dcterms:created>
  <dcterms:modified xsi:type="dcterms:W3CDTF">2023-08-15T16:21:00Z</dcterms:modified>
</cp:coreProperties>
</file>