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02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8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16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77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9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52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13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22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4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C183-BD32-D742-B845-C910F8346C05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5BC2-6840-7048-984E-2E04E409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1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917700"/>
            <a:ext cx="4908550" cy="30226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16200000">
            <a:off x="3063394" y="3517751"/>
            <a:ext cx="860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DCT</a:t>
            </a:r>
            <a:r>
              <a:rPr kumimoji="1" lang="ja-JP" altLang="en-US" sz="1200" dirty="0" smtClean="0"/>
              <a:t>係数</a:t>
            </a:r>
            <a:endParaRPr kumimoji="1" lang="ja-JP" altLang="en-US" sz="1200" dirty="0"/>
          </a:p>
        </p:txBody>
      </p:sp>
      <p:sp>
        <p:nvSpPr>
          <p:cNvPr id="7" name="テキスト ボックス 6"/>
          <p:cNvSpPr txBox="1"/>
          <p:nvPr/>
        </p:nvSpPr>
        <p:spPr>
          <a:xfrm rot="19418716">
            <a:off x="7844225" y="4275980"/>
            <a:ext cx="68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y</a:t>
            </a:r>
            <a:endParaRPr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6168" y="4801800"/>
            <a:ext cx="860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x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312135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杉山　隼太</dc:creator>
  <cp:lastModifiedBy>杉山　隼太</cp:lastModifiedBy>
  <cp:revision>5</cp:revision>
  <dcterms:created xsi:type="dcterms:W3CDTF">2017-06-12T02:42:54Z</dcterms:created>
  <dcterms:modified xsi:type="dcterms:W3CDTF">2017-06-12T02:58:58Z</dcterms:modified>
</cp:coreProperties>
</file>