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9-09-16 at 6.16.14 PM.png" descr="Screen Shot 2019-09-16 at 6.1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37" y="3096413"/>
            <a:ext cx="12265126" cy="6813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ingle html file for header, and use J-Query to put on every pages. *bredcrumb is not part of this"/>
          <p:cNvSpPr txBox="1"/>
          <p:nvPr>
            <p:ph type="subTitle" sz="quarter" idx="1"/>
          </p:nvPr>
        </p:nvSpPr>
        <p:spPr>
          <a:xfrm>
            <a:off x="1270000" y="73342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r>
              <a:t>Single html file for header, and use J-Query to put on every pages. *bredcrumb is not part of this</a:t>
            </a:r>
          </a:p>
        </p:txBody>
      </p:sp>
      <p:sp>
        <p:nvSpPr>
          <p:cNvPr id="121" name="create breadcrumb by adjust it to each pages’ layout and structure"/>
          <p:cNvSpPr txBox="1"/>
          <p:nvPr/>
        </p:nvSpPr>
        <p:spPr>
          <a:xfrm>
            <a:off x="454521" y="4680391"/>
            <a:ext cx="6035179" cy="139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900"/>
            </a:lvl1pPr>
          </a:lstStyle>
          <a:p>
            <a:pPr/>
            <a:r>
              <a:t>create breadcrumb by adjust it to each pages’ layout and structure </a:t>
            </a:r>
          </a:p>
        </p:txBody>
      </p:sp>
      <p:sp>
        <p:nvSpPr>
          <p:cNvPr id="122" name="Header"/>
          <p:cNvSpPr txBox="1"/>
          <p:nvPr>
            <p:ph type="ctrTitle"/>
          </p:nvPr>
        </p:nvSpPr>
        <p:spPr>
          <a:xfrm>
            <a:off x="1181100" y="388838"/>
            <a:ext cx="10464800" cy="1224062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Header</a:t>
            </a:r>
          </a:p>
        </p:txBody>
      </p:sp>
      <p:sp>
        <p:nvSpPr>
          <p:cNvPr id="123" name="Line"/>
          <p:cNvSpPr/>
          <p:nvPr/>
        </p:nvSpPr>
        <p:spPr>
          <a:xfrm flipH="1" flipV="1">
            <a:off x="1410444" y="3802955"/>
            <a:ext cx="1477715" cy="9429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nav bar, link to different pages within this web site"/>
          <p:cNvSpPr txBox="1"/>
          <p:nvPr/>
        </p:nvSpPr>
        <p:spPr>
          <a:xfrm>
            <a:off x="6184900" y="1644650"/>
            <a:ext cx="4318546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nav bar, link to different pages within this web site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4014093" y="2420277"/>
            <a:ext cx="3899992" cy="7599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ogo, does not link to anything"/>
          <p:cNvSpPr txBox="1"/>
          <p:nvPr/>
        </p:nvSpPr>
        <p:spPr>
          <a:xfrm>
            <a:off x="469900" y="1375563"/>
            <a:ext cx="431854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logo, does not link to anything</a:t>
            </a:r>
          </a:p>
        </p:txBody>
      </p:sp>
      <p:sp>
        <p:nvSpPr>
          <p:cNvPr id="127" name="Line"/>
          <p:cNvSpPr/>
          <p:nvPr/>
        </p:nvSpPr>
        <p:spPr>
          <a:xfrm flipH="1">
            <a:off x="1136203" y="2347251"/>
            <a:ext cx="1362572" cy="7323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"/>
          <p:cNvSpPr txBox="1"/>
          <p:nvPr>
            <p:ph type="ctrTitle"/>
          </p:nvPr>
        </p:nvSpPr>
        <p:spPr>
          <a:xfrm>
            <a:off x="1270000" y="690711"/>
            <a:ext cx="10464800" cy="1315889"/>
          </a:xfrm>
          <a:prstGeom prst="rect">
            <a:avLst/>
          </a:prstGeom>
        </p:spPr>
        <p:txBody>
          <a:bodyPr/>
          <a:lstStyle/>
          <a:p>
            <a:pPr/>
            <a:r>
              <a:t>Footer</a:t>
            </a:r>
          </a:p>
        </p:txBody>
      </p:sp>
      <p:pic>
        <p:nvPicPr>
          <p:cNvPr id="130" name="Screen Shot 2019-09-16 at 6.21.52 PM.png" descr="Screen Shot 2019-09-16 at 6.2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33" y="3991026"/>
            <a:ext cx="11343734" cy="107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NS/YouTube links with icon button. User can jump to SNS/YouTube page"/>
          <p:cNvSpPr txBox="1"/>
          <p:nvPr/>
        </p:nvSpPr>
        <p:spPr>
          <a:xfrm>
            <a:off x="533400" y="1835150"/>
            <a:ext cx="4318546" cy="142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SNS/YouTube links with icon button. User can jump to SNS/YouTube page  </a:t>
            </a:r>
          </a:p>
        </p:txBody>
      </p:sp>
      <p:sp>
        <p:nvSpPr>
          <p:cNvPr id="132" name="Line"/>
          <p:cNvSpPr/>
          <p:nvPr/>
        </p:nvSpPr>
        <p:spPr>
          <a:xfrm flipH="1">
            <a:off x="1507877" y="3101280"/>
            <a:ext cx="622846" cy="10734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single HTML file for footer as same way as header (J-Query)"/>
          <p:cNvSpPr txBox="1"/>
          <p:nvPr/>
        </p:nvSpPr>
        <p:spPr>
          <a:xfrm>
            <a:off x="6477000" y="7893050"/>
            <a:ext cx="4318546" cy="142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single HTML file for footer as same way as header (J-Query)</a:t>
            </a:r>
          </a:p>
        </p:txBody>
      </p:sp>
      <p:sp>
        <p:nvSpPr>
          <p:cNvPr id="134" name="nav bar for footer. same as header nav"/>
          <p:cNvSpPr txBox="1"/>
          <p:nvPr/>
        </p:nvSpPr>
        <p:spPr>
          <a:xfrm>
            <a:off x="4800327" y="2010080"/>
            <a:ext cx="4318546" cy="10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nav bar for footer. same as header nav</a:t>
            </a:r>
          </a:p>
        </p:txBody>
      </p:sp>
      <p:sp>
        <p:nvSpPr>
          <p:cNvPr id="135" name="Line"/>
          <p:cNvSpPr/>
          <p:nvPr/>
        </p:nvSpPr>
        <p:spPr>
          <a:xfrm flipH="1">
            <a:off x="6439792" y="2769027"/>
            <a:ext cx="513855" cy="1311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contact info, user can easily send email or call by clicking them"/>
          <p:cNvSpPr txBox="1"/>
          <p:nvPr/>
        </p:nvSpPr>
        <p:spPr>
          <a:xfrm>
            <a:off x="8610600" y="5971971"/>
            <a:ext cx="4318546" cy="131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contact info, user can easily send email or call by clicking them</a:t>
            </a:r>
          </a:p>
        </p:txBody>
      </p:sp>
      <p:sp>
        <p:nvSpPr>
          <p:cNvPr id="137" name="Line"/>
          <p:cNvSpPr/>
          <p:nvPr/>
        </p:nvSpPr>
        <p:spPr>
          <a:xfrm flipV="1">
            <a:off x="10755015" y="4881621"/>
            <a:ext cx="1" cy="981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JavaScript animation button, you can change the color of footer’s text. This image is in default."/>
          <p:cNvSpPr txBox="1"/>
          <p:nvPr/>
        </p:nvSpPr>
        <p:spPr>
          <a:xfrm>
            <a:off x="533400" y="6797471"/>
            <a:ext cx="4318546" cy="178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JavaScript animation button, you can change the color of footer’s text. This image is in default.</a:t>
            </a:r>
          </a:p>
        </p:txBody>
      </p:sp>
      <p:sp>
        <p:nvSpPr>
          <p:cNvPr id="139" name="Line"/>
          <p:cNvSpPr/>
          <p:nvPr/>
        </p:nvSpPr>
        <p:spPr>
          <a:xfrm flipH="1" flipV="1">
            <a:off x="1741090" y="5140085"/>
            <a:ext cx="377826" cy="15853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basic info about publisher"/>
          <p:cNvSpPr txBox="1"/>
          <p:nvPr/>
        </p:nvSpPr>
        <p:spPr>
          <a:xfrm>
            <a:off x="4435622" y="5596622"/>
            <a:ext cx="4318546" cy="6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basic info about publisher</a:t>
            </a:r>
          </a:p>
        </p:txBody>
      </p:sp>
      <p:sp>
        <p:nvSpPr>
          <p:cNvPr id="141" name="Line"/>
          <p:cNvSpPr/>
          <p:nvPr/>
        </p:nvSpPr>
        <p:spPr>
          <a:xfrm flipV="1">
            <a:off x="6534387" y="4838462"/>
            <a:ext cx="1" cy="6751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mputer science topic page"/>
          <p:cNvSpPr txBox="1"/>
          <p:nvPr>
            <p:ph type="ctrTitle"/>
          </p:nvPr>
        </p:nvSpPr>
        <p:spPr>
          <a:xfrm>
            <a:off x="1270000" y="608657"/>
            <a:ext cx="10464800" cy="1321743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Computer science topic page</a:t>
            </a:r>
          </a:p>
        </p:txBody>
      </p:sp>
      <p:pic>
        <p:nvPicPr>
          <p:cNvPr id="144" name="Screen Shot 2019-09-16 at 6.33.47 PM.png" descr="Screen Shot 2019-09-16 at 6.3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1175" y="1987390"/>
            <a:ext cx="6300014" cy="4443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9-09-16 at 6.34.19 PM.png" descr="Screen Shot 2019-09-16 at 6.34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869" y="6487867"/>
            <a:ext cx="6953062" cy="89947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opic introduction/title"/>
          <p:cNvSpPr txBox="1"/>
          <p:nvPr/>
        </p:nvSpPr>
        <p:spPr>
          <a:xfrm>
            <a:off x="-152400" y="3262014"/>
            <a:ext cx="3651598" cy="577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topic introduction/title</a:t>
            </a:r>
          </a:p>
        </p:txBody>
      </p:sp>
      <p:sp>
        <p:nvSpPr>
          <p:cNvPr id="147" name="Line"/>
          <p:cNvSpPr/>
          <p:nvPr/>
        </p:nvSpPr>
        <p:spPr>
          <a:xfrm flipV="1">
            <a:off x="1828502" y="2610398"/>
            <a:ext cx="3939035" cy="6499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preview of each article and link to it"/>
          <p:cNvSpPr txBox="1"/>
          <p:nvPr/>
        </p:nvSpPr>
        <p:spPr>
          <a:xfrm>
            <a:off x="8128000" y="5505450"/>
            <a:ext cx="4318546" cy="101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preview of each article and link to it</a:t>
            </a:r>
          </a:p>
        </p:txBody>
      </p:sp>
      <p:sp>
        <p:nvSpPr>
          <p:cNvPr id="149" name="Line"/>
          <p:cNvSpPr/>
          <p:nvPr/>
        </p:nvSpPr>
        <p:spPr>
          <a:xfrm flipH="1" flipV="1">
            <a:off x="9113391" y="4758380"/>
            <a:ext cx="1286273" cy="7249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for user to reach to more articles"/>
          <p:cNvSpPr txBox="1"/>
          <p:nvPr/>
        </p:nvSpPr>
        <p:spPr>
          <a:xfrm>
            <a:off x="241300" y="7550150"/>
            <a:ext cx="4318546" cy="132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for user to reach to more articles 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2184796" y="6197737"/>
            <a:ext cx="930276" cy="14726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template credit of open source"/>
          <p:cNvSpPr txBox="1"/>
          <p:nvPr/>
        </p:nvSpPr>
        <p:spPr>
          <a:xfrm>
            <a:off x="6832600" y="8322371"/>
            <a:ext cx="4318546" cy="101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template credit of open source</a:t>
            </a:r>
          </a:p>
        </p:txBody>
      </p:sp>
      <p:sp>
        <p:nvSpPr>
          <p:cNvPr id="153" name="Line"/>
          <p:cNvSpPr/>
          <p:nvPr/>
        </p:nvSpPr>
        <p:spPr>
          <a:xfrm flipH="1" flipV="1">
            <a:off x="6344443" y="7249864"/>
            <a:ext cx="2062808" cy="10065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ch Product topic page"/>
          <p:cNvSpPr txBox="1"/>
          <p:nvPr>
            <p:ph type="ctrTitle"/>
          </p:nvPr>
        </p:nvSpPr>
        <p:spPr>
          <a:xfrm>
            <a:off x="1270000" y="630882"/>
            <a:ext cx="10464800" cy="1477318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Tech Product topic page</a:t>
            </a:r>
          </a:p>
        </p:txBody>
      </p:sp>
      <p:pic>
        <p:nvPicPr>
          <p:cNvPr id="156" name="Screen Shot 2019-09-16 at 6.38.56 PM.png" descr="Screen Shot 2019-09-16 at 6.38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508" y="2364938"/>
            <a:ext cx="7441784" cy="477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9-09-16 at 6.39.19 PM.png" descr="Screen Shot 2019-09-16 at 6.39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3539" y="7138985"/>
            <a:ext cx="6546510" cy="78953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his page has exactly same structure and function as Computer Science topic page. Just different contents"/>
          <p:cNvSpPr txBox="1"/>
          <p:nvPr/>
        </p:nvSpPr>
        <p:spPr>
          <a:xfrm>
            <a:off x="317500" y="5391150"/>
            <a:ext cx="2296220" cy="2978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14095">
              <a:defRPr b="0" sz="2200"/>
            </a:lvl1pPr>
          </a:lstStyle>
          <a:p>
            <a:pPr/>
            <a:r>
              <a:t>This page has exactly same structure and function as Computer Science topic page. Just different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log page"/>
          <p:cNvSpPr txBox="1"/>
          <p:nvPr>
            <p:ph type="ctrTitle"/>
          </p:nvPr>
        </p:nvSpPr>
        <p:spPr>
          <a:xfrm>
            <a:off x="1270000" y="736600"/>
            <a:ext cx="10464800" cy="11303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Blog page</a:t>
            </a:r>
          </a:p>
        </p:txBody>
      </p:sp>
      <p:pic>
        <p:nvPicPr>
          <p:cNvPr id="161" name="Screen Shot 2019-09-16 at 6.41.04 PM.png" descr="Screen Shot 2019-09-16 at 6.41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3405" y="2174651"/>
            <a:ext cx="7997990" cy="569856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his page has exactly same structure and function as Computer Science topic page. Just different contents"/>
          <p:cNvSpPr txBox="1"/>
          <p:nvPr/>
        </p:nvSpPr>
        <p:spPr>
          <a:xfrm>
            <a:off x="165100" y="5365750"/>
            <a:ext cx="2296220" cy="2978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14095">
              <a:defRPr b="0" sz="2200"/>
            </a:lvl1pPr>
          </a:lstStyle>
          <a:p>
            <a:pPr/>
            <a:r>
              <a:t>This page has exactly same structure and function as Computer Science topic page. Just different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ubscription topic page"/>
          <p:cNvSpPr txBox="1"/>
          <p:nvPr>
            <p:ph type="ctrTitle"/>
          </p:nvPr>
        </p:nvSpPr>
        <p:spPr>
          <a:xfrm>
            <a:off x="1270000" y="702171"/>
            <a:ext cx="10464800" cy="1609229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Subscription topic page</a:t>
            </a:r>
          </a:p>
        </p:txBody>
      </p:sp>
      <p:pic>
        <p:nvPicPr>
          <p:cNvPr id="165" name="Screen Shot 2019-09-16 at 6.50.16 PM.png" descr="Screen Shot 2019-09-16 at 6.50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9672" y="2704370"/>
            <a:ext cx="6179869" cy="579266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ontents continue below, with same format"/>
          <p:cNvSpPr txBox="1"/>
          <p:nvPr/>
        </p:nvSpPr>
        <p:spPr>
          <a:xfrm>
            <a:off x="4191248" y="8642350"/>
            <a:ext cx="3372644" cy="96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9148">
              <a:defRPr b="0" sz="2350"/>
            </a:lvl1pPr>
          </a:lstStyle>
          <a:p>
            <a:pPr/>
            <a:r>
              <a:t>contents continue below, with same format</a:t>
            </a:r>
          </a:p>
        </p:txBody>
      </p:sp>
      <p:sp>
        <p:nvSpPr>
          <p:cNvPr id="167" name="title of this page"/>
          <p:cNvSpPr txBox="1"/>
          <p:nvPr/>
        </p:nvSpPr>
        <p:spPr>
          <a:xfrm>
            <a:off x="469900" y="3549650"/>
            <a:ext cx="2296220" cy="96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title of this page </a:t>
            </a:r>
          </a:p>
        </p:txBody>
      </p:sp>
      <p:sp>
        <p:nvSpPr>
          <p:cNvPr id="168" name="Line"/>
          <p:cNvSpPr/>
          <p:nvPr/>
        </p:nvSpPr>
        <p:spPr>
          <a:xfrm flipV="1">
            <a:off x="1602197" y="3375173"/>
            <a:ext cx="2295116" cy="19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link to sing-up form"/>
          <p:cNvSpPr txBox="1"/>
          <p:nvPr/>
        </p:nvSpPr>
        <p:spPr>
          <a:xfrm>
            <a:off x="7912100" y="4692650"/>
            <a:ext cx="2296220" cy="96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link to sing-up form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5969893" y="5032198"/>
            <a:ext cx="1849956" cy="4899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k to login page"/>
          <p:cNvSpPr txBox="1"/>
          <p:nvPr/>
        </p:nvSpPr>
        <p:spPr>
          <a:xfrm>
            <a:off x="8166100" y="5924550"/>
            <a:ext cx="2296220" cy="96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link to login page</a:t>
            </a:r>
          </a:p>
        </p:txBody>
      </p:sp>
      <p:sp>
        <p:nvSpPr>
          <p:cNvPr id="172" name="Line"/>
          <p:cNvSpPr/>
          <p:nvPr/>
        </p:nvSpPr>
        <p:spPr>
          <a:xfrm flipH="1" flipV="1">
            <a:off x="5854352" y="5809109"/>
            <a:ext cx="2575547" cy="5863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main contents of this page"/>
          <p:cNvSpPr txBox="1"/>
          <p:nvPr/>
        </p:nvSpPr>
        <p:spPr>
          <a:xfrm>
            <a:off x="469900" y="6064250"/>
            <a:ext cx="2296220" cy="96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main contents of this page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1742033" y="5185368"/>
            <a:ext cx="1769369" cy="8193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1750665" y="7034212"/>
            <a:ext cx="1559025" cy="4474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rticle pages"/>
          <p:cNvSpPr txBox="1"/>
          <p:nvPr>
            <p:ph type="ctrTitle"/>
          </p:nvPr>
        </p:nvSpPr>
        <p:spPr>
          <a:xfrm>
            <a:off x="1181100" y="-1511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Article pages</a:t>
            </a:r>
          </a:p>
        </p:txBody>
      </p:sp>
      <p:pic>
        <p:nvPicPr>
          <p:cNvPr id="178" name="Screen Shot 2019-09-16 at 6.57.24 PM.png" descr="Screen Shot 2019-09-16 at 6.57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291" y="1972401"/>
            <a:ext cx="8600418" cy="4669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all article pages has same structure and function, but different contents"/>
          <p:cNvSpPr txBox="1"/>
          <p:nvPr/>
        </p:nvSpPr>
        <p:spPr>
          <a:xfrm>
            <a:off x="2717800" y="8058150"/>
            <a:ext cx="7924949" cy="129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all article pages has same structure and function, but different contents</a:t>
            </a:r>
          </a:p>
        </p:txBody>
      </p:sp>
      <p:sp>
        <p:nvSpPr>
          <p:cNvPr id="180" name="title"/>
          <p:cNvSpPr txBox="1"/>
          <p:nvPr/>
        </p:nvSpPr>
        <p:spPr>
          <a:xfrm>
            <a:off x="355600" y="3916757"/>
            <a:ext cx="2296220" cy="78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title</a:t>
            </a:r>
          </a:p>
        </p:txBody>
      </p:sp>
      <p:sp>
        <p:nvSpPr>
          <p:cNvPr id="181" name="Line"/>
          <p:cNvSpPr/>
          <p:nvPr/>
        </p:nvSpPr>
        <p:spPr>
          <a:xfrm flipV="1">
            <a:off x="1528316" y="3085982"/>
            <a:ext cx="3539084" cy="905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5867399" y="42545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article with text and images"/>
          <p:cNvSpPr txBox="1"/>
          <p:nvPr/>
        </p:nvSpPr>
        <p:spPr>
          <a:xfrm>
            <a:off x="355600" y="6940550"/>
            <a:ext cx="2296220" cy="1012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article with text and images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1726108" y="5584416"/>
            <a:ext cx="2113857" cy="1282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article can contain some link to other web site and etc"/>
          <p:cNvSpPr txBox="1"/>
          <p:nvPr/>
        </p:nvSpPr>
        <p:spPr>
          <a:xfrm>
            <a:off x="10344000" y="4413250"/>
            <a:ext cx="2296220" cy="2978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article can contain some link to other web site and etc</a:t>
            </a:r>
          </a:p>
        </p:txBody>
      </p:sp>
      <p:sp>
        <p:nvSpPr>
          <p:cNvPr id="186" name="Line"/>
          <p:cNvSpPr/>
          <p:nvPr/>
        </p:nvSpPr>
        <p:spPr>
          <a:xfrm flipH="1">
            <a:off x="5260090" y="5507128"/>
            <a:ext cx="5143443" cy="1443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ogin page"/>
          <p:cNvSpPr txBox="1"/>
          <p:nvPr>
            <p:ph type="ctrTitle"/>
          </p:nvPr>
        </p:nvSpPr>
        <p:spPr>
          <a:xfrm>
            <a:off x="1270000" y="844351"/>
            <a:ext cx="10464800" cy="1517849"/>
          </a:xfrm>
          <a:prstGeom prst="rect">
            <a:avLst/>
          </a:prstGeom>
        </p:spPr>
        <p:txBody>
          <a:bodyPr/>
          <a:lstStyle/>
          <a:p>
            <a:pPr/>
            <a:r>
              <a:t>Login page</a:t>
            </a:r>
          </a:p>
        </p:txBody>
      </p:sp>
      <p:pic>
        <p:nvPicPr>
          <p:cNvPr id="189" name="Screen Shot 2019-09-16 at 7.00.58 PM.png" descr="Screen Shot 2019-09-16 at 7.00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677" y="2676717"/>
            <a:ext cx="8201754" cy="498947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user input for their login info"/>
          <p:cNvSpPr txBox="1"/>
          <p:nvPr/>
        </p:nvSpPr>
        <p:spPr>
          <a:xfrm>
            <a:off x="317500" y="5391150"/>
            <a:ext cx="2296220" cy="101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user input for their login info</a:t>
            </a:r>
          </a:p>
        </p:txBody>
      </p:sp>
      <p:sp>
        <p:nvSpPr>
          <p:cNvPr id="191" name="Line"/>
          <p:cNvSpPr/>
          <p:nvPr/>
        </p:nvSpPr>
        <p:spPr>
          <a:xfrm flipV="1">
            <a:off x="1472555" y="4122707"/>
            <a:ext cx="1603772" cy="11109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user also can login with other web site info, if they singed up with it"/>
          <p:cNvSpPr txBox="1"/>
          <p:nvPr/>
        </p:nvSpPr>
        <p:spPr>
          <a:xfrm>
            <a:off x="622300" y="6864350"/>
            <a:ext cx="2296220" cy="2978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user also can login with other web site info, if they singed up with it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3072209" y="6488211"/>
            <a:ext cx="3175001" cy="1502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ign-up page"/>
          <p:cNvSpPr txBox="1"/>
          <p:nvPr>
            <p:ph type="ctrTitle"/>
          </p:nvPr>
        </p:nvSpPr>
        <p:spPr>
          <a:xfrm>
            <a:off x="1092200" y="596900"/>
            <a:ext cx="10464800" cy="11303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Sign-up page</a:t>
            </a:r>
          </a:p>
        </p:txBody>
      </p:sp>
      <p:pic>
        <p:nvPicPr>
          <p:cNvPr id="196" name="Screen Shot 2019-09-16 at 7.03.23 PM.png" descr="Screen Shot 2019-09-16 at 7.03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100" y="2110688"/>
            <a:ext cx="8748375" cy="603368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user input for their general info"/>
          <p:cNvSpPr txBox="1"/>
          <p:nvPr/>
        </p:nvSpPr>
        <p:spPr>
          <a:xfrm>
            <a:off x="38100" y="6318250"/>
            <a:ext cx="2296220" cy="1519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user input for their general info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2265808" y="5647680"/>
            <a:ext cx="3893544" cy="11926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to red term and condition and agree to it"/>
          <p:cNvSpPr txBox="1"/>
          <p:nvPr/>
        </p:nvSpPr>
        <p:spPr>
          <a:xfrm>
            <a:off x="6230590" y="7613650"/>
            <a:ext cx="2296220" cy="1843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to red term and condition and agree to it</a:t>
            </a:r>
          </a:p>
        </p:txBody>
      </p:sp>
      <p:sp>
        <p:nvSpPr>
          <p:cNvPr id="200" name="Line"/>
          <p:cNvSpPr/>
          <p:nvPr/>
        </p:nvSpPr>
        <p:spPr>
          <a:xfrm flipH="1" flipV="1">
            <a:off x="3578491" y="7128801"/>
            <a:ext cx="2544299" cy="1108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to sign-up with other web site account"/>
          <p:cNvSpPr txBox="1"/>
          <p:nvPr/>
        </p:nvSpPr>
        <p:spPr>
          <a:xfrm>
            <a:off x="177800" y="1479550"/>
            <a:ext cx="2296220" cy="2978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500"/>
            </a:lvl1pPr>
          </a:lstStyle>
          <a:p>
            <a:pPr/>
            <a:r>
              <a:t>to sign-up with other web site account</a:t>
            </a:r>
          </a:p>
        </p:txBody>
      </p:sp>
      <p:sp>
        <p:nvSpPr>
          <p:cNvPr id="202" name="Line"/>
          <p:cNvSpPr/>
          <p:nvPr/>
        </p:nvSpPr>
        <p:spPr>
          <a:xfrm>
            <a:off x="2470911" y="2177241"/>
            <a:ext cx="3021757" cy="11057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