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20E3E-EDED-BA6F-9B9E-CFFB82D4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D084E3-DBFD-9168-4C19-A78953E0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5ABBF-AAFF-A7FE-5CCD-C463347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CED1F-3616-8FCE-D769-EFC51A7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08DE-9C01-B85C-83FC-3DB91AD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D3C79-49F0-BCE7-1CCF-965ED0C6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2C318-3445-B285-02EA-94D88651C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E51065-845D-699F-34E7-FCDAD2A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B791E-B342-5CAD-1D4D-2AE80937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D345E-6966-A153-7E99-F008039B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C06C5-28F9-BA17-0B48-D784E929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FF797A-DA90-CB60-0846-1054EC244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D303E-961B-BE4A-3FA7-D4A00E54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7479B-2CD9-F2BA-401B-559A0EF1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7377D-0A60-4089-8E4C-902E82A0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5B2071-DF96-7B98-7483-DC04EE4E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DF640-D0DE-20EC-D3E8-518A7672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38959-FA61-2550-0E14-A58DAB74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FF3B4-E398-DE2C-91F1-F533F68C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B4DFB-37B1-022D-ABE3-EED4B08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2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4F64F-071F-1E39-D1C5-DFA8F859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FCFBEF-5FEA-ED74-E4DC-F49D223D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2F2F8-D984-9B63-BF80-7ADA821B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0E4A7-935A-8BA2-1192-61102808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5A1C9-4DD7-1D74-F7B0-7592DA3C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2E816-1E70-691C-CC97-001A93F2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F4354-BCC8-A7F4-589D-D4881E7A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85C00-66E0-A978-4A08-ED3D9017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7B7FD-CAFB-B274-A7AF-DC75AF21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B502E-53D3-FAE7-A9BD-24A4D08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615589-FB48-6D04-4A41-2EEE019E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0EC7F-4E90-C204-AAF5-AED14CC2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4F1930-9D1B-0C3E-123E-0E93B3D3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E7C33E-870B-F63A-3ADC-CD0ECEBE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20B657-808C-3BC0-A913-1BF805E8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0A8848-0A58-EAC9-BE10-E9C63317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BF292F-5882-5F8A-2D2C-A33440BB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F91FB-9358-8251-C204-E996E3A5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C52F6B-0658-AFF3-17F6-58FDBF82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6313D-87AC-0D8A-CEF4-AF2EA391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6480E5-BD4D-F35B-AB22-B9456716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B5360-BBAB-470E-226E-4C1846A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0742C8-9103-7BFC-BDF3-52058972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624EB9-95F8-6AA5-D12C-8D0F951D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72FAA1-8F99-AD6F-58DA-E45A7FBD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10E6F-57EB-2245-BFA5-21AA2212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2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40BD0-13A1-94F4-8E50-A2CFEF5C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65BEF-04E1-E736-983F-6B5BCC4C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858FE-067B-E164-DFB4-29005085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70071-4A63-09D6-343D-51717323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2A65FE-D6C6-A11C-394C-76727BF8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ADFAD4-57D8-79EA-4856-76DC7328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0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C99AF-B14D-E885-E13E-96785ED4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C1D8C-0724-DA4B-F6DF-58C04FB28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CBC476-98A3-C4B1-A425-08BEF572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A137D8-979E-068E-84A8-2CC7E04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E35EA-3F21-CBF3-F95B-38A174BA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43649D-94D4-8912-33D3-D8FC0F66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53F7AB-E782-7D59-D522-08CCB71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9416A-44F9-6CF8-6879-BEEE8C87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88140-B634-E17A-C762-E49C7B46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A4DD-522B-4CD4-A815-C14128F6706B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D33C5-1011-FE8A-C7FF-18B95011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6B5DA-220E-5859-CB04-1783DB2E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3737-6A4E-45C7-B7ED-CB776F4B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DD85D-82B3-A587-7109-5ED99E2FA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画面</a:t>
            </a:r>
            <a:r>
              <a:rPr kumimoji="1" lang="ja-JP" altLang="en-US"/>
              <a:t>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6110A2-89CA-E038-F85F-C6514EA8B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2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55AE67-064A-DA55-43CE-37B583E04E49}"/>
              </a:ext>
            </a:extLst>
          </p:cNvPr>
          <p:cNvSpPr/>
          <p:nvPr/>
        </p:nvSpPr>
        <p:spPr>
          <a:xfrm>
            <a:off x="2653283" y="502920"/>
            <a:ext cx="6819901" cy="10058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AEDE0BE-227B-5616-12BC-D600D849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15531"/>
              </p:ext>
            </p:extLst>
          </p:nvPr>
        </p:nvGraphicFramePr>
        <p:xfrm>
          <a:off x="2653283" y="1874520"/>
          <a:ext cx="6885433" cy="198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203">
                  <a:extLst>
                    <a:ext uri="{9D8B030D-6E8A-4147-A177-3AD203B41FA5}">
                      <a16:colId xmlns:a16="http://schemas.microsoft.com/office/drawing/2014/main" val="773723239"/>
                    </a:ext>
                  </a:extLst>
                </a:gridCol>
                <a:gridCol w="1040822">
                  <a:extLst>
                    <a:ext uri="{9D8B030D-6E8A-4147-A177-3AD203B41FA5}">
                      <a16:colId xmlns:a16="http://schemas.microsoft.com/office/drawing/2014/main" val="1920579075"/>
                    </a:ext>
                  </a:extLst>
                </a:gridCol>
                <a:gridCol w="1654640">
                  <a:extLst>
                    <a:ext uri="{9D8B030D-6E8A-4147-A177-3AD203B41FA5}">
                      <a16:colId xmlns:a16="http://schemas.microsoft.com/office/drawing/2014/main" val="1179776319"/>
                    </a:ext>
                  </a:extLst>
                </a:gridCol>
                <a:gridCol w="1174259">
                  <a:extLst>
                    <a:ext uri="{9D8B030D-6E8A-4147-A177-3AD203B41FA5}">
                      <a16:colId xmlns:a16="http://schemas.microsoft.com/office/drawing/2014/main" val="3665503924"/>
                    </a:ext>
                  </a:extLst>
                </a:gridCol>
                <a:gridCol w="1067509">
                  <a:extLst>
                    <a:ext uri="{9D8B030D-6E8A-4147-A177-3AD203B41FA5}">
                      <a16:colId xmlns:a16="http://schemas.microsoft.com/office/drawing/2014/main" val="756725847"/>
                    </a:ext>
                  </a:extLst>
                </a:gridCol>
              </a:tblGrid>
              <a:tr h="9921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種目名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何</a:t>
                      </a:r>
                      <a:r>
                        <a:rPr lang="en-US" sz="1100" u="none" strike="noStrike" dirty="0">
                          <a:effectLst/>
                        </a:rPr>
                        <a:t>kg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何セット</a:t>
                      </a:r>
                      <a:r>
                        <a:rPr lang="en-US" altLang="ja-JP" sz="1100" u="none" strike="noStrike" dirty="0">
                          <a:effectLst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何回？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何日行った？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7371281"/>
                  </a:ext>
                </a:extLst>
              </a:tr>
              <a:tr h="99212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44252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F33EFD-FCD9-835E-5F4C-55DC284DC603}"/>
              </a:ext>
            </a:extLst>
          </p:cNvPr>
          <p:cNvSpPr txBox="1"/>
          <p:nvPr/>
        </p:nvSpPr>
        <p:spPr>
          <a:xfrm>
            <a:off x="3329940" y="749808"/>
            <a:ext cx="553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0" i="0" dirty="0">
                <a:solidFill>
                  <a:srgbClr val="0D0D0D"/>
                </a:solidFill>
                <a:effectLst/>
                <a:latin typeface="ui-sans-serif"/>
              </a:rPr>
              <a:t>ウェイトアドバイザー</a:t>
            </a:r>
            <a:endParaRPr kumimoji="1" lang="ja-JP" altLang="en-US" sz="32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F121E39-2A13-7887-9F34-336DCE66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14522"/>
              </p:ext>
            </p:extLst>
          </p:nvPr>
        </p:nvGraphicFramePr>
        <p:xfrm>
          <a:off x="2685287" y="4663440"/>
          <a:ext cx="6821424" cy="135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1424">
                  <a:extLst>
                    <a:ext uri="{9D8B030D-6E8A-4147-A177-3AD203B41FA5}">
                      <a16:colId xmlns:a16="http://schemas.microsoft.com/office/drawing/2014/main" val="3077780129"/>
                    </a:ext>
                  </a:extLst>
                </a:gridCol>
              </a:tblGrid>
              <a:tr h="4476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メッセージ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185728"/>
                  </a:ext>
                </a:extLst>
              </a:tr>
              <a:tr h="905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600" u="none" strike="noStrike" dirty="0">
                          <a:effectLst/>
                        </a:rPr>
                        <a:t>重量を上げよう</a:t>
                      </a:r>
                      <a:r>
                        <a:rPr lang="en-US" altLang="ja-JP" sz="3600" u="none" strike="noStrike" dirty="0">
                          <a:effectLst/>
                        </a:rPr>
                        <a:t>!</a:t>
                      </a:r>
                      <a:endParaRPr lang="en-US" altLang="ja-JP" sz="3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16399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BF3AA9-1038-8BC6-446A-28DDDF538CB0}"/>
              </a:ext>
            </a:extLst>
          </p:cNvPr>
          <p:cNvSpPr txBox="1"/>
          <p:nvPr/>
        </p:nvSpPr>
        <p:spPr>
          <a:xfrm>
            <a:off x="5355335" y="4142232"/>
            <a:ext cx="1941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メッセージ出力</a:t>
            </a:r>
          </a:p>
        </p:txBody>
      </p:sp>
    </p:spTree>
    <p:extLst>
      <p:ext uri="{BB962C8B-B14F-4D97-AF65-F5344CB8AC3E}">
        <p14:creationId xmlns:p14="http://schemas.microsoft.com/office/powerpoint/2010/main" val="16429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AD80A5-C879-4AB8-FCB8-2DFE9C3E8DE7}"/>
              </a:ext>
            </a:extLst>
          </p:cNvPr>
          <p:cNvSpPr txBox="1"/>
          <p:nvPr/>
        </p:nvSpPr>
        <p:spPr>
          <a:xfrm>
            <a:off x="4626864" y="2167128"/>
            <a:ext cx="23225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重量を上げよう！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0B63C0-5883-4771-CAE5-0F533C16B64A}"/>
              </a:ext>
            </a:extLst>
          </p:cNvPr>
          <p:cNvSpPr txBox="1"/>
          <p:nvPr/>
        </p:nvSpPr>
        <p:spPr>
          <a:xfrm>
            <a:off x="4389120" y="1524000"/>
            <a:ext cx="29900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今すぐ重量を上げよう！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F84DE7-0CCE-C9AD-3A93-53C8F6D20B00}"/>
              </a:ext>
            </a:extLst>
          </p:cNvPr>
          <p:cNvSpPr txBox="1"/>
          <p:nvPr/>
        </p:nvSpPr>
        <p:spPr>
          <a:xfrm>
            <a:off x="4088892" y="3059668"/>
            <a:ext cx="374751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重量を上げても良いかもしれない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D4000-3776-A052-F433-1EB61E166C2C}"/>
              </a:ext>
            </a:extLst>
          </p:cNvPr>
          <p:cNvSpPr txBox="1"/>
          <p:nvPr/>
        </p:nvSpPr>
        <p:spPr>
          <a:xfrm>
            <a:off x="5074158" y="3767542"/>
            <a:ext cx="129006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現状維持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001EB5-AC6D-3D2C-0650-CA856113A483}"/>
              </a:ext>
            </a:extLst>
          </p:cNvPr>
          <p:cNvSpPr txBox="1"/>
          <p:nvPr/>
        </p:nvSpPr>
        <p:spPr>
          <a:xfrm>
            <a:off x="4939665" y="4732496"/>
            <a:ext cx="20459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回数を増やそう！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8552C1-FD7C-285F-8685-ECEE731F2B75}"/>
              </a:ext>
            </a:extLst>
          </p:cNvPr>
          <p:cNvSpPr txBox="1"/>
          <p:nvPr/>
        </p:nvSpPr>
        <p:spPr>
          <a:xfrm>
            <a:off x="1005840" y="576072"/>
            <a:ext cx="308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出力別　色分け</a:t>
            </a:r>
          </a:p>
        </p:txBody>
      </p:sp>
    </p:spTree>
    <p:extLst>
      <p:ext uri="{BB962C8B-B14F-4D97-AF65-F5344CB8AC3E}">
        <p14:creationId xmlns:p14="http://schemas.microsoft.com/office/powerpoint/2010/main" val="8759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0B9B2-B08F-694B-7646-9100F21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B6AFC-F5D5-8F3F-2CD9-B21128FE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html</a:t>
            </a:r>
            <a:r>
              <a:rPr lang="en-US" altLang="ja-JP" dirty="0"/>
              <a:t>/</a:t>
            </a:r>
            <a:r>
              <a:rPr lang="en-US" altLang="ja-JP" dirty="0" err="1"/>
              <a:t>css</a:t>
            </a:r>
            <a:r>
              <a:rPr lang="ja-JP" altLang="en-US" dirty="0"/>
              <a:t>で</a:t>
            </a:r>
            <a:r>
              <a:rPr lang="ja-JP" altLang="en-US"/>
              <a:t>外観だけ作る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②入力をできるように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④</a:t>
            </a:r>
            <a:r>
              <a:rPr kumimoji="1" lang="ja-JP" altLang="en-US" dirty="0"/>
              <a:t>出力</a:t>
            </a:r>
            <a:r>
              <a:rPr lang="ja-JP" altLang="en-US" dirty="0"/>
              <a:t>をできるようにする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⑤サーバーサイド側で出力値を実装するを作る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⑥動作テストと調整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⑦テストケース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⑧完成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891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87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ui-sans-serif</vt:lpstr>
      <vt:lpstr>游ゴシック</vt:lpstr>
      <vt:lpstr>游ゴシック Light</vt:lpstr>
      <vt:lpstr>游明朝</vt:lpstr>
      <vt:lpstr>Arial</vt:lpstr>
      <vt:lpstr>Office テーマ</vt:lpstr>
      <vt:lpstr>画面設計</vt:lpstr>
      <vt:lpstr>PowerPoint プレゼンテーション</vt:lpstr>
      <vt:lpstr>PowerPoint プレゼンテーション</vt:lpstr>
      <vt:lpstr>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poso42731427@outlook.jp</dc:creator>
  <cp:lastModifiedBy>poso42731427@outlook.jp</cp:lastModifiedBy>
  <cp:revision>6</cp:revision>
  <dcterms:created xsi:type="dcterms:W3CDTF">2024-12-01T15:58:58Z</dcterms:created>
  <dcterms:modified xsi:type="dcterms:W3CDTF">2024-12-03T08:07:10Z</dcterms:modified>
</cp:coreProperties>
</file>