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4" r:id="rId6"/>
    <p:sldId id="289" r:id="rId7"/>
    <p:sldId id="258" r:id="rId8"/>
    <p:sldId id="287" r:id="rId9"/>
    <p:sldId id="293" r:id="rId10"/>
    <p:sldId id="291" r:id="rId11"/>
    <p:sldId id="294" r:id="rId12"/>
    <p:sldId id="290" r:id="rId13"/>
    <p:sldId id="295" r:id="rId14"/>
    <p:sldId id="288" r:id="rId15"/>
    <p:sldId id="297" r:id="rId16"/>
    <p:sldId id="298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53C7A4-F17F-AD54-98A6-B0736C7CE81C}" v="31" dt="2025-09-04T03:11:25.825"/>
    <p1510:client id="{8462DF49-8C81-B5FF-6E75-0B01336D9319}" v="12" dt="2025-09-03T13:56:00.507"/>
    <p1510:client id="{DF564F3E-9B01-F5C4-00D8-B509737E89DA}" v="452" dt="2025-09-03T12:20:20.50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rugesan, Sugavanesh" userId="S::sugan@presidio.com::fc8bf8aa-ad82-4b53-aaff-7aeb27268620" providerId="AD" clId="Web-{1F53C7A4-F17F-AD54-98A6-B0736C7CE81C}"/>
    <pc:docChg chg="addSld delSld modSld">
      <pc:chgData name="Murugesan, Sugavanesh" userId="S::sugan@presidio.com::fc8bf8aa-ad82-4b53-aaff-7aeb27268620" providerId="AD" clId="Web-{1F53C7A4-F17F-AD54-98A6-B0736C7CE81C}" dt="2025-09-04T03:11:25.825" v="29" actId="1076"/>
      <pc:docMkLst>
        <pc:docMk/>
      </pc:docMkLst>
      <pc:sldChg chg="modSp">
        <pc:chgData name="Murugesan, Sugavanesh" userId="S::sugan@presidio.com::fc8bf8aa-ad82-4b53-aaff-7aeb27268620" providerId="AD" clId="Web-{1F53C7A4-F17F-AD54-98A6-B0736C7CE81C}" dt="2025-09-04T03:11:25.825" v="29" actId="1076"/>
        <pc:sldMkLst>
          <pc:docMk/>
          <pc:sldMk cId="1637310646" sldId="258"/>
        </pc:sldMkLst>
        <pc:spChg chg="mod">
          <ac:chgData name="Murugesan, Sugavanesh" userId="S::sugan@presidio.com::fc8bf8aa-ad82-4b53-aaff-7aeb27268620" providerId="AD" clId="Web-{1F53C7A4-F17F-AD54-98A6-B0736C7CE81C}" dt="2025-09-04T03:11:25.825" v="29" actId="1076"/>
          <ac:spMkLst>
            <pc:docMk/>
            <pc:sldMk cId="1637310646" sldId="258"/>
            <ac:spMk id="3" creationId="{00000000-0000-0000-0000-000000000000}"/>
          </ac:spMkLst>
        </pc:spChg>
      </pc:sldChg>
      <pc:sldChg chg="del">
        <pc:chgData name="Murugesan, Sugavanesh" userId="S::sugan@presidio.com::fc8bf8aa-ad82-4b53-aaff-7aeb27268620" providerId="AD" clId="Web-{1F53C7A4-F17F-AD54-98A6-B0736C7CE81C}" dt="2025-09-04T03:07:12.201" v="26"/>
        <pc:sldMkLst>
          <pc:docMk/>
          <pc:sldMk cId="3103683689" sldId="277"/>
        </pc:sldMkLst>
      </pc:sldChg>
      <pc:sldChg chg="modSp">
        <pc:chgData name="Murugesan, Sugavanesh" userId="S::sugan@presidio.com::fc8bf8aa-ad82-4b53-aaff-7aeb27268620" providerId="AD" clId="Web-{1F53C7A4-F17F-AD54-98A6-B0736C7CE81C}" dt="2025-09-04T03:11:22.012" v="28" actId="1076"/>
        <pc:sldMkLst>
          <pc:docMk/>
          <pc:sldMk cId="84211950" sldId="289"/>
        </pc:sldMkLst>
        <pc:spChg chg="mod">
          <ac:chgData name="Murugesan, Sugavanesh" userId="S::sugan@presidio.com::fc8bf8aa-ad82-4b53-aaff-7aeb27268620" providerId="AD" clId="Web-{1F53C7A4-F17F-AD54-98A6-B0736C7CE81C}" dt="2025-09-04T03:11:22.012" v="28" actId="1076"/>
          <ac:spMkLst>
            <pc:docMk/>
            <pc:sldMk cId="84211950" sldId="289"/>
            <ac:spMk id="3" creationId="{721C0860-B7F5-2B12-B4D2-4CFB52059D1B}"/>
          </ac:spMkLst>
        </pc:spChg>
      </pc:sldChg>
      <pc:sldChg chg="modSp del">
        <pc:chgData name="Murugesan, Sugavanesh" userId="S::sugan@presidio.com::fc8bf8aa-ad82-4b53-aaff-7aeb27268620" providerId="AD" clId="Web-{1F53C7A4-F17F-AD54-98A6-B0736C7CE81C}" dt="2025-09-04T03:07:14.263" v="27"/>
        <pc:sldMkLst>
          <pc:docMk/>
          <pc:sldMk cId="2084346557" sldId="296"/>
        </pc:sldMkLst>
        <pc:spChg chg="mod">
          <ac:chgData name="Murugesan, Sugavanesh" userId="S::sugan@presidio.com::fc8bf8aa-ad82-4b53-aaff-7aeb27268620" providerId="AD" clId="Web-{1F53C7A4-F17F-AD54-98A6-B0736C7CE81C}" dt="2025-09-04T03:00:41.736" v="3" actId="20577"/>
          <ac:spMkLst>
            <pc:docMk/>
            <pc:sldMk cId="2084346557" sldId="296"/>
            <ac:spMk id="3" creationId="{31EB50E5-0E78-460B-DB55-D34E05C6A2F9}"/>
          </ac:spMkLst>
        </pc:spChg>
      </pc:sldChg>
      <pc:sldChg chg="modSp new">
        <pc:chgData name="Murugesan, Sugavanesh" userId="S::sugan@presidio.com::fc8bf8aa-ad82-4b53-aaff-7aeb27268620" providerId="AD" clId="Web-{1F53C7A4-F17F-AD54-98A6-B0736C7CE81C}" dt="2025-09-04T03:01:39.549" v="25" actId="1076"/>
        <pc:sldMkLst>
          <pc:docMk/>
          <pc:sldMk cId="1428017472" sldId="298"/>
        </pc:sldMkLst>
        <pc:spChg chg="mod">
          <ac:chgData name="Murugesan, Sugavanesh" userId="S::sugan@presidio.com::fc8bf8aa-ad82-4b53-aaff-7aeb27268620" providerId="AD" clId="Web-{1F53C7A4-F17F-AD54-98A6-B0736C7CE81C}" dt="2025-09-04T03:00:54.611" v="11" actId="20577"/>
          <ac:spMkLst>
            <pc:docMk/>
            <pc:sldMk cId="1428017472" sldId="298"/>
            <ac:spMk id="2" creationId="{021FF8CE-CD59-DF83-74FC-C69A23FC34AD}"/>
          </ac:spMkLst>
        </pc:spChg>
        <pc:spChg chg="mod">
          <ac:chgData name="Murugesan, Sugavanesh" userId="S::sugan@presidio.com::fc8bf8aa-ad82-4b53-aaff-7aeb27268620" providerId="AD" clId="Web-{1F53C7A4-F17F-AD54-98A6-B0736C7CE81C}" dt="2025-09-04T03:01:39.549" v="25" actId="1076"/>
          <ac:spMkLst>
            <pc:docMk/>
            <pc:sldMk cId="1428017472" sldId="298"/>
            <ac:spMk id="3" creationId="{EBF1CC2E-6D9E-A386-47D7-43ED01980363}"/>
          </ac:spMkLst>
        </pc:spChg>
      </pc:sldChg>
    </pc:docChg>
  </pc:docChgLst>
  <pc:docChgLst>
    <pc:chgData name="Murugesan, Sugavanesh" userId="S::sugan@presidio.com::fc8bf8aa-ad82-4b53-aaff-7aeb27268620" providerId="AD" clId="Web-{DF564F3E-9B01-F5C4-00D8-B509737E89DA}"/>
    <pc:docChg chg="addSld delSld modSld sldOrd">
      <pc:chgData name="Murugesan, Sugavanesh" userId="S::sugan@presidio.com::fc8bf8aa-ad82-4b53-aaff-7aeb27268620" providerId="AD" clId="Web-{DF564F3E-9B01-F5C4-00D8-B509737E89DA}" dt="2025-09-03T12:20:20.504" v="562" actId="20577"/>
      <pc:docMkLst>
        <pc:docMk/>
      </pc:docMkLst>
      <pc:sldChg chg="modSp">
        <pc:chgData name="Murugesan, Sugavanesh" userId="S::sugan@presidio.com::fc8bf8aa-ad82-4b53-aaff-7aeb27268620" providerId="AD" clId="Web-{DF564F3E-9B01-F5C4-00D8-B509737E89DA}" dt="2025-09-03T10:27:18.676" v="1" actId="20577"/>
        <pc:sldMkLst>
          <pc:docMk/>
          <pc:sldMk cId="3658128150" sldId="257"/>
        </pc:sldMkLst>
        <pc:spChg chg="mod">
          <ac:chgData name="Murugesan, Sugavanesh" userId="S::sugan@presidio.com::fc8bf8aa-ad82-4b53-aaff-7aeb27268620" providerId="AD" clId="Web-{DF564F3E-9B01-F5C4-00D8-B509737E89DA}" dt="2025-09-03T10:27:18.676" v="1" actId="20577"/>
          <ac:spMkLst>
            <pc:docMk/>
            <pc:sldMk cId="3658128150" sldId="257"/>
            <ac:spMk id="3" creationId="{00000000-0000-0000-0000-000000000000}"/>
          </ac:spMkLst>
        </pc:spChg>
        <pc:spChg chg="mod">
          <ac:chgData name="Murugesan, Sugavanesh" userId="S::sugan@presidio.com::fc8bf8aa-ad82-4b53-aaff-7aeb27268620" providerId="AD" clId="Web-{DF564F3E-9B01-F5C4-00D8-B509737E89DA}" dt="2025-09-03T10:27:16.660" v="0" actId="20577"/>
          <ac:spMkLst>
            <pc:docMk/>
            <pc:sldMk cId="3658128150" sldId="257"/>
            <ac:spMk id="4" creationId="{00000000-0000-0000-0000-000000000000}"/>
          </ac:spMkLst>
        </pc:spChg>
      </pc:sldChg>
      <pc:sldChg chg="modSp ord">
        <pc:chgData name="Murugesan, Sugavanesh" userId="S::sugan@presidio.com::fc8bf8aa-ad82-4b53-aaff-7aeb27268620" providerId="AD" clId="Web-{DF564F3E-9B01-F5C4-00D8-B509737E89DA}" dt="2025-09-03T10:48:20.783" v="166" actId="20577"/>
        <pc:sldMkLst>
          <pc:docMk/>
          <pc:sldMk cId="1637310646" sldId="258"/>
        </pc:sldMkLst>
        <pc:spChg chg="mod">
          <ac:chgData name="Murugesan, Sugavanesh" userId="S::sugan@presidio.com::fc8bf8aa-ad82-4b53-aaff-7aeb27268620" providerId="AD" clId="Web-{DF564F3E-9B01-F5C4-00D8-B509737E89DA}" dt="2025-09-03T10:47:00.421" v="162" actId="20577"/>
          <ac:spMkLst>
            <pc:docMk/>
            <pc:sldMk cId="1637310646" sldId="258"/>
            <ac:spMk id="2" creationId="{00000000-0000-0000-0000-000000000000}"/>
          </ac:spMkLst>
        </pc:spChg>
        <pc:spChg chg="mod">
          <ac:chgData name="Murugesan, Sugavanesh" userId="S::sugan@presidio.com::fc8bf8aa-ad82-4b53-aaff-7aeb27268620" providerId="AD" clId="Web-{DF564F3E-9B01-F5C4-00D8-B509737E89DA}" dt="2025-09-03T10:48:20.783" v="166" actId="20577"/>
          <ac:spMkLst>
            <pc:docMk/>
            <pc:sldMk cId="1637310646" sldId="258"/>
            <ac:spMk id="3" creationId="{00000000-0000-0000-0000-000000000000}"/>
          </ac:spMkLst>
        </pc:spChg>
      </pc:sldChg>
      <pc:sldChg chg="del">
        <pc:chgData name="Murugesan, Sugavanesh" userId="S::sugan@presidio.com::fc8bf8aa-ad82-4b53-aaff-7aeb27268620" providerId="AD" clId="Web-{DF564F3E-9B01-F5C4-00D8-B509737E89DA}" dt="2025-09-03T11:38:50.730" v="515"/>
        <pc:sldMkLst>
          <pc:docMk/>
          <pc:sldMk cId="3388139804" sldId="261"/>
        </pc:sldMkLst>
      </pc:sldChg>
      <pc:sldChg chg="modSp">
        <pc:chgData name="Murugesan, Sugavanesh" userId="S::sugan@presidio.com::fc8bf8aa-ad82-4b53-aaff-7aeb27268620" providerId="AD" clId="Web-{DF564F3E-9B01-F5C4-00D8-B509737E89DA}" dt="2025-09-03T11:38:15.214" v="508" actId="20577"/>
        <pc:sldMkLst>
          <pc:docMk/>
          <pc:sldMk cId="1325608595" sldId="264"/>
        </pc:sldMkLst>
        <pc:spChg chg="mod">
          <ac:chgData name="Murugesan, Sugavanesh" userId="S::sugan@presidio.com::fc8bf8aa-ad82-4b53-aaff-7aeb27268620" providerId="AD" clId="Web-{DF564F3E-9B01-F5C4-00D8-B509737E89DA}" dt="2025-09-03T11:38:15.214" v="508" actId="20577"/>
          <ac:spMkLst>
            <pc:docMk/>
            <pc:sldMk cId="1325608595" sldId="264"/>
            <ac:spMk id="3" creationId="{22788C46-D0BC-4307-AE55-7601A139E7CB}"/>
          </ac:spMkLst>
        </pc:spChg>
      </pc:sldChg>
      <pc:sldChg chg="del">
        <pc:chgData name="Murugesan, Sugavanesh" userId="S::sugan@presidio.com::fc8bf8aa-ad82-4b53-aaff-7aeb27268620" providerId="AD" clId="Web-{DF564F3E-9B01-F5C4-00D8-B509737E89DA}" dt="2025-09-03T11:38:57.886" v="519"/>
        <pc:sldMkLst>
          <pc:docMk/>
          <pc:sldMk cId="4212917468" sldId="268"/>
        </pc:sldMkLst>
      </pc:sldChg>
      <pc:sldChg chg="del">
        <pc:chgData name="Murugesan, Sugavanesh" userId="S::sugan@presidio.com::fc8bf8aa-ad82-4b53-aaff-7aeb27268620" providerId="AD" clId="Web-{DF564F3E-9B01-F5C4-00D8-B509737E89DA}" dt="2025-09-03T11:38:59.543" v="520"/>
        <pc:sldMkLst>
          <pc:docMk/>
          <pc:sldMk cId="2563119616" sldId="274"/>
        </pc:sldMkLst>
      </pc:sldChg>
      <pc:sldChg chg="delSp modSp">
        <pc:chgData name="Murugesan, Sugavanesh" userId="S::sugan@presidio.com::fc8bf8aa-ad82-4b53-aaff-7aeb27268620" providerId="AD" clId="Web-{DF564F3E-9B01-F5C4-00D8-B509737E89DA}" dt="2025-09-03T11:39:58.043" v="527" actId="14100"/>
        <pc:sldMkLst>
          <pc:docMk/>
          <pc:sldMk cId="3103683689" sldId="277"/>
        </pc:sldMkLst>
        <pc:spChg chg="mod">
          <ac:chgData name="Murugesan, Sugavanesh" userId="S::sugan@presidio.com::fc8bf8aa-ad82-4b53-aaff-7aeb27268620" providerId="AD" clId="Web-{DF564F3E-9B01-F5C4-00D8-B509737E89DA}" dt="2025-09-03T11:39:58.043" v="527" actId="14100"/>
          <ac:spMkLst>
            <pc:docMk/>
            <pc:sldMk cId="3103683689" sldId="277"/>
            <ac:spMk id="2" creationId="{69FAE308-3076-43DB-B834-DA0B0AE19AF9}"/>
          </ac:spMkLst>
        </pc:spChg>
        <pc:spChg chg="del mod">
          <ac:chgData name="Murugesan, Sugavanesh" userId="S::sugan@presidio.com::fc8bf8aa-ad82-4b53-aaff-7aeb27268620" providerId="AD" clId="Web-{DF564F3E-9B01-F5C4-00D8-B509737E89DA}" dt="2025-09-03T11:39:15.183" v="524"/>
          <ac:spMkLst>
            <pc:docMk/>
            <pc:sldMk cId="3103683689" sldId="277"/>
            <ac:spMk id="3" creationId="{BABC2CE0-8806-4B2A-A10A-32984D317434}"/>
          </ac:spMkLst>
        </pc:spChg>
      </pc:sldChg>
      <pc:sldChg chg="del">
        <pc:chgData name="Murugesan, Sugavanesh" userId="S::sugan@presidio.com::fc8bf8aa-ad82-4b53-aaff-7aeb27268620" providerId="AD" clId="Web-{DF564F3E-9B01-F5C4-00D8-B509737E89DA}" dt="2025-09-03T11:38:48.636" v="514"/>
        <pc:sldMkLst>
          <pc:docMk/>
          <pc:sldMk cId="546413047" sldId="279"/>
        </pc:sldMkLst>
      </pc:sldChg>
      <pc:sldChg chg="del">
        <pc:chgData name="Murugesan, Sugavanesh" userId="S::sugan@presidio.com::fc8bf8aa-ad82-4b53-aaff-7aeb27268620" providerId="AD" clId="Web-{DF564F3E-9B01-F5C4-00D8-B509737E89DA}" dt="2025-09-03T11:39:01.918" v="521"/>
        <pc:sldMkLst>
          <pc:docMk/>
          <pc:sldMk cId="3566262167" sldId="281"/>
        </pc:sldMkLst>
      </pc:sldChg>
      <pc:sldChg chg="del">
        <pc:chgData name="Murugesan, Sugavanesh" userId="S::sugan@presidio.com::fc8bf8aa-ad82-4b53-aaff-7aeb27268620" providerId="AD" clId="Web-{DF564F3E-9B01-F5C4-00D8-B509737E89DA}" dt="2025-09-03T11:38:46.246" v="513"/>
        <pc:sldMkLst>
          <pc:docMk/>
          <pc:sldMk cId="1808901961" sldId="282"/>
        </pc:sldMkLst>
      </pc:sldChg>
      <pc:sldChg chg="del">
        <pc:chgData name="Murugesan, Sugavanesh" userId="S::sugan@presidio.com::fc8bf8aa-ad82-4b53-aaff-7aeb27268620" providerId="AD" clId="Web-{DF564F3E-9B01-F5C4-00D8-B509737E89DA}" dt="2025-09-03T11:38:55.965" v="518"/>
        <pc:sldMkLst>
          <pc:docMk/>
          <pc:sldMk cId="570957648" sldId="284"/>
        </pc:sldMkLst>
      </pc:sldChg>
      <pc:sldChg chg="del">
        <pc:chgData name="Murugesan, Sugavanesh" userId="S::sugan@presidio.com::fc8bf8aa-ad82-4b53-aaff-7aeb27268620" providerId="AD" clId="Web-{DF564F3E-9B01-F5C4-00D8-B509737E89DA}" dt="2025-09-03T11:38:54.433" v="517"/>
        <pc:sldMkLst>
          <pc:docMk/>
          <pc:sldMk cId="516895472" sldId="285"/>
        </pc:sldMkLst>
      </pc:sldChg>
      <pc:sldChg chg="del">
        <pc:chgData name="Murugesan, Sugavanesh" userId="S::sugan@presidio.com::fc8bf8aa-ad82-4b53-aaff-7aeb27268620" providerId="AD" clId="Web-{DF564F3E-9B01-F5C4-00D8-B509737E89DA}" dt="2025-09-03T11:38:52.402" v="516"/>
        <pc:sldMkLst>
          <pc:docMk/>
          <pc:sldMk cId="2728778386" sldId="286"/>
        </pc:sldMkLst>
      </pc:sldChg>
      <pc:sldChg chg="modSp add ord replId">
        <pc:chgData name="Murugesan, Sugavanesh" userId="S::sugan@presidio.com::fc8bf8aa-ad82-4b53-aaff-7aeb27268620" providerId="AD" clId="Web-{DF564F3E-9B01-F5C4-00D8-B509737E89DA}" dt="2025-09-03T11:09:17.807" v="174" actId="1076"/>
        <pc:sldMkLst>
          <pc:docMk/>
          <pc:sldMk cId="1872476928" sldId="287"/>
        </pc:sldMkLst>
        <pc:spChg chg="mod">
          <ac:chgData name="Murugesan, Sugavanesh" userId="S::sugan@presidio.com::fc8bf8aa-ad82-4b53-aaff-7aeb27268620" providerId="AD" clId="Web-{DF564F3E-9B01-F5C4-00D8-B509737E89DA}" dt="2025-09-03T11:09:08.104" v="171" actId="20577"/>
          <ac:spMkLst>
            <pc:docMk/>
            <pc:sldMk cId="1872476928" sldId="287"/>
            <ac:spMk id="2" creationId="{A854DA37-204F-9AC1-74AB-EBAA21C4E9C7}"/>
          </ac:spMkLst>
        </pc:spChg>
        <pc:spChg chg="mod">
          <ac:chgData name="Murugesan, Sugavanesh" userId="S::sugan@presidio.com::fc8bf8aa-ad82-4b53-aaff-7aeb27268620" providerId="AD" clId="Web-{DF564F3E-9B01-F5C4-00D8-B509737E89DA}" dt="2025-09-03T11:09:17.807" v="174" actId="1076"/>
          <ac:spMkLst>
            <pc:docMk/>
            <pc:sldMk cId="1872476928" sldId="287"/>
            <ac:spMk id="3" creationId="{ABBE470A-275B-31B6-50A8-E3F907AC1DF8}"/>
          </ac:spMkLst>
        </pc:spChg>
      </pc:sldChg>
      <pc:sldChg chg="modSp add ord replId">
        <pc:chgData name="Murugesan, Sugavanesh" userId="S::sugan@presidio.com::fc8bf8aa-ad82-4b53-aaff-7aeb27268620" providerId="AD" clId="Web-{DF564F3E-9B01-F5C4-00D8-B509737E89DA}" dt="2025-09-03T11:37:54.745" v="506" actId="20577"/>
        <pc:sldMkLst>
          <pc:docMk/>
          <pc:sldMk cId="3477883173" sldId="288"/>
        </pc:sldMkLst>
        <pc:spChg chg="mod">
          <ac:chgData name="Murugesan, Sugavanesh" userId="S::sugan@presidio.com::fc8bf8aa-ad82-4b53-aaff-7aeb27268620" providerId="AD" clId="Web-{DF564F3E-9B01-F5C4-00D8-B509737E89DA}" dt="2025-09-03T11:33:36.523" v="445" actId="20577"/>
          <ac:spMkLst>
            <pc:docMk/>
            <pc:sldMk cId="3477883173" sldId="288"/>
            <ac:spMk id="2" creationId="{029D7113-4440-B3EC-4E78-03311447A2C5}"/>
          </ac:spMkLst>
        </pc:spChg>
        <pc:spChg chg="mod">
          <ac:chgData name="Murugesan, Sugavanesh" userId="S::sugan@presidio.com::fc8bf8aa-ad82-4b53-aaff-7aeb27268620" providerId="AD" clId="Web-{DF564F3E-9B01-F5C4-00D8-B509737E89DA}" dt="2025-09-03T11:34:18.820" v="451" actId="20577"/>
          <ac:spMkLst>
            <pc:docMk/>
            <pc:sldMk cId="3477883173" sldId="288"/>
            <ac:spMk id="4" creationId="{A061EE5E-9D37-1C6E-5F0F-B0BE12FCE40D}"/>
          </ac:spMkLst>
        </pc:spChg>
        <pc:spChg chg="mod">
          <ac:chgData name="Murugesan, Sugavanesh" userId="S::sugan@presidio.com::fc8bf8aa-ad82-4b53-aaff-7aeb27268620" providerId="AD" clId="Web-{DF564F3E-9B01-F5C4-00D8-B509737E89DA}" dt="2025-09-03T11:37:54.745" v="506" actId="20577"/>
          <ac:spMkLst>
            <pc:docMk/>
            <pc:sldMk cId="3477883173" sldId="288"/>
            <ac:spMk id="5" creationId="{883489A5-FE7D-E6FD-1604-F8253C1B1CA0}"/>
          </ac:spMkLst>
        </pc:spChg>
      </pc:sldChg>
      <pc:sldChg chg="modSp add ord replId">
        <pc:chgData name="Murugesan, Sugavanesh" userId="S::sugan@presidio.com::fc8bf8aa-ad82-4b53-aaff-7aeb27268620" providerId="AD" clId="Web-{DF564F3E-9B01-F5C4-00D8-B509737E89DA}" dt="2025-09-03T10:45:55.341" v="151" actId="20577"/>
        <pc:sldMkLst>
          <pc:docMk/>
          <pc:sldMk cId="84211950" sldId="289"/>
        </pc:sldMkLst>
        <pc:spChg chg="mod">
          <ac:chgData name="Murugesan, Sugavanesh" userId="S::sugan@presidio.com::fc8bf8aa-ad82-4b53-aaff-7aeb27268620" providerId="AD" clId="Web-{DF564F3E-9B01-F5C4-00D8-B509737E89DA}" dt="2025-09-03T10:45:55.341" v="151" actId="20577"/>
          <ac:spMkLst>
            <pc:docMk/>
            <pc:sldMk cId="84211950" sldId="289"/>
            <ac:spMk id="3" creationId="{721C0860-B7F5-2B12-B4D2-4CFB52059D1B}"/>
          </ac:spMkLst>
        </pc:spChg>
        <pc:spChg chg="mod">
          <ac:chgData name="Murugesan, Sugavanesh" userId="S::sugan@presidio.com::fc8bf8aa-ad82-4b53-aaff-7aeb27268620" providerId="AD" clId="Web-{DF564F3E-9B01-F5C4-00D8-B509737E89DA}" dt="2025-09-03T10:39:00.177" v="38" actId="20577"/>
          <ac:spMkLst>
            <pc:docMk/>
            <pc:sldMk cId="84211950" sldId="289"/>
            <ac:spMk id="5" creationId="{EB17FB70-9B89-979E-930A-ABFFC334C6DA}"/>
          </ac:spMkLst>
        </pc:spChg>
        <pc:graphicFrameChg chg="mod modGraphic">
          <ac:chgData name="Murugesan, Sugavanesh" userId="S::sugan@presidio.com::fc8bf8aa-ad82-4b53-aaff-7aeb27268620" providerId="AD" clId="Web-{DF564F3E-9B01-F5C4-00D8-B509737E89DA}" dt="2025-09-03T10:44:44.869" v="147" actId="1076"/>
          <ac:graphicFrameMkLst>
            <pc:docMk/>
            <pc:sldMk cId="84211950" sldId="289"/>
            <ac:graphicFrameMk id="9" creationId="{3718CD25-77C0-ED20-6203-1C3879D14F51}"/>
          </ac:graphicFrameMkLst>
        </pc:graphicFrameChg>
      </pc:sldChg>
      <pc:sldChg chg="modSp add ord replId">
        <pc:chgData name="Murugesan, Sugavanesh" userId="S::sugan@presidio.com::fc8bf8aa-ad82-4b53-aaff-7aeb27268620" providerId="AD" clId="Web-{DF564F3E-9B01-F5C4-00D8-B509737E89DA}" dt="2025-09-03T11:25:41.956" v="419" actId="20577"/>
        <pc:sldMkLst>
          <pc:docMk/>
          <pc:sldMk cId="181358114" sldId="290"/>
        </pc:sldMkLst>
        <pc:spChg chg="mod">
          <ac:chgData name="Murugesan, Sugavanesh" userId="S::sugan@presidio.com::fc8bf8aa-ad82-4b53-aaff-7aeb27268620" providerId="AD" clId="Web-{DF564F3E-9B01-F5C4-00D8-B509737E89DA}" dt="2025-09-03T11:25:20.534" v="418" actId="20577"/>
          <ac:spMkLst>
            <pc:docMk/>
            <pc:sldMk cId="181358114" sldId="290"/>
            <ac:spMk id="2" creationId="{EF80B964-98AA-3A8B-4E63-E986C4D12774}"/>
          </ac:spMkLst>
        </pc:spChg>
        <pc:spChg chg="mod">
          <ac:chgData name="Murugesan, Sugavanesh" userId="S::sugan@presidio.com::fc8bf8aa-ad82-4b53-aaff-7aeb27268620" providerId="AD" clId="Web-{DF564F3E-9B01-F5C4-00D8-B509737E89DA}" dt="2025-09-03T11:25:41.956" v="419" actId="20577"/>
          <ac:spMkLst>
            <pc:docMk/>
            <pc:sldMk cId="181358114" sldId="290"/>
            <ac:spMk id="3" creationId="{0C7C035B-A0E0-B121-D807-4B96B47A7423}"/>
          </ac:spMkLst>
        </pc:spChg>
      </pc:sldChg>
      <pc:sldChg chg="addSp modSp add ord replId">
        <pc:chgData name="Murugesan, Sugavanesh" userId="S::sugan@presidio.com::fc8bf8aa-ad82-4b53-aaff-7aeb27268620" providerId="AD" clId="Web-{DF564F3E-9B01-F5C4-00D8-B509737E89DA}" dt="2025-09-03T11:24:02.296" v="410" actId="20577"/>
        <pc:sldMkLst>
          <pc:docMk/>
          <pc:sldMk cId="1866741544" sldId="291"/>
        </pc:sldMkLst>
        <pc:spChg chg="mod">
          <ac:chgData name="Murugesan, Sugavanesh" userId="S::sugan@presidio.com::fc8bf8aa-ad82-4b53-aaff-7aeb27268620" providerId="AD" clId="Web-{DF564F3E-9B01-F5C4-00D8-B509737E89DA}" dt="2025-09-03T11:11:08.621" v="181" actId="20577"/>
          <ac:spMkLst>
            <pc:docMk/>
            <pc:sldMk cId="1866741544" sldId="291"/>
            <ac:spMk id="2" creationId="{0F91B503-9441-5572-BD37-7C0B0AFE0D75}"/>
          </ac:spMkLst>
        </pc:spChg>
        <pc:spChg chg="mod">
          <ac:chgData name="Murugesan, Sugavanesh" userId="S::sugan@presidio.com::fc8bf8aa-ad82-4b53-aaff-7aeb27268620" providerId="AD" clId="Web-{DF564F3E-9B01-F5C4-00D8-B509737E89DA}" dt="2025-09-03T11:24:02.296" v="410" actId="20577"/>
          <ac:spMkLst>
            <pc:docMk/>
            <pc:sldMk cId="1866741544" sldId="291"/>
            <ac:spMk id="3" creationId="{DAEC2ECD-80D7-16CC-4DE1-E29CE99043E3}"/>
          </ac:spMkLst>
        </pc:spChg>
        <pc:picChg chg="add mod">
          <ac:chgData name="Murugesan, Sugavanesh" userId="S::sugan@presidio.com::fc8bf8aa-ad82-4b53-aaff-7aeb27268620" providerId="AD" clId="Web-{DF564F3E-9B01-F5C4-00D8-B509737E89DA}" dt="2025-09-03T11:14:40.483" v="232" actId="14100"/>
          <ac:picMkLst>
            <pc:docMk/>
            <pc:sldMk cId="1866741544" sldId="291"/>
            <ac:picMk id="4" creationId="{7D7CD700-A0A0-9B9E-FC15-5AD3560289D2}"/>
          </ac:picMkLst>
        </pc:picChg>
      </pc:sldChg>
      <pc:sldChg chg="modSp add del ord replId">
        <pc:chgData name="Murugesan, Sugavanesh" userId="S::sugan@presidio.com::fc8bf8aa-ad82-4b53-aaff-7aeb27268620" providerId="AD" clId="Web-{DF564F3E-9B01-F5C4-00D8-B509737E89DA}" dt="2025-09-03T11:39:36.090" v="525"/>
        <pc:sldMkLst>
          <pc:docMk/>
          <pc:sldMk cId="3781137067" sldId="292"/>
        </pc:sldMkLst>
        <pc:spChg chg="mod">
          <ac:chgData name="Murugesan, Sugavanesh" userId="S::sugan@presidio.com::fc8bf8aa-ad82-4b53-aaff-7aeb27268620" providerId="AD" clId="Web-{DF564F3E-9B01-F5C4-00D8-B509737E89DA}" dt="2025-09-03T11:11:41.402" v="190" actId="20577"/>
          <ac:spMkLst>
            <pc:docMk/>
            <pc:sldMk cId="3781137067" sldId="292"/>
            <ac:spMk id="2" creationId="{CEB3CE3A-EE6D-52E1-BCCA-7720B071AC8D}"/>
          </ac:spMkLst>
        </pc:spChg>
        <pc:spChg chg="mod">
          <ac:chgData name="Murugesan, Sugavanesh" userId="S::sugan@presidio.com::fc8bf8aa-ad82-4b53-aaff-7aeb27268620" providerId="AD" clId="Web-{DF564F3E-9B01-F5C4-00D8-B509737E89DA}" dt="2025-09-03T11:11:57.746" v="195" actId="20577"/>
          <ac:spMkLst>
            <pc:docMk/>
            <pc:sldMk cId="3781137067" sldId="292"/>
            <ac:spMk id="3" creationId="{DD05FBD8-D23B-328E-134B-48C0EEA72EEE}"/>
          </ac:spMkLst>
        </pc:spChg>
      </pc:sldChg>
      <pc:sldChg chg="modSp add replId">
        <pc:chgData name="Murugesan, Sugavanesh" userId="S::sugan@presidio.com::fc8bf8aa-ad82-4b53-aaff-7aeb27268620" providerId="AD" clId="Web-{DF564F3E-9B01-F5C4-00D8-B509737E89DA}" dt="2025-09-03T11:13:40.091" v="219" actId="20577"/>
        <pc:sldMkLst>
          <pc:docMk/>
          <pc:sldMk cId="2025133102" sldId="293"/>
        </pc:sldMkLst>
        <pc:spChg chg="mod">
          <ac:chgData name="Murugesan, Sugavanesh" userId="S::sugan@presidio.com::fc8bf8aa-ad82-4b53-aaff-7aeb27268620" providerId="AD" clId="Web-{DF564F3E-9B01-F5C4-00D8-B509737E89DA}" dt="2025-09-03T11:12:27.277" v="203" actId="20577"/>
          <ac:spMkLst>
            <pc:docMk/>
            <pc:sldMk cId="2025133102" sldId="293"/>
            <ac:spMk id="2" creationId="{42828134-9B96-EDC3-79B9-734632345C24}"/>
          </ac:spMkLst>
        </pc:spChg>
        <pc:spChg chg="mod">
          <ac:chgData name="Murugesan, Sugavanesh" userId="S::sugan@presidio.com::fc8bf8aa-ad82-4b53-aaff-7aeb27268620" providerId="AD" clId="Web-{DF564F3E-9B01-F5C4-00D8-B509737E89DA}" dt="2025-09-03T11:13:40.091" v="219" actId="20577"/>
          <ac:spMkLst>
            <pc:docMk/>
            <pc:sldMk cId="2025133102" sldId="293"/>
            <ac:spMk id="3" creationId="{B4666457-B588-1768-7A84-384BDD46085A}"/>
          </ac:spMkLst>
        </pc:spChg>
      </pc:sldChg>
      <pc:sldChg chg="delSp modSp add replId">
        <pc:chgData name="Murugesan, Sugavanesh" userId="S::sugan@presidio.com::fc8bf8aa-ad82-4b53-aaff-7aeb27268620" providerId="AD" clId="Web-{DF564F3E-9B01-F5C4-00D8-B509737E89DA}" dt="2025-09-03T11:20:07.659" v="370" actId="20577"/>
        <pc:sldMkLst>
          <pc:docMk/>
          <pc:sldMk cId="2994621001" sldId="294"/>
        </pc:sldMkLst>
        <pc:spChg chg="mod">
          <ac:chgData name="Murugesan, Sugavanesh" userId="S::sugan@presidio.com::fc8bf8aa-ad82-4b53-aaff-7aeb27268620" providerId="AD" clId="Web-{DF564F3E-9B01-F5C4-00D8-B509737E89DA}" dt="2025-09-03T11:20:07.659" v="370" actId="20577"/>
          <ac:spMkLst>
            <pc:docMk/>
            <pc:sldMk cId="2994621001" sldId="294"/>
            <ac:spMk id="3" creationId="{A22C97BC-8572-6DBA-EB40-ABA4363EE0ED}"/>
          </ac:spMkLst>
        </pc:spChg>
        <pc:picChg chg="del">
          <ac:chgData name="Murugesan, Sugavanesh" userId="S::sugan@presidio.com::fc8bf8aa-ad82-4b53-aaff-7aeb27268620" providerId="AD" clId="Web-{DF564F3E-9B01-F5C4-00D8-B509737E89DA}" dt="2025-09-03T11:17:39.736" v="282"/>
          <ac:picMkLst>
            <pc:docMk/>
            <pc:sldMk cId="2994621001" sldId="294"/>
            <ac:picMk id="4" creationId="{6274A86D-F201-711E-516C-1AD7D96D27C6}"/>
          </ac:picMkLst>
        </pc:picChg>
      </pc:sldChg>
      <pc:sldChg chg="addSp delSp modSp add ord replId">
        <pc:chgData name="Murugesan, Sugavanesh" userId="S::sugan@presidio.com::fc8bf8aa-ad82-4b53-aaff-7aeb27268620" providerId="AD" clId="Web-{DF564F3E-9B01-F5C4-00D8-B509737E89DA}" dt="2025-09-03T11:33:11.632" v="444" actId="1076"/>
        <pc:sldMkLst>
          <pc:docMk/>
          <pc:sldMk cId="701059836" sldId="295"/>
        </pc:sldMkLst>
        <pc:spChg chg="mod">
          <ac:chgData name="Murugesan, Sugavanesh" userId="S::sugan@presidio.com::fc8bf8aa-ad82-4b53-aaff-7aeb27268620" providerId="AD" clId="Web-{DF564F3E-9B01-F5C4-00D8-B509737E89DA}" dt="2025-09-03T11:26:51.536" v="431" actId="20577"/>
          <ac:spMkLst>
            <pc:docMk/>
            <pc:sldMk cId="701059836" sldId="295"/>
            <ac:spMk id="2" creationId="{1A432845-B483-9907-B668-C8FC109CF27E}"/>
          </ac:spMkLst>
        </pc:spChg>
        <pc:spChg chg="mod">
          <ac:chgData name="Murugesan, Sugavanesh" userId="S::sugan@presidio.com::fc8bf8aa-ad82-4b53-aaff-7aeb27268620" providerId="AD" clId="Web-{DF564F3E-9B01-F5C4-00D8-B509737E89DA}" dt="2025-09-03T11:27:00.239" v="433" actId="20577"/>
          <ac:spMkLst>
            <pc:docMk/>
            <pc:sldMk cId="701059836" sldId="295"/>
            <ac:spMk id="3" creationId="{9A031036-9553-80AD-810F-2825D53AB291}"/>
          </ac:spMkLst>
        </pc:spChg>
        <pc:picChg chg="add del mod">
          <ac:chgData name="Murugesan, Sugavanesh" userId="S::sugan@presidio.com::fc8bf8aa-ad82-4b53-aaff-7aeb27268620" providerId="AD" clId="Web-{DF564F3E-9B01-F5C4-00D8-B509737E89DA}" dt="2025-09-03T11:32:24.335" v="438"/>
          <ac:picMkLst>
            <pc:docMk/>
            <pc:sldMk cId="701059836" sldId="295"/>
            <ac:picMk id="4" creationId="{6880215A-5C5B-7B2B-BC56-F4BFEDE66CEB}"/>
          </ac:picMkLst>
        </pc:picChg>
        <pc:picChg chg="add del mod">
          <ac:chgData name="Murugesan, Sugavanesh" userId="S::sugan@presidio.com::fc8bf8aa-ad82-4b53-aaff-7aeb27268620" providerId="AD" clId="Web-{DF564F3E-9B01-F5C4-00D8-B509737E89DA}" dt="2025-09-03T11:32:22.679" v="437"/>
          <ac:picMkLst>
            <pc:docMk/>
            <pc:sldMk cId="701059836" sldId="295"/>
            <ac:picMk id="5" creationId="{5158D00D-4AE3-07C4-F846-D919485DA1C2}"/>
          </ac:picMkLst>
        </pc:picChg>
        <pc:picChg chg="add mod">
          <ac:chgData name="Murugesan, Sugavanesh" userId="S::sugan@presidio.com::fc8bf8aa-ad82-4b53-aaff-7aeb27268620" providerId="AD" clId="Web-{DF564F3E-9B01-F5C4-00D8-B509737E89DA}" dt="2025-09-03T11:33:11.632" v="444" actId="1076"/>
          <ac:picMkLst>
            <pc:docMk/>
            <pc:sldMk cId="701059836" sldId="295"/>
            <ac:picMk id="6" creationId="{B84E555E-5489-D241-70CD-A737B6DCF5D9}"/>
          </ac:picMkLst>
        </pc:picChg>
        <pc:picChg chg="add mod">
          <ac:chgData name="Murugesan, Sugavanesh" userId="S::sugan@presidio.com::fc8bf8aa-ad82-4b53-aaff-7aeb27268620" providerId="AD" clId="Web-{DF564F3E-9B01-F5C4-00D8-B509737E89DA}" dt="2025-09-03T11:33:08.507" v="443" actId="1076"/>
          <ac:picMkLst>
            <pc:docMk/>
            <pc:sldMk cId="701059836" sldId="295"/>
            <ac:picMk id="7" creationId="{3F5FF09D-13E8-80AC-7544-23079947F9A6}"/>
          </ac:picMkLst>
        </pc:picChg>
      </pc:sldChg>
      <pc:sldChg chg="addSp delSp modSp add replId">
        <pc:chgData name="Murugesan, Sugavanesh" userId="S::sugan@presidio.com::fc8bf8aa-ad82-4b53-aaff-7aeb27268620" providerId="AD" clId="Web-{DF564F3E-9B01-F5C4-00D8-B509737E89DA}" dt="2025-09-03T12:20:20.504" v="562" actId="20577"/>
        <pc:sldMkLst>
          <pc:docMk/>
          <pc:sldMk cId="2084346557" sldId="296"/>
        </pc:sldMkLst>
        <pc:spChg chg="mod">
          <ac:chgData name="Murugesan, Sugavanesh" userId="S::sugan@presidio.com::fc8bf8aa-ad82-4b53-aaff-7aeb27268620" providerId="AD" clId="Web-{DF564F3E-9B01-F5C4-00D8-B509737E89DA}" dt="2025-09-03T11:38:24.464" v="512" actId="20577"/>
          <ac:spMkLst>
            <pc:docMk/>
            <pc:sldMk cId="2084346557" sldId="296"/>
            <ac:spMk id="2" creationId="{B4D465F1-04FF-996D-5F79-245AF20B8A5C}"/>
          </ac:spMkLst>
        </pc:spChg>
        <pc:spChg chg="add del mod">
          <ac:chgData name="Murugesan, Sugavanesh" userId="S::sugan@presidio.com::fc8bf8aa-ad82-4b53-aaff-7aeb27268620" providerId="AD" clId="Web-{DF564F3E-9B01-F5C4-00D8-B509737E89DA}" dt="2025-09-03T12:20:20.504" v="562" actId="20577"/>
          <ac:spMkLst>
            <pc:docMk/>
            <pc:sldMk cId="2084346557" sldId="296"/>
            <ac:spMk id="3" creationId="{31EB50E5-0E78-460B-DB55-D34E05C6A2F9}"/>
          </ac:spMkLst>
        </pc:spChg>
        <pc:spChg chg="add del mod">
          <ac:chgData name="Murugesan, Sugavanesh" userId="S::sugan@presidio.com::fc8bf8aa-ad82-4b53-aaff-7aeb27268620" providerId="AD" clId="Web-{DF564F3E-9B01-F5C4-00D8-B509737E89DA}" dt="2025-09-03T11:40:21.309" v="538"/>
          <ac:spMkLst>
            <pc:docMk/>
            <pc:sldMk cId="2084346557" sldId="296"/>
            <ac:spMk id="5" creationId="{3A5E78B4-B738-1373-2B81-71075ED0BCEC}"/>
          </ac:spMkLst>
        </pc:spChg>
      </pc:sldChg>
    </pc:docChg>
  </pc:docChgLst>
  <pc:docChgLst>
    <pc:chgData name="Santhosh, Sakthi" userId="S::ssanthosh@presidio.com::5cd53831-f3f2-491d-be79-7a2fe797c444" providerId="AD" clId="Web-{8462DF49-8C81-B5FF-6E75-0B01336D9319}"/>
    <pc:docChg chg="addSld modSld">
      <pc:chgData name="Santhosh, Sakthi" userId="S::ssanthosh@presidio.com::5cd53831-f3f2-491d-be79-7a2fe797c444" providerId="AD" clId="Web-{8462DF49-8C81-B5FF-6E75-0B01336D9319}" dt="2025-09-03T13:55:59.444" v="10" actId="20577"/>
      <pc:docMkLst>
        <pc:docMk/>
      </pc:docMkLst>
      <pc:sldChg chg="delSp modSp new mod chgLayout">
        <pc:chgData name="Santhosh, Sakthi" userId="S::ssanthosh@presidio.com::5cd53831-f3f2-491d-be79-7a2fe797c444" providerId="AD" clId="Web-{8462DF49-8C81-B5FF-6E75-0B01336D9319}" dt="2025-09-03T13:55:59.444" v="10" actId="20577"/>
        <pc:sldMkLst>
          <pc:docMk/>
          <pc:sldMk cId="1851186803" sldId="297"/>
        </pc:sldMkLst>
        <pc:spChg chg="mod ord">
          <ac:chgData name="Santhosh, Sakthi" userId="S::ssanthosh@presidio.com::5cd53831-f3f2-491d-be79-7a2fe797c444" providerId="AD" clId="Web-{8462DF49-8C81-B5FF-6E75-0B01336D9319}" dt="2025-09-03T13:55:59.444" v="10" actId="20577"/>
          <ac:spMkLst>
            <pc:docMk/>
            <pc:sldMk cId="1851186803" sldId="297"/>
            <ac:spMk id="2" creationId="{FDFE1812-835F-687D-9E00-49A4952A5E0B}"/>
          </ac:spMkLst>
        </pc:spChg>
        <pc:spChg chg="mod ord">
          <ac:chgData name="Santhosh, Sakthi" userId="S::ssanthosh@presidio.com::5cd53831-f3f2-491d-be79-7a2fe797c444" providerId="AD" clId="Web-{8462DF49-8C81-B5FF-6E75-0B01336D9319}" dt="2025-09-03T13:55:51.882" v="1"/>
          <ac:spMkLst>
            <pc:docMk/>
            <pc:sldMk cId="1851186803" sldId="297"/>
            <ac:spMk id="3" creationId="{E52918BB-DD30-0060-BFF3-BCC8D7C1F6B5}"/>
          </ac:spMkLst>
        </pc:spChg>
        <pc:spChg chg="mod ord">
          <ac:chgData name="Santhosh, Sakthi" userId="S::ssanthosh@presidio.com::5cd53831-f3f2-491d-be79-7a2fe797c444" providerId="AD" clId="Web-{8462DF49-8C81-B5FF-6E75-0B01336D9319}" dt="2025-09-03T13:55:51.882" v="1"/>
          <ac:spMkLst>
            <pc:docMk/>
            <pc:sldMk cId="1851186803" sldId="297"/>
            <ac:spMk id="4" creationId="{29B1DE4B-C387-CD1E-6CA6-8B030A2C7C1E}"/>
          </ac:spMkLst>
        </pc:spChg>
        <pc:spChg chg="del">
          <ac:chgData name="Santhosh, Sakthi" userId="S::ssanthosh@presidio.com::5cd53831-f3f2-491d-be79-7a2fe797c444" providerId="AD" clId="Web-{8462DF49-8C81-B5FF-6E75-0B01336D9319}" dt="2025-09-03T13:55:51.882" v="1"/>
          <ac:spMkLst>
            <pc:docMk/>
            <pc:sldMk cId="1851186803" sldId="297"/>
            <ac:spMk id="5" creationId="{9809484E-E155-0AD0-1AC8-33A06159F32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24E01-5535-46B9-A9A1-A9A07E639A88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FF46FB-368D-4E9C-A650-0513B8879DA8}">
      <dgm:prSet phldr="0" custT="1"/>
      <dgm:spPr/>
      <dgm:t>
        <a:bodyPr/>
        <a:lstStyle/>
        <a:p>
          <a:pPr algn="l">
            <a:lnSpc>
              <a:spcPct val="90000"/>
            </a:lnSpc>
            <a:defRPr b="1"/>
          </a:pPr>
          <a:r>
            <a:rPr lang="en-US" sz="1400" b="1" i="0" kern="1200" cap="none" spc="0" baseline="0">
              <a:latin typeface="Century Gothic"/>
              <a:ea typeface="+mn-ea"/>
              <a:cs typeface="+mn-cs"/>
            </a:rPr>
            <a:t>sh</a:t>
          </a:r>
        </a:p>
      </dgm:t>
    </dgm:pt>
    <dgm:pt modelId="{11DFA284-5E99-474D-BF05-364A45269DC7}" type="parTrans" cxnId="{C5645B39-CB65-4A0A-B369-E455C3B827C3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CFA40740-0682-470C-AD5A-CFF53CD12BD2}" type="sibTrans" cxnId="{C5645B39-CB65-4A0A-B369-E455C3B827C3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9A875394-CA1E-4432-AEEB-9054FCFF5E0E}">
      <dgm:prSet phldr="0" custT="1"/>
      <dgm:spPr/>
      <dgm:t>
        <a:bodyPr/>
        <a:lstStyle/>
        <a:p>
          <a:pPr algn="l">
            <a:lnSpc>
              <a:spcPct val="90000"/>
            </a:lnSpc>
          </a:pPr>
          <a:r>
            <a:rPr lang="en-US" sz="1200">
              <a:latin typeface="Century Gothic"/>
              <a:ea typeface="+mn-ea"/>
              <a:cs typeface="+mn-cs"/>
            </a:rPr>
            <a:t>In</a:t>
          </a:r>
          <a:r>
            <a:rPr lang="en-US" sz="1200">
              <a:ea typeface="+mn-ea"/>
              <a:cs typeface="+mn-cs"/>
            </a:rPr>
            <a:t> 1977 by Stephen Bourne</a:t>
          </a:r>
          <a:endParaRPr lang="en-US">
            <a:ea typeface="+mn-ea"/>
            <a:cs typeface="+mn-cs"/>
          </a:endParaRPr>
        </a:p>
      </dgm:t>
    </dgm:pt>
    <dgm:pt modelId="{FCC92BDD-6EA3-421D-9DA8-7D3A12D003B6}" type="parTrans" cxnId="{B659504B-18E4-4D89-A17C-34ABB280AE52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0314452B-82A0-42F4-9551-DF00CFFC3580}" type="sibTrans" cxnId="{B659504B-18E4-4D89-A17C-34ABB280AE52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D05E1923-5021-40F7-B4EF-E582E23A699D}">
      <dgm:prSet phldr="0" custT="1"/>
      <dgm:spPr/>
      <dgm:t>
        <a:bodyPr/>
        <a:lstStyle/>
        <a:p>
          <a:pPr algn="l">
            <a:lnSpc>
              <a:spcPct val="90000"/>
            </a:lnSpc>
            <a:defRPr b="1"/>
          </a:pPr>
          <a:r>
            <a:rPr lang="en-US" sz="1400" b="0" i="0" kern="1200" cap="none" spc="0" baseline="0">
              <a:ea typeface="+mn-ea"/>
              <a:cs typeface="+mn-cs"/>
            </a:rPr>
            <a:t>Bash</a:t>
          </a:r>
        </a:p>
      </dgm:t>
    </dgm:pt>
    <dgm:pt modelId="{FD6C5CD2-9CED-4BE6-89CD-A5A5CCE63B3E}" type="parTrans" cxnId="{72C4D6D9-419A-42C1-A76D-84599F65BB0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F020958C-EF86-4274-85F9-318F2792F7B6}" type="sibTrans" cxnId="{72C4D6D9-419A-42C1-A76D-84599F65BB0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579089A8-5362-4BA4-9163-D19228C1808F}">
      <dgm:prSet phldr="0" custT="1"/>
      <dgm:spPr/>
      <dgm:t>
        <a:bodyPr/>
        <a:lstStyle/>
        <a:p>
          <a:pPr algn="l" rtl="0">
            <a:lnSpc>
              <a:spcPct val="90000"/>
            </a:lnSpc>
          </a:pPr>
          <a:r>
            <a:rPr lang="en-US" sz="1200">
              <a:latin typeface="Century Gothic"/>
              <a:ea typeface="+mn-ea"/>
              <a:cs typeface="+mn-cs"/>
            </a:rPr>
            <a:t>1989 - </a:t>
          </a:r>
          <a:r>
            <a:rPr lang="en-US" sz="1200">
              <a:ea typeface="+mn-ea"/>
              <a:cs typeface="+mn-cs"/>
            </a:rPr>
            <a:t>Bourne Again </a:t>
          </a:r>
          <a:endParaRPr lang="en-US" sz="1800">
            <a:latin typeface="Century Gothic"/>
            <a:ea typeface="+mn-ea"/>
            <a:cs typeface="+mn-cs"/>
          </a:endParaRPr>
        </a:p>
      </dgm:t>
    </dgm:pt>
    <dgm:pt modelId="{FB2DEB6E-B29F-4E51-960A-23ECC62EBF38}" type="parTrans" cxnId="{4876CF51-F110-4E25-8FD4-08D25B4B0AB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1C5328B1-AC18-4CF7-A034-BB0592F4A2A1}" type="sibTrans" cxnId="{4876CF51-F110-4E25-8FD4-08D25B4B0AB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EFEB4D61-3A9C-4140-977F-3C3F5C9EE9D1}">
      <dgm:prSet phldr="0" custT="1"/>
      <dgm:spPr/>
      <dgm:t>
        <a:bodyPr/>
        <a:lstStyle/>
        <a:p>
          <a:pPr algn="l">
            <a:lnSpc>
              <a:spcPct val="90000"/>
            </a:lnSpc>
            <a:defRPr b="1"/>
          </a:pPr>
          <a:r>
            <a:rPr lang="en-US" sz="1200" b="0" i="0" kern="1200" cap="none" spc="0" baseline="0">
              <a:latin typeface="Century Gothic"/>
              <a:ea typeface="+mn-ea"/>
              <a:cs typeface="+mn-cs"/>
            </a:rPr>
            <a:t>Zsh </a:t>
          </a:r>
        </a:p>
      </dgm:t>
    </dgm:pt>
    <dgm:pt modelId="{57D352E4-0431-4F68-B8F1-61BFA34799AA}" type="parTrans" cxnId="{1B32EF2C-9DB5-4504-A9DA-B4956CC0020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0ECC32B6-1E7C-4AA4-9DBF-D69B7C5E64A9}" type="sibTrans" cxnId="{1B32EF2C-9DB5-4504-A9DA-B4956CC0020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9F7FE0F3-909F-4C8D-BCB7-BA913617BBCB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sz="1500" b="0" i="0" kern="1200" cap="none" spc="0" baseline="0" err="1">
              <a:ea typeface="+mn-ea"/>
              <a:cs typeface="+mn-cs"/>
            </a:rPr>
            <a:t>sh</a:t>
          </a:r>
          <a:r>
            <a:rPr lang="en-US" sz="1500" b="0">
              <a:ea typeface="+mn-ea"/>
              <a:cs typeface="+mn-cs"/>
            </a:rPr>
            <a:t> started gaining popularity</a:t>
          </a:r>
          <a:r>
            <a:rPr lang="en-US" sz="1500">
              <a:latin typeface="Century Gothic"/>
              <a:ea typeface="+mn-ea"/>
              <a:cs typeface="+mn-cs"/>
            </a:rPr>
            <a:t> at early 2000s, introduced in 1990</a:t>
          </a:r>
          <a:endParaRPr lang="en-US" sz="1500">
            <a:ea typeface="+mn-ea"/>
            <a:cs typeface="+mn-cs"/>
          </a:endParaRPr>
        </a:p>
      </dgm:t>
    </dgm:pt>
    <dgm:pt modelId="{4138DF59-69B3-4375-ABD1-497574388B9F}" type="parTrans" cxnId="{F1D922DA-EC9D-4CFF-9238-F1841059AE6F}">
      <dgm:prSet/>
      <dgm:spPr/>
    </dgm:pt>
    <dgm:pt modelId="{93F0BE2F-D7A6-480C-82B1-3D981E28D008}" type="sibTrans" cxnId="{F1D922DA-EC9D-4CFF-9238-F1841059AE6F}">
      <dgm:prSet/>
      <dgm:spPr/>
    </dgm:pt>
    <dgm:pt modelId="{8AED2039-D50B-4B67-A7F0-95903AE572D5}">
      <dgm:prSet phldr="0"/>
      <dgm:spPr/>
      <dgm:t>
        <a:bodyPr/>
        <a:lstStyle/>
        <a:p>
          <a:pPr algn="l">
            <a:lnSpc>
              <a:spcPct val="90000"/>
            </a:lnSpc>
            <a:defRPr b="1"/>
          </a:pPr>
          <a:r>
            <a:rPr lang="en-US" sz="2000" b="0">
              <a:latin typeface="Century Gothic"/>
              <a:ea typeface="+mn-ea"/>
              <a:cs typeface="+mn-cs"/>
            </a:rPr>
            <a:t>Moderns shells</a:t>
          </a:r>
          <a:endParaRPr lang="en-US" sz="2000" b="1">
            <a:latin typeface="Century Gothic"/>
            <a:ea typeface="+mn-ea"/>
            <a:cs typeface="+mn-cs"/>
          </a:endParaRPr>
        </a:p>
      </dgm:t>
    </dgm:pt>
    <dgm:pt modelId="{9C830DEA-1D2D-42FF-B88E-618E9D3848A6}" type="parTrans" cxnId="{6137467F-28DE-41FF-BD95-95A90753D1DF}">
      <dgm:prSet/>
      <dgm:spPr/>
    </dgm:pt>
    <dgm:pt modelId="{34FE8601-634F-40F8-BACC-D092C4E284C1}" type="sibTrans" cxnId="{6137467F-28DE-41FF-BD95-95A90753D1DF}">
      <dgm:prSet/>
      <dgm:spPr/>
    </dgm:pt>
    <dgm:pt modelId="{CC3DE03A-DF6A-4DC2-99A1-13D7B2E4C703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sz="1500" b="0">
              <a:latin typeface="Century Gothic"/>
              <a:ea typeface="+mn-ea"/>
              <a:cs typeface="+mn-cs"/>
            </a:rPr>
            <a:t>Late 2010s – Fish, Nu and NixShell</a:t>
          </a:r>
          <a:endParaRPr lang="en-US" sz="1500" b="0">
            <a:ea typeface="+mn-ea"/>
            <a:cs typeface="+mn-cs"/>
          </a:endParaRPr>
        </a:p>
      </dgm:t>
    </dgm:pt>
    <dgm:pt modelId="{30C6AC3F-7366-46B6-BCB3-9B77EF3610CF}" type="parTrans" cxnId="{EEB725E4-60CC-4D46-96E6-11062DF17D9D}">
      <dgm:prSet/>
      <dgm:spPr/>
    </dgm:pt>
    <dgm:pt modelId="{8B95DF18-F91B-4251-924F-3909D9CA2807}" type="sibTrans" cxnId="{EEB725E4-60CC-4D46-96E6-11062DF17D9D}">
      <dgm:prSet/>
      <dgm:spPr/>
    </dgm:pt>
    <dgm:pt modelId="{F6934589-0614-4D58-9276-9BBA2507CE5F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sz="1200">
              <a:ea typeface="+mn-ea"/>
              <a:cs typeface="+mn-cs"/>
            </a:rPr>
            <a:t>SHell.</a:t>
          </a:r>
          <a:endParaRPr lang="en-US">
            <a:ea typeface="+mn-ea"/>
            <a:cs typeface="+mn-cs"/>
          </a:endParaRPr>
        </a:p>
      </dgm:t>
    </dgm:pt>
    <dgm:pt modelId="{53F35E15-20F2-4B4B-9F62-3507C32BFB1D}" type="parTrans" cxnId="{55834B50-CB62-4F90-A4CF-E8DFBF62A17A}">
      <dgm:prSet/>
      <dgm:spPr/>
    </dgm:pt>
    <dgm:pt modelId="{0F4EC414-8650-429F-81E9-C5F9087A36C7}" type="sibTrans" cxnId="{55834B50-CB62-4F90-A4CF-E8DFBF62A17A}">
      <dgm:prSet/>
      <dgm:spPr/>
    </dgm:pt>
    <dgm:pt modelId="{6E9F3C9B-13CA-43A8-8836-0B2B41D07DEF}" type="pres">
      <dgm:prSet presAssocID="{05A24E01-5535-46B9-A9A1-A9A07E639A88}" presName="root" presStyleCnt="0">
        <dgm:presLayoutVars>
          <dgm:chMax/>
          <dgm:chPref/>
          <dgm:animLvl val="lvl"/>
        </dgm:presLayoutVars>
      </dgm:prSet>
      <dgm:spPr/>
    </dgm:pt>
    <dgm:pt modelId="{E8AACCBB-6709-4071-B389-3BB226B3A586}" type="pres">
      <dgm:prSet presAssocID="{05A24E01-5535-46B9-A9A1-A9A07E639A88}" presName="divider" presStyleLbl="fgAcc1" presStyleIdx="0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6F74CED-5217-4282-85F1-1C12DC84731C}" type="pres">
      <dgm:prSet presAssocID="{05A24E01-5535-46B9-A9A1-A9A07E639A88}" presName="nodes" presStyleCnt="0">
        <dgm:presLayoutVars>
          <dgm:chMax/>
          <dgm:chPref/>
          <dgm:animLvl val="lvl"/>
        </dgm:presLayoutVars>
      </dgm:prSet>
      <dgm:spPr/>
    </dgm:pt>
    <dgm:pt modelId="{AC377099-4DAE-451C-ADE9-98036E2679B5}" type="pres">
      <dgm:prSet presAssocID="{58FF46FB-368D-4E9C-A650-0513B8879DA8}" presName="composite" presStyleCnt="0"/>
      <dgm:spPr/>
    </dgm:pt>
    <dgm:pt modelId="{B6C94ECD-6415-4250-B4AD-F67BF5BECFB8}" type="pres">
      <dgm:prSet presAssocID="{58FF46FB-368D-4E9C-A650-0513B8879DA8}" presName="ConnectorPoint" presStyleLbl="lnNode1" presStyleIdx="0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E99BB09-1B86-4308-A570-3981E6DD3A06}" type="pres">
      <dgm:prSet presAssocID="{58FF46FB-368D-4E9C-A650-0513B8879DA8}" presName="DropPinPlaceHolder" presStyleCnt="0"/>
      <dgm:spPr/>
    </dgm:pt>
    <dgm:pt modelId="{0ED6E8D6-BD44-4400-BC14-1BC75CB979A3}" type="pres">
      <dgm:prSet presAssocID="{58FF46FB-368D-4E9C-A650-0513B8879DA8}" presName="DropPin" presStyleLbl="alignNode1" presStyleIdx="0" presStyleCnt="4" custLinFactNeighborX="65647"/>
      <dgm:spPr>
        <a:xfrm rot="8100000">
          <a:off x="48752" y="319863"/>
          <a:ext cx="204134" cy="204134"/>
        </a:xfrm>
        <a:prstGeom prst="teardrop">
          <a:avLst>
            <a:gd name="adj" fmla="val 115000"/>
          </a:avLst>
        </a:prstGeom>
      </dgm:spPr>
    </dgm:pt>
    <dgm:pt modelId="{5B7FC7CF-F58D-48D5-8BCC-38D6EE87890B}" type="pres">
      <dgm:prSet presAssocID="{58FF46FB-368D-4E9C-A650-0513B8879DA8}" presName="Ellipse" presStyleLbl="fgAcc1" presStyleIdx="1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2143A46-815A-49BF-9455-C0385022444F}" type="pres">
      <dgm:prSet presAssocID="{58FF46FB-368D-4E9C-A650-0513B8879DA8}" presName="L2TextContainer" presStyleLbl="revTx" presStyleIdx="0" presStyleCnt="8">
        <dgm:presLayoutVars>
          <dgm:bulletEnabled val="1"/>
        </dgm:presLayoutVars>
      </dgm:prSet>
      <dgm:spPr/>
    </dgm:pt>
    <dgm:pt modelId="{8E3FB235-DF38-476B-9A0E-B1E583D50944}" type="pres">
      <dgm:prSet presAssocID="{58FF46FB-368D-4E9C-A650-0513B8879DA8}" presName="L1TextContainer" presStyleLbl="revTx" presStyleIdx="1" presStyleCnt="8" custScaleX="81789" custLinFactNeighborX="8021">
        <dgm:presLayoutVars>
          <dgm:chMax val="1"/>
          <dgm:chPref val="1"/>
          <dgm:bulletEnabled val="1"/>
        </dgm:presLayoutVars>
      </dgm:prSet>
      <dgm:spPr/>
    </dgm:pt>
    <dgm:pt modelId="{9AA05CE5-209F-4AD9-BE2C-2A69F76DA8F4}" type="pres">
      <dgm:prSet presAssocID="{58FF46FB-368D-4E9C-A650-0513B8879DA8}" presName="ConnectLine" presStyleLbl="sibTrans1D1" presStyleIdx="0" presStyleCnt="4" custLinFactX="314414" custLinFactNeighborX="400000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17350C28-DA10-4F3B-9FA2-0FE7C12A4ABE}" type="pres">
      <dgm:prSet presAssocID="{58FF46FB-368D-4E9C-A650-0513B8879DA8}" presName="EmptyPlaceHolder" presStyleCnt="0"/>
      <dgm:spPr/>
    </dgm:pt>
    <dgm:pt modelId="{6DA7B85E-9DC6-4F3B-A2BF-09CDEEDB43BC}" type="pres">
      <dgm:prSet presAssocID="{CFA40740-0682-470C-AD5A-CFF53CD12BD2}" presName="spaceBetweenRectangles" presStyleCnt="0"/>
      <dgm:spPr/>
    </dgm:pt>
    <dgm:pt modelId="{CF519A69-9940-494F-8406-D0D876E3CD26}" type="pres">
      <dgm:prSet presAssocID="{D05E1923-5021-40F7-B4EF-E582E23A699D}" presName="composite" presStyleCnt="0"/>
      <dgm:spPr/>
    </dgm:pt>
    <dgm:pt modelId="{714429FF-AAA3-4358-8C5F-1A7F29AA2B7B}" type="pres">
      <dgm:prSet presAssocID="{D05E1923-5021-40F7-B4EF-E582E23A699D}" presName="ConnectorPoint" presStyleLbl="lnNode1" presStyleIdx="1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AB8B1E8E-162B-4E3E-9E31-BA5CFBD3ED9D}" type="pres">
      <dgm:prSet presAssocID="{D05E1923-5021-40F7-B4EF-E582E23A699D}" presName="DropPinPlaceHolder" presStyleCnt="0"/>
      <dgm:spPr/>
    </dgm:pt>
    <dgm:pt modelId="{358CAA11-0A87-4861-8B4E-913B1EAD1334}" type="pres">
      <dgm:prSet presAssocID="{D05E1923-5021-40F7-B4EF-E582E23A699D}" presName="DropPin" presStyleLbl="alignNode1" presStyleIdx="1" presStyleCnt="4" custLinFactX="9543" custLinFactNeighborX="100000"/>
      <dgm:spPr>
        <a:xfrm rot="18900000">
          <a:off x="1526266" y="2251860"/>
          <a:ext cx="204134" cy="204134"/>
        </a:xfrm>
        <a:prstGeom prst="teardrop">
          <a:avLst>
            <a:gd name="adj" fmla="val 115000"/>
          </a:avLst>
        </a:prstGeom>
      </dgm:spPr>
    </dgm:pt>
    <dgm:pt modelId="{B1A1A837-F261-404B-A808-B2F4154CE8A2}" type="pres">
      <dgm:prSet presAssocID="{D05E1923-5021-40F7-B4EF-E582E23A699D}" presName="Ellipse" presStyleLbl="fgAcc1" presStyleIdx="2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5F3F650-2E42-488A-AD4F-C4BD47D19A84}" type="pres">
      <dgm:prSet presAssocID="{D05E1923-5021-40F7-B4EF-E582E23A699D}" presName="L2TextContainer" presStyleLbl="revTx" presStyleIdx="2" presStyleCnt="8">
        <dgm:presLayoutVars>
          <dgm:bulletEnabled val="1"/>
        </dgm:presLayoutVars>
      </dgm:prSet>
      <dgm:spPr/>
    </dgm:pt>
    <dgm:pt modelId="{223C5207-4FA2-4A6C-8F43-20BD55767C99}" type="pres">
      <dgm:prSet presAssocID="{D05E1923-5021-40F7-B4EF-E582E23A699D}" presName="L1TextContainer" presStyleLbl="revTx" presStyleIdx="3" presStyleCnt="8" custLinFactNeighborX="25451">
        <dgm:presLayoutVars>
          <dgm:chMax val="1"/>
          <dgm:chPref val="1"/>
          <dgm:bulletEnabled val="1"/>
        </dgm:presLayoutVars>
      </dgm:prSet>
      <dgm:spPr/>
    </dgm:pt>
    <dgm:pt modelId="{4FE5EB5D-4CEF-4D0D-9394-0534E61844BE}" type="pres">
      <dgm:prSet presAssocID="{D05E1923-5021-40F7-B4EF-E582E23A699D}" presName="ConnectLine" presStyleLbl="sibTrans1D1" presStyleIdx="1" presStyleCnt="4" custLinFactX="600000" custLinFactNeighborX="60570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C869059-0AEC-4D98-8C46-CB603A342C72}" type="pres">
      <dgm:prSet presAssocID="{D05E1923-5021-40F7-B4EF-E582E23A699D}" presName="EmptyPlaceHolder" presStyleCnt="0"/>
      <dgm:spPr/>
    </dgm:pt>
    <dgm:pt modelId="{408BA715-9739-461D-BFDE-88EDAE355E60}" type="pres">
      <dgm:prSet presAssocID="{F020958C-EF86-4274-85F9-318F2792F7B6}" presName="spaceBetweenRectangles" presStyleCnt="0"/>
      <dgm:spPr/>
    </dgm:pt>
    <dgm:pt modelId="{92641702-82B0-4742-9BFE-C68162A55147}" type="pres">
      <dgm:prSet presAssocID="{EFEB4D61-3A9C-4140-977F-3C3F5C9EE9D1}" presName="composite" presStyleCnt="0"/>
      <dgm:spPr/>
    </dgm:pt>
    <dgm:pt modelId="{C5D07CF4-577C-44FF-8FCC-7D0EB29A7281}" type="pres">
      <dgm:prSet presAssocID="{EFEB4D61-3A9C-4140-977F-3C3F5C9EE9D1}" presName="ConnectorPoint" presStyleLbl="lnNode1" presStyleIdx="2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82D225CB-45FF-465B-9376-18EF054E425F}" type="pres">
      <dgm:prSet presAssocID="{EFEB4D61-3A9C-4140-977F-3C3F5C9EE9D1}" presName="DropPinPlaceHolder" presStyleCnt="0"/>
      <dgm:spPr/>
    </dgm:pt>
    <dgm:pt modelId="{49388C08-9DCF-4C93-B2E1-B4ACC6505E8B}" type="pres">
      <dgm:prSet presAssocID="{EFEB4D61-3A9C-4140-977F-3C3F5C9EE9D1}" presName="DropPin" presStyleLbl="alignNode1" presStyleIdx="2" presStyleCnt="4"/>
      <dgm:spPr/>
    </dgm:pt>
    <dgm:pt modelId="{46C585A3-6B75-4834-AB20-5D38A3BA0DD9}" type="pres">
      <dgm:prSet presAssocID="{EFEB4D61-3A9C-4140-977F-3C3F5C9EE9D1}" presName="Ellipse" presStyleLbl="fgAcc1" presStyleIdx="3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32886AEE-4983-414A-ABED-8227D1B2C4D9}" type="pres">
      <dgm:prSet presAssocID="{EFEB4D61-3A9C-4140-977F-3C3F5C9EE9D1}" presName="L2TextContainer" presStyleLbl="revTx" presStyleIdx="4" presStyleCnt="8">
        <dgm:presLayoutVars>
          <dgm:bulletEnabled val="1"/>
        </dgm:presLayoutVars>
      </dgm:prSet>
      <dgm:spPr/>
    </dgm:pt>
    <dgm:pt modelId="{E201D3DB-FFB9-48B3-B7DC-F87D47E66DD3}" type="pres">
      <dgm:prSet presAssocID="{EFEB4D61-3A9C-4140-977F-3C3F5C9EE9D1}" presName="L1TextContainer" presStyleLbl="revTx" presStyleIdx="5" presStyleCnt="8">
        <dgm:presLayoutVars>
          <dgm:chMax val="1"/>
          <dgm:chPref val="1"/>
          <dgm:bulletEnabled val="1"/>
        </dgm:presLayoutVars>
      </dgm:prSet>
      <dgm:spPr/>
    </dgm:pt>
    <dgm:pt modelId="{74CA08A2-CF68-4ED5-BB14-D7F9B4BB5B47}" type="pres">
      <dgm:prSet presAssocID="{EFEB4D61-3A9C-4140-977F-3C3F5C9EE9D1}" presName="ConnectLine" presStyleLbl="sibTrans1D1" presStyleIdx="2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6AF8A7B7-4B64-40D8-9D6D-9E7F3E79DEF7}" type="pres">
      <dgm:prSet presAssocID="{EFEB4D61-3A9C-4140-977F-3C3F5C9EE9D1}" presName="EmptyPlaceHolder" presStyleCnt="0"/>
      <dgm:spPr/>
    </dgm:pt>
    <dgm:pt modelId="{AF61FB56-8942-4199-BC2B-55073CAAAF5A}" type="pres">
      <dgm:prSet presAssocID="{0ECC32B6-1E7C-4AA4-9DBF-D69B7C5E64A9}" presName="spaceBetweenRectangles" presStyleCnt="0"/>
      <dgm:spPr/>
    </dgm:pt>
    <dgm:pt modelId="{6C7161D4-B536-4037-8A17-4F15FC5AB9CD}" type="pres">
      <dgm:prSet presAssocID="{8AED2039-D50B-4B67-A7F0-95903AE572D5}" presName="composite" presStyleCnt="0"/>
      <dgm:spPr/>
    </dgm:pt>
    <dgm:pt modelId="{64DA21CD-BA75-45B5-83E6-724766EA2C24}" type="pres">
      <dgm:prSet presAssocID="{8AED2039-D50B-4B67-A7F0-95903AE572D5}" presName="ConnectorPoint" presStyleLbl="lnNode1" presStyleIdx="3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C5D441D3-BA91-4542-A546-B23D15AD6C53}" type="pres">
      <dgm:prSet presAssocID="{8AED2039-D50B-4B67-A7F0-95903AE572D5}" presName="DropPinPlaceHolder" presStyleCnt="0"/>
      <dgm:spPr/>
    </dgm:pt>
    <dgm:pt modelId="{32637186-0DA3-4D4B-B073-57BB77F4A535}" type="pres">
      <dgm:prSet presAssocID="{8AED2039-D50B-4B67-A7F0-95903AE572D5}" presName="DropPin" presStyleLbl="alignNode1" presStyleIdx="3" presStyleCnt="4"/>
      <dgm:spPr/>
    </dgm:pt>
    <dgm:pt modelId="{AB9C2049-FE69-4231-BD69-7C2EC8ED4338}" type="pres">
      <dgm:prSet presAssocID="{8AED2039-D50B-4B67-A7F0-95903AE572D5}" presName="Ellipse" presStyleLbl="fgAcc1" presStyleIdx="4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EF2B188E-99AA-4F83-9ED8-486190CB7036}" type="pres">
      <dgm:prSet presAssocID="{8AED2039-D50B-4B67-A7F0-95903AE572D5}" presName="L2TextContainer" presStyleLbl="revTx" presStyleIdx="6" presStyleCnt="8">
        <dgm:presLayoutVars>
          <dgm:bulletEnabled val="1"/>
        </dgm:presLayoutVars>
      </dgm:prSet>
      <dgm:spPr/>
    </dgm:pt>
    <dgm:pt modelId="{2379187A-C9A7-4163-BD2C-E08D12CE5C6F}" type="pres">
      <dgm:prSet presAssocID="{8AED2039-D50B-4B67-A7F0-95903AE572D5}" presName="L1TextContainer" presStyleLbl="revTx" presStyleIdx="7" presStyleCnt="8">
        <dgm:presLayoutVars>
          <dgm:chMax val="1"/>
          <dgm:chPref val="1"/>
          <dgm:bulletEnabled val="1"/>
        </dgm:presLayoutVars>
      </dgm:prSet>
      <dgm:spPr/>
    </dgm:pt>
    <dgm:pt modelId="{A3C3AAA1-0619-4B7B-BA5C-E000A38AC1D7}" type="pres">
      <dgm:prSet presAssocID="{8AED2039-D50B-4B67-A7F0-95903AE572D5}" presName="ConnectLine" presStyleLbl="sibTrans1D1" presStyleIdx="3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A8982486-D20D-4B1E-91D9-4E009765E0C7}" type="pres">
      <dgm:prSet presAssocID="{8AED2039-D50B-4B67-A7F0-95903AE572D5}" presName="EmptyPlaceHolder" presStyleCnt="0"/>
      <dgm:spPr/>
    </dgm:pt>
  </dgm:ptLst>
  <dgm:cxnLst>
    <dgm:cxn modelId="{BD652502-2360-4522-BA3B-689A5495FCC9}" type="presOf" srcId="{D05E1923-5021-40F7-B4EF-E582E23A699D}" destId="{223C5207-4FA2-4A6C-8F43-20BD55767C99}" srcOrd="0" destOrd="0" presId="urn:microsoft.com/office/officeart/2017/3/layout/DropPinTimeline"/>
    <dgm:cxn modelId="{557B5A0F-FAD5-416E-911C-89A6CEE00353}" type="presOf" srcId="{579089A8-5362-4BA4-9163-D19228C1808F}" destId="{B5F3F650-2E42-488A-AD4F-C4BD47D19A84}" srcOrd="0" destOrd="0" presId="urn:microsoft.com/office/officeart/2017/3/layout/DropPinTimeline"/>
    <dgm:cxn modelId="{1B32EF2C-9DB5-4504-A9DA-B4956CC00208}" srcId="{05A24E01-5535-46B9-A9A1-A9A07E639A88}" destId="{EFEB4D61-3A9C-4140-977F-3C3F5C9EE9D1}" srcOrd="2" destOrd="0" parTransId="{57D352E4-0431-4F68-B8F1-61BFA34799AA}" sibTransId="{0ECC32B6-1E7C-4AA4-9DBF-D69B7C5E64A9}"/>
    <dgm:cxn modelId="{C5645B39-CB65-4A0A-B369-E455C3B827C3}" srcId="{05A24E01-5535-46B9-A9A1-A9A07E639A88}" destId="{58FF46FB-368D-4E9C-A650-0513B8879DA8}" srcOrd="0" destOrd="0" parTransId="{11DFA284-5E99-474D-BF05-364A45269DC7}" sibTransId="{CFA40740-0682-470C-AD5A-CFF53CD12BD2}"/>
    <dgm:cxn modelId="{B659504B-18E4-4D89-A17C-34ABB280AE52}" srcId="{58FF46FB-368D-4E9C-A650-0513B8879DA8}" destId="{9A875394-CA1E-4432-AEEB-9054FCFF5E0E}" srcOrd="0" destOrd="0" parTransId="{FCC92BDD-6EA3-421D-9DA8-7D3A12D003B6}" sibTransId="{0314452B-82A0-42F4-9551-DF00CFFC3580}"/>
    <dgm:cxn modelId="{55834B50-CB62-4F90-A4CF-E8DFBF62A17A}" srcId="{D05E1923-5021-40F7-B4EF-E582E23A699D}" destId="{F6934589-0614-4D58-9276-9BBA2507CE5F}" srcOrd="1" destOrd="0" parTransId="{53F35E15-20F2-4B4B-9F62-3507C32BFB1D}" sibTransId="{0F4EC414-8650-429F-81E9-C5F9087A36C7}"/>
    <dgm:cxn modelId="{4876CF51-F110-4E25-8FD4-08D25B4B0AB8}" srcId="{D05E1923-5021-40F7-B4EF-E582E23A699D}" destId="{579089A8-5362-4BA4-9163-D19228C1808F}" srcOrd="0" destOrd="0" parTransId="{FB2DEB6E-B29F-4E51-960A-23ECC62EBF38}" sibTransId="{1C5328B1-AC18-4CF7-A034-BB0592F4A2A1}"/>
    <dgm:cxn modelId="{27D22778-51B5-4FF5-B7E0-C9FEB4C80522}" type="presOf" srcId="{9F7FE0F3-909F-4C8D-BCB7-BA913617BBCB}" destId="{32886AEE-4983-414A-ABED-8227D1B2C4D9}" srcOrd="0" destOrd="0" presId="urn:microsoft.com/office/officeart/2017/3/layout/DropPinTimeline"/>
    <dgm:cxn modelId="{92FF1B7A-FB60-4726-95E3-E0A8EAD368CB}" type="presOf" srcId="{9A875394-CA1E-4432-AEEB-9054FCFF5E0E}" destId="{D2143A46-815A-49BF-9455-C0385022444F}" srcOrd="0" destOrd="0" presId="urn:microsoft.com/office/officeart/2017/3/layout/DropPinTimeline"/>
    <dgm:cxn modelId="{6137467F-28DE-41FF-BD95-95A90753D1DF}" srcId="{05A24E01-5535-46B9-A9A1-A9A07E639A88}" destId="{8AED2039-D50B-4B67-A7F0-95903AE572D5}" srcOrd="3" destOrd="0" parTransId="{9C830DEA-1D2D-42FF-B88E-618E9D3848A6}" sibTransId="{34FE8601-634F-40F8-BACC-D092C4E284C1}"/>
    <dgm:cxn modelId="{E2E49B83-AD15-4F34-BA91-AD0C4F61117A}" type="presOf" srcId="{8AED2039-D50B-4B67-A7F0-95903AE572D5}" destId="{2379187A-C9A7-4163-BD2C-E08D12CE5C6F}" srcOrd="0" destOrd="0" presId="urn:microsoft.com/office/officeart/2017/3/layout/DropPinTimeline"/>
    <dgm:cxn modelId="{24AF25A6-4680-48D4-83FB-D7107381BE2C}" type="presOf" srcId="{F6934589-0614-4D58-9276-9BBA2507CE5F}" destId="{B5F3F650-2E42-488A-AD4F-C4BD47D19A84}" srcOrd="0" destOrd="1" presId="urn:microsoft.com/office/officeart/2017/3/layout/DropPinTimeline"/>
    <dgm:cxn modelId="{7D995DD9-40A3-4A1C-9ADC-DB00416F4A36}" type="presOf" srcId="{CC3DE03A-DF6A-4DC2-99A1-13D7B2E4C703}" destId="{EF2B188E-99AA-4F83-9ED8-486190CB7036}" srcOrd="0" destOrd="0" presId="urn:microsoft.com/office/officeart/2017/3/layout/DropPinTimeline"/>
    <dgm:cxn modelId="{72C4D6D9-419A-42C1-A76D-84599F65BB08}" srcId="{05A24E01-5535-46B9-A9A1-A9A07E639A88}" destId="{D05E1923-5021-40F7-B4EF-E582E23A699D}" srcOrd="1" destOrd="0" parTransId="{FD6C5CD2-9CED-4BE6-89CD-A5A5CCE63B3E}" sibTransId="{F020958C-EF86-4274-85F9-318F2792F7B6}"/>
    <dgm:cxn modelId="{F1D922DA-EC9D-4CFF-9238-F1841059AE6F}" srcId="{EFEB4D61-3A9C-4140-977F-3C3F5C9EE9D1}" destId="{9F7FE0F3-909F-4C8D-BCB7-BA913617BBCB}" srcOrd="0" destOrd="0" parTransId="{4138DF59-69B3-4375-ABD1-497574388B9F}" sibTransId="{93F0BE2F-D7A6-480C-82B1-3D981E28D008}"/>
    <dgm:cxn modelId="{4DE88AE3-FDBA-4441-B24D-8AEF2FF884CE}" type="presOf" srcId="{58FF46FB-368D-4E9C-A650-0513B8879DA8}" destId="{8E3FB235-DF38-476B-9A0E-B1E583D50944}" srcOrd="0" destOrd="0" presId="urn:microsoft.com/office/officeart/2017/3/layout/DropPinTimeline"/>
    <dgm:cxn modelId="{EEB725E4-60CC-4D46-96E6-11062DF17D9D}" srcId="{8AED2039-D50B-4B67-A7F0-95903AE572D5}" destId="{CC3DE03A-DF6A-4DC2-99A1-13D7B2E4C703}" srcOrd="0" destOrd="0" parTransId="{30C6AC3F-7366-46B6-BCB3-9B77EF3610CF}" sibTransId="{8B95DF18-F91B-4251-924F-3909D9CA2807}"/>
    <dgm:cxn modelId="{FE7849EA-5B37-43C8-B217-CD4E30A8E545}" type="presOf" srcId="{05A24E01-5535-46B9-A9A1-A9A07E639A88}" destId="{6E9F3C9B-13CA-43A8-8836-0B2B41D07DEF}" srcOrd="0" destOrd="0" presId="urn:microsoft.com/office/officeart/2017/3/layout/DropPinTimeline"/>
    <dgm:cxn modelId="{4F59B1F8-B7F7-44B7-8F5A-E5FBD207C2C4}" type="presOf" srcId="{EFEB4D61-3A9C-4140-977F-3C3F5C9EE9D1}" destId="{E201D3DB-FFB9-48B3-B7DC-F87D47E66DD3}" srcOrd="0" destOrd="0" presId="urn:microsoft.com/office/officeart/2017/3/layout/DropPinTimeline"/>
    <dgm:cxn modelId="{59AA3557-524B-4723-8A60-8E0E0FDA89E8}" type="presParOf" srcId="{6E9F3C9B-13CA-43A8-8836-0B2B41D07DEF}" destId="{E8AACCBB-6709-4071-B389-3BB226B3A586}" srcOrd="0" destOrd="0" presId="urn:microsoft.com/office/officeart/2017/3/layout/DropPinTimeline"/>
    <dgm:cxn modelId="{91162143-E52B-4403-9971-FC2C38DB1869}" type="presParOf" srcId="{6E9F3C9B-13CA-43A8-8836-0B2B41D07DEF}" destId="{E6F74CED-5217-4282-85F1-1C12DC84731C}" srcOrd="1" destOrd="0" presId="urn:microsoft.com/office/officeart/2017/3/layout/DropPinTimeline"/>
    <dgm:cxn modelId="{4AA47FB4-5CDE-44C9-A7E9-D8322D0D21AE}" type="presParOf" srcId="{E6F74CED-5217-4282-85F1-1C12DC84731C}" destId="{AC377099-4DAE-451C-ADE9-98036E2679B5}" srcOrd="0" destOrd="0" presId="urn:microsoft.com/office/officeart/2017/3/layout/DropPinTimeline"/>
    <dgm:cxn modelId="{CF6C2B44-02EB-4C59-A3D0-456140782232}" type="presParOf" srcId="{AC377099-4DAE-451C-ADE9-98036E2679B5}" destId="{B6C94ECD-6415-4250-B4AD-F67BF5BECFB8}" srcOrd="0" destOrd="0" presId="urn:microsoft.com/office/officeart/2017/3/layout/DropPinTimeline"/>
    <dgm:cxn modelId="{4727D1E1-F3D2-4B4D-9570-2ABDBEE00552}" type="presParOf" srcId="{AC377099-4DAE-451C-ADE9-98036E2679B5}" destId="{0E99BB09-1B86-4308-A570-3981E6DD3A06}" srcOrd="1" destOrd="0" presId="urn:microsoft.com/office/officeart/2017/3/layout/DropPinTimeline"/>
    <dgm:cxn modelId="{A136DE8E-30D0-49B4-8DDA-DF0FFA2CE71B}" type="presParOf" srcId="{0E99BB09-1B86-4308-A570-3981E6DD3A06}" destId="{0ED6E8D6-BD44-4400-BC14-1BC75CB979A3}" srcOrd="0" destOrd="0" presId="urn:microsoft.com/office/officeart/2017/3/layout/DropPinTimeline"/>
    <dgm:cxn modelId="{F7DDF010-AE58-4CA7-8F57-54C9C9755B1C}" type="presParOf" srcId="{0E99BB09-1B86-4308-A570-3981E6DD3A06}" destId="{5B7FC7CF-F58D-48D5-8BCC-38D6EE87890B}" srcOrd="1" destOrd="0" presId="urn:microsoft.com/office/officeart/2017/3/layout/DropPinTimeline"/>
    <dgm:cxn modelId="{E40E58F4-5FE2-4A61-8136-5ADDE1FB19F7}" type="presParOf" srcId="{AC377099-4DAE-451C-ADE9-98036E2679B5}" destId="{D2143A46-815A-49BF-9455-C0385022444F}" srcOrd="2" destOrd="0" presId="urn:microsoft.com/office/officeart/2017/3/layout/DropPinTimeline"/>
    <dgm:cxn modelId="{8CACD989-2ED1-434B-A9F2-E16BE730C7DE}" type="presParOf" srcId="{AC377099-4DAE-451C-ADE9-98036E2679B5}" destId="{8E3FB235-DF38-476B-9A0E-B1E583D50944}" srcOrd="3" destOrd="0" presId="urn:microsoft.com/office/officeart/2017/3/layout/DropPinTimeline"/>
    <dgm:cxn modelId="{F9908D18-8BCB-4B56-AFB7-03832F4B671E}" type="presParOf" srcId="{AC377099-4DAE-451C-ADE9-98036E2679B5}" destId="{9AA05CE5-209F-4AD9-BE2C-2A69F76DA8F4}" srcOrd="4" destOrd="0" presId="urn:microsoft.com/office/officeart/2017/3/layout/DropPinTimeline"/>
    <dgm:cxn modelId="{A7088ECC-A133-409E-94FD-DAAC0BD3C575}" type="presParOf" srcId="{AC377099-4DAE-451C-ADE9-98036E2679B5}" destId="{17350C28-DA10-4F3B-9FA2-0FE7C12A4ABE}" srcOrd="5" destOrd="0" presId="urn:microsoft.com/office/officeart/2017/3/layout/DropPinTimeline"/>
    <dgm:cxn modelId="{16D55465-D837-4608-B220-414E15DFB027}" type="presParOf" srcId="{E6F74CED-5217-4282-85F1-1C12DC84731C}" destId="{6DA7B85E-9DC6-4F3B-A2BF-09CDEEDB43BC}" srcOrd="1" destOrd="0" presId="urn:microsoft.com/office/officeart/2017/3/layout/DropPinTimeline"/>
    <dgm:cxn modelId="{F47001F9-B3A5-4594-A95C-220B13A07C68}" type="presParOf" srcId="{E6F74CED-5217-4282-85F1-1C12DC84731C}" destId="{CF519A69-9940-494F-8406-D0D876E3CD26}" srcOrd="2" destOrd="0" presId="urn:microsoft.com/office/officeart/2017/3/layout/DropPinTimeline"/>
    <dgm:cxn modelId="{DA9636B7-F2B0-4997-917B-98B4F3F5D1B8}" type="presParOf" srcId="{CF519A69-9940-494F-8406-D0D876E3CD26}" destId="{714429FF-AAA3-4358-8C5F-1A7F29AA2B7B}" srcOrd="0" destOrd="0" presId="urn:microsoft.com/office/officeart/2017/3/layout/DropPinTimeline"/>
    <dgm:cxn modelId="{2EBF53D6-0AFB-41B8-B1B5-F5242F8A3A7F}" type="presParOf" srcId="{CF519A69-9940-494F-8406-D0D876E3CD26}" destId="{AB8B1E8E-162B-4E3E-9E31-BA5CFBD3ED9D}" srcOrd="1" destOrd="0" presId="urn:microsoft.com/office/officeart/2017/3/layout/DropPinTimeline"/>
    <dgm:cxn modelId="{C7675F8D-1387-4970-A323-134503CE55E7}" type="presParOf" srcId="{AB8B1E8E-162B-4E3E-9E31-BA5CFBD3ED9D}" destId="{358CAA11-0A87-4861-8B4E-913B1EAD1334}" srcOrd="0" destOrd="0" presId="urn:microsoft.com/office/officeart/2017/3/layout/DropPinTimeline"/>
    <dgm:cxn modelId="{7776B2D7-6D27-490C-BF56-AE946293E116}" type="presParOf" srcId="{AB8B1E8E-162B-4E3E-9E31-BA5CFBD3ED9D}" destId="{B1A1A837-F261-404B-A808-B2F4154CE8A2}" srcOrd="1" destOrd="0" presId="urn:microsoft.com/office/officeart/2017/3/layout/DropPinTimeline"/>
    <dgm:cxn modelId="{0BD2B10C-332A-4E85-BB48-6EC6DAEFD79F}" type="presParOf" srcId="{CF519A69-9940-494F-8406-D0D876E3CD26}" destId="{B5F3F650-2E42-488A-AD4F-C4BD47D19A84}" srcOrd="2" destOrd="0" presId="urn:microsoft.com/office/officeart/2017/3/layout/DropPinTimeline"/>
    <dgm:cxn modelId="{6BC829AB-DA3D-477B-828C-C8603F7C1793}" type="presParOf" srcId="{CF519A69-9940-494F-8406-D0D876E3CD26}" destId="{223C5207-4FA2-4A6C-8F43-20BD55767C99}" srcOrd="3" destOrd="0" presId="urn:microsoft.com/office/officeart/2017/3/layout/DropPinTimeline"/>
    <dgm:cxn modelId="{AD46E42A-95CD-4A52-953B-B57D118E46F2}" type="presParOf" srcId="{CF519A69-9940-494F-8406-D0D876E3CD26}" destId="{4FE5EB5D-4CEF-4D0D-9394-0534E61844BE}" srcOrd="4" destOrd="0" presId="urn:microsoft.com/office/officeart/2017/3/layout/DropPinTimeline"/>
    <dgm:cxn modelId="{E777B551-C805-45BF-AD65-89B0CC883DE5}" type="presParOf" srcId="{CF519A69-9940-494F-8406-D0D876E3CD26}" destId="{EC869059-0AEC-4D98-8C46-CB603A342C72}" srcOrd="5" destOrd="0" presId="urn:microsoft.com/office/officeart/2017/3/layout/DropPinTimeline"/>
    <dgm:cxn modelId="{CE16C4F4-A12C-43F9-91CB-DAA458D836F7}" type="presParOf" srcId="{E6F74CED-5217-4282-85F1-1C12DC84731C}" destId="{408BA715-9739-461D-BFDE-88EDAE355E60}" srcOrd="3" destOrd="0" presId="urn:microsoft.com/office/officeart/2017/3/layout/DropPinTimeline"/>
    <dgm:cxn modelId="{0D1719C7-DC88-46F6-B669-FDE1D6F143BC}" type="presParOf" srcId="{E6F74CED-5217-4282-85F1-1C12DC84731C}" destId="{92641702-82B0-4742-9BFE-C68162A55147}" srcOrd="4" destOrd="0" presId="urn:microsoft.com/office/officeart/2017/3/layout/DropPinTimeline"/>
    <dgm:cxn modelId="{F0F3FB7E-B1BE-467D-95CD-C30224D69F05}" type="presParOf" srcId="{92641702-82B0-4742-9BFE-C68162A55147}" destId="{C5D07CF4-577C-44FF-8FCC-7D0EB29A7281}" srcOrd="0" destOrd="0" presId="urn:microsoft.com/office/officeart/2017/3/layout/DropPinTimeline"/>
    <dgm:cxn modelId="{19478FB7-90DC-403E-A9F5-4427E818B72C}" type="presParOf" srcId="{92641702-82B0-4742-9BFE-C68162A55147}" destId="{82D225CB-45FF-465B-9376-18EF054E425F}" srcOrd="1" destOrd="0" presId="urn:microsoft.com/office/officeart/2017/3/layout/DropPinTimeline"/>
    <dgm:cxn modelId="{F8D8744A-EF1E-4489-A3AF-C732557B11AE}" type="presParOf" srcId="{82D225CB-45FF-465B-9376-18EF054E425F}" destId="{49388C08-9DCF-4C93-B2E1-B4ACC6505E8B}" srcOrd="0" destOrd="0" presId="urn:microsoft.com/office/officeart/2017/3/layout/DropPinTimeline"/>
    <dgm:cxn modelId="{110AFE66-7150-4B85-B0B7-14B36ED8F68D}" type="presParOf" srcId="{82D225CB-45FF-465B-9376-18EF054E425F}" destId="{46C585A3-6B75-4834-AB20-5D38A3BA0DD9}" srcOrd="1" destOrd="0" presId="urn:microsoft.com/office/officeart/2017/3/layout/DropPinTimeline"/>
    <dgm:cxn modelId="{8B87F7D2-CAEA-42BA-8DD3-663DBB8D9D97}" type="presParOf" srcId="{92641702-82B0-4742-9BFE-C68162A55147}" destId="{32886AEE-4983-414A-ABED-8227D1B2C4D9}" srcOrd="2" destOrd="0" presId="urn:microsoft.com/office/officeart/2017/3/layout/DropPinTimeline"/>
    <dgm:cxn modelId="{F0841F0D-F479-4F3B-9AF5-9D1B2F73E1E5}" type="presParOf" srcId="{92641702-82B0-4742-9BFE-C68162A55147}" destId="{E201D3DB-FFB9-48B3-B7DC-F87D47E66DD3}" srcOrd="3" destOrd="0" presId="urn:microsoft.com/office/officeart/2017/3/layout/DropPinTimeline"/>
    <dgm:cxn modelId="{B069A4E7-EE92-4E29-9793-0126E85582AF}" type="presParOf" srcId="{92641702-82B0-4742-9BFE-C68162A55147}" destId="{74CA08A2-CF68-4ED5-BB14-D7F9B4BB5B47}" srcOrd="4" destOrd="0" presId="urn:microsoft.com/office/officeart/2017/3/layout/DropPinTimeline"/>
    <dgm:cxn modelId="{BC3EFB85-423B-4122-A783-FCCDAF91427A}" type="presParOf" srcId="{92641702-82B0-4742-9BFE-C68162A55147}" destId="{6AF8A7B7-4B64-40D8-9D6D-9E7F3E79DEF7}" srcOrd="5" destOrd="0" presId="urn:microsoft.com/office/officeart/2017/3/layout/DropPinTimeline"/>
    <dgm:cxn modelId="{85FBFD45-B5C6-494F-B485-793EA26FE25D}" type="presParOf" srcId="{E6F74CED-5217-4282-85F1-1C12DC84731C}" destId="{AF61FB56-8942-4199-BC2B-55073CAAAF5A}" srcOrd="5" destOrd="0" presId="urn:microsoft.com/office/officeart/2017/3/layout/DropPinTimeline"/>
    <dgm:cxn modelId="{E197F41F-3071-43DA-A572-537C6E998B16}" type="presParOf" srcId="{E6F74CED-5217-4282-85F1-1C12DC84731C}" destId="{6C7161D4-B536-4037-8A17-4F15FC5AB9CD}" srcOrd="6" destOrd="0" presId="urn:microsoft.com/office/officeart/2017/3/layout/DropPinTimeline"/>
    <dgm:cxn modelId="{82146F1F-EB2A-4211-83E9-0D1E0557BF97}" type="presParOf" srcId="{6C7161D4-B536-4037-8A17-4F15FC5AB9CD}" destId="{64DA21CD-BA75-45B5-83E6-724766EA2C24}" srcOrd="0" destOrd="0" presId="urn:microsoft.com/office/officeart/2017/3/layout/DropPinTimeline"/>
    <dgm:cxn modelId="{5D75F22D-A4D4-4B0F-A3E3-C46A2C4DA2DA}" type="presParOf" srcId="{6C7161D4-B536-4037-8A17-4F15FC5AB9CD}" destId="{C5D441D3-BA91-4542-A546-B23D15AD6C53}" srcOrd="1" destOrd="0" presId="urn:microsoft.com/office/officeart/2017/3/layout/DropPinTimeline"/>
    <dgm:cxn modelId="{98FA2AD2-AE5C-44CB-96C7-6C2E26C4E465}" type="presParOf" srcId="{C5D441D3-BA91-4542-A546-B23D15AD6C53}" destId="{32637186-0DA3-4D4B-B073-57BB77F4A535}" srcOrd="0" destOrd="0" presId="urn:microsoft.com/office/officeart/2017/3/layout/DropPinTimeline"/>
    <dgm:cxn modelId="{18068C95-0983-4D5C-B2A8-D23E1C4C1F49}" type="presParOf" srcId="{C5D441D3-BA91-4542-A546-B23D15AD6C53}" destId="{AB9C2049-FE69-4231-BD69-7C2EC8ED4338}" srcOrd="1" destOrd="0" presId="urn:microsoft.com/office/officeart/2017/3/layout/DropPinTimeline"/>
    <dgm:cxn modelId="{5EA5CFC9-2FF5-492D-8FDB-6DD2EB375BD2}" type="presParOf" srcId="{6C7161D4-B536-4037-8A17-4F15FC5AB9CD}" destId="{EF2B188E-99AA-4F83-9ED8-486190CB7036}" srcOrd="2" destOrd="0" presId="urn:microsoft.com/office/officeart/2017/3/layout/DropPinTimeline"/>
    <dgm:cxn modelId="{C0B967C7-531A-47B9-8235-948569B5C8E9}" type="presParOf" srcId="{6C7161D4-B536-4037-8A17-4F15FC5AB9CD}" destId="{2379187A-C9A7-4163-BD2C-E08D12CE5C6F}" srcOrd="3" destOrd="0" presId="urn:microsoft.com/office/officeart/2017/3/layout/DropPinTimeline"/>
    <dgm:cxn modelId="{5D1921EC-4800-4D49-83F3-9F9ED521FA2C}" type="presParOf" srcId="{6C7161D4-B536-4037-8A17-4F15FC5AB9CD}" destId="{A3C3AAA1-0619-4B7B-BA5C-E000A38AC1D7}" srcOrd="4" destOrd="0" presId="urn:microsoft.com/office/officeart/2017/3/layout/DropPinTimeline"/>
    <dgm:cxn modelId="{25EFB599-4B03-4AC5-852F-3A73EDDB83D6}" type="presParOf" srcId="{6C7161D4-B536-4037-8A17-4F15FC5AB9CD}" destId="{A8982486-D20D-4B1E-91D9-4E009765E0C7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CCBB-6709-4071-B389-3BB226B3A586}">
      <dsp:nvSpPr>
        <dsp:cNvPr id="0" name=""/>
        <dsp:cNvSpPr/>
      </dsp:nvSpPr>
      <dsp:spPr>
        <a:xfrm>
          <a:off x="0" y="2101918"/>
          <a:ext cx="586976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E8D6-BD44-4400-BC14-1BC75CB979A3}">
      <dsp:nvSpPr>
        <dsp:cNvPr id="0" name=""/>
        <dsp:cNvSpPr/>
      </dsp:nvSpPr>
      <dsp:spPr>
        <a:xfrm rot="8100000">
          <a:off x="363715" y="486763"/>
          <a:ext cx="304438" cy="304438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FC7CF-F58D-48D5-8BCC-38D6EE87890B}">
      <dsp:nvSpPr>
        <dsp:cNvPr id="0" name=""/>
        <dsp:cNvSpPr/>
      </dsp:nvSpPr>
      <dsp:spPr>
        <a:xfrm>
          <a:off x="397535" y="520584"/>
          <a:ext cx="236797" cy="23679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43A46-815A-49BF-9455-C0385022444F}">
      <dsp:nvSpPr>
        <dsp:cNvPr id="0" name=""/>
        <dsp:cNvSpPr/>
      </dsp:nvSpPr>
      <dsp:spPr>
        <a:xfrm>
          <a:off x="778558" y="857582"/>
          <a:ext cx="1575896" cy="1244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6200" rIns="76200" bIns="1143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entury Gothic"/>
              <a:ea typeface="+mn-ea"/>
              <a:cs typeface="+mn-cs"/>
            </a:rPr>
            <a:t>In</a:t>
          </a:r>
          <a:r>
            <a:rPr lang="en-US" sz="1200" kern="1200">
              <a:ea typeface="+mn-ea"/>
              <a:cs typeface="+mn-cs"/>
            </a:rPr>
            <a:t> 1977 by Stephen Bourne</a:t>
          </a:r>
          <a:endParaRPr lang="en-US" kern="1200">
            <a:ea typeface="+mn-ea"/>
            <a:cs typeface="+mn-cs"/>
          </a:endParaRPr>
        </a:p>
      </dsp:txBody>
      <dsp:txXfrm>
        <a:off x="778558" y="857582"/>
        <a:ext cx="1575896" cy="1244335"/>
      </dsp:txXfrm>
    </dsp:sp>
    <dsp:sp modelId="{8E3FB235-DF38-476B-9A0E-B1E583D50944}">
      <dsp:nvSpPr>
        <dsp:cNvPr id="0" name=""/>
        <dsp:cNvSpPr/>
      </dsp:nvSpPr>
      <dsp:spPr>
        <a:xfrm>
          <a:off x="778558" y="420383"/>
          <a:ext cx="1575896" cy="437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890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cap="none" spc="0" baseline="0">
              <a:latin typeface="Century Gothic"/>
              <a:ea typeface="+mn-ea"/>
              <a:cs typeface="+mn-cs"/>
            </a:rPr>
            <a:t>sh</a:t>
          </a:r>
        </a:p>
      </dsp:txBody>
      <dsp:txXfrm>
        <a:off x="778558" y="420383"/>
        <a:ext cx="1575896" cy="437198"/>
      </dsp:txXfrm>
    </dsp:sp>
    <dsp:sp modelId="{9AA05CE5-209F-4AD9-BE2C-2A69F76DA8F4}">
      <dsp:nvSpPr>
        <dsp:cNvPr id="0" name=""/>
        <dsp:cNvSpPr/>
      </dsp:nvSpPr>
      <dsp:spPr>
        <a:xfrm>
          <a:off x="490486" y="857582"/>
          <a:ext cx="0" cy="124433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94ECD-6415-4250-B4AD-F67BF5BECFB8}">
      <dsp:nvSpPr>
        <dsp:cNvPr id="0" name=""/>
        <dsp:cNvSpPr/>
      </dsp:nvSpPr>
      <dsp:spPr>
        <a:xfrm>
          <a:off x="455066" y="2062570"/>
          <a:ext cx="77497" cy="786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CAA11-0A87-4861-8B4E-913B1EAD1334}">
      <dsp:nvSpPr>
        <dsp:cNvPr id="0" name=""/>
        <dsp:cNvSpPr/>
      </dsp:nvSpPr>
      <dsp:spPr>
        <a:xfrm rot="18900000">
          <a:off x="1687567" y="3412633"/>
          <a:ext cx="304438" cy="304438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1A837-F261-404B-A808-B2F4154CE8A2}">
      <dsp:nvSpPr>
        <dsp:cNvPr id="0" name=""/>
        <dsp:cNvSpPr/>
      </dsp:nvSpPr>
      <dsp:spPr>
        <a:xfrm>
          <a:off x="1721388" y="3446454"/>
          <a:ext cx="236797" cy="23679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3F650-2E42-488A-AD4F-C4BD47D19A84}">
      <dsp:nvSpPr>
        <dsp:cNvPr id="0" name=""/>
        <dsp:cNvSpPr/>
      </dsp:nvSpPr>
      <dsp:spPr>
        <a:xfrm>
          <a:off x="2073815" y="2101918"/>
          <a:ext cx="1926782" cy="1244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0" rIns="0" bIns="7620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entury Gothic"/>
              <a:ea typeface="+mn-ea"/>
              <a:cs typeface="+mn-cs"/>
            </a:rPr>
            <a:t>1989 - </a:t>
          </a:r>
          <a:r>
            <a:rPr lang="en-US" sz="1200" kern="1200">
              <a:ea typeface="+mn-ea"/>
              <a:cs typeface="+mn-cs"/>
            </a:rPr>
            <a:t>Bourne Again </a:t>
          </a:r>
          <a:endParaRPr lang="en-US" sz="1800" kern="1200">
            <a:latin typeface="Century Gothic"/>
            <a:ea typeface="+mn-ea"/>
            <a:cs typeface="+mn-cs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ea typeface="+mn-ea"/>
              <a:cs typeface="+mn-cs"/>
            </a:rPr>
            <a:t>SHell.</a:t>
          </a:r>
          <a:endParaRPr lang="en-US" kern="1200">
            <a:ea typeface="+mn-ea"/>
            <a:cs typeface="+mn-cs"/>
          </a:endParaRPr>
        </a:p>
      </dsp:txBody>
      <dsp:txXfrm>
        <a:off x="2073815" y="2101918"/>
        <a:ext cx="1926782" cy="1244335"/>
      </dsp:txXfrm>
    </dsp:sp>
    <dsp:sp modelId="{223C5207-4FA2-4A6C-8F43-20BD55767C99}">
      <dsp:nvSpPr>
        <dsp:cNvPr id="0" name=""/>
        <dsp:cNvSpPr/>
      </dsp:nvSpPr>
      <dsp:spPr>
        <a:xfrm>
          <a:off x="2073815" y="3346253"/>
          <a:ext cx="1926782" cy="437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890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 cap="none" spc="0" baseline="0">
              <a:ea typeface="+mn-ea"/>
              <a:cs typeface="+mn-cs"/>
            </a:rPr>
            <a:t>Bash</a:t>
          </a:r>
        </a:p>
      </dsp:txBody>
      <dsp:txXfrm>
        <a:off x="2073815" y="3346253"/>
        <a:ext cx="1926782" cy="437198"/>
      </dsp:txXfrm>
    </dsp:sp>
    <dsp:sp modelId="{4FE5EB5D-4CEF-4D0D-9394-0534E61844BE}">
      <dsp:nvSpPr>
        <dsp:cNvPr id="0" name=""/>
        <dsp:cNvSpPr/>
      </dsp:nvSpPr>
      <dsp:spPr>
        <a:xfrm>
          <a:off x="1802214" y="2101918"/>
          <a:ext cx="0" cy="124433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429FF-AAA3-4358-8C5F-1A7F29AA2B7B}">
      <dsp:nvSpPr>
        <dsp:cNvPr id="0" name=""/>
        <dsp:cNvSpPr/>
      </dsp:nvSpPr>
      <dsp:spPr>
        <a:xfrm>
          <a:off x="1766794" y="2062570"/>
          <a:ext cx="77497" cy="786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388C08-9DCF-4C93-B2E1-B4ACC6505E8B}">
      <dsp:nvSpPr>
        <dsp:cNvPr id="0" name=""/>
        <dsp:cNvSpPr/>
      </dsp:nvSpPr>
      <dsp:spPr>
        <a:xfrm rot="8100000">
          <a:off x="2386700" y="486763"/>
          <a:ext cx="304438" cy="304438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C585A3-6B75-4834-AB20-5D38A3BA0DD9}">
      <dsp:nvSpPr>
        <dsp:cNvPr id="0" name=""/>
        <dsp:cNvSpPr/>
      </dsp:nvSpPr>
      <dsp:spPr>
        <a:xfrm>
          <a:off x="2420521" y="520584"/>
          <a:ext cx="236797" cy="23679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86AEE-4983-414A-ABED-8227D1B2C4D9}">
      <dsp:nvSpPr>
        <dsp:cNvPr id="0" name=""/>
        <dsp:cNvSpPr/>
      </dsp:nvSpPr>
      <dsp:spPr>
        <a:xfrm>
          <a:off x="2754190" y="857582"/>
          <a:ext cx="1926782" cy="1244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cap="none" spc="0" baseline="0" err="1">
              <a:ea typeface="+mn-ea"/>
              <a:cs typeface="+mn-cs"/>
            </a:rPr>
            <a:t>sh</a:t>
          </a:r>
          <a:r>
            <a:rPr lang="en-US" sz="1500" b="0">
              <a:ea typeface="+mn-ea"/>
              <a:cs typeface="+mn-cs"/>
            </a:rPr>
            <a:t> started gaining popularity</a:t>
          </a:r>
          <a:r>
            <a:rPr lang="en-US" sz="1500">
              <a:latin typeface="Century Gothic"/>
              <a:ea typeface="+mn-ea"/>
              <a:cs typeface="+mn-cs"/>
            </a:rPr>
            <a:t> at early 2000s, introduced in 1990</a:t>
          </a:r>
          <a:endParaRPr lang="en-US" sz="1500">
            <a:ea typeface="+mn-ea"/>
            <a:cs typeface="+mn-cs"/>
          </a:endParaRPr>
        </a:p>
      </dsp:txBody>
      <dsp:txXfrm>
        <a:off x="2754190" y="857582"/>
        <a:ext cx="1926782" cy="1244335"/>
      </dsp:txXfrm>
    </dsp:sp>
    <dsp:sp modelId="{E201D3DB-FFB9-48B3-B7DC-F87D47E66DD3}">
      <dsp:nvSpPr>
        <dsp:cNvPr id="0" name=""/>
        <dsp:cNvSpPr/>
      </dsp:nvSpPr>
      <dsp:spPr>
        <a:xfrm>
          <a:off x="2754190" y="420383"/>
          <a:ext cx="1926782" cy="437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7620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b="0" i="0" kern="1200" cap="none" spc="0" baseline="0">
              <a:latin typeface="Century Gothic"/>
              <a:ea typeface="+mn-ea"/>
              <a:cs typeface="+mn-cs"/>
            </a:rPr>
            <a:t>Zsh </a:t>
          </a:r>
        </a:p>
      </dsp:txBody>
      <dsp:txXfrm>
        <a:off x="2754190" y="420383"/>
        <a:ext cx="1926782" cy="437198"/>
      </dsp:txXfrm>
    </dsp:sp>
    <dsp:sp modelId="{74CA08A2-CF68-4ED5-BB14-D7F9B4BB5B47}">
      <dsp:nvSpPr>
        <dsp:cNvPr id="0" name=""/>
        <dsp:cNvSpPr/>
      </dsp:nvSpPr>
      <dsp:spPr>
        <a:xfrm>
          <a:off x="2538920" y="857582"/>
          <a:ext cx="0" cy="124433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07CF4-577C-44FF-8FCC-7D0EB29A7281}">
      <dsp:nvSpPr>
        <dsp:cNvPr id="0" name=""/>
        <dsp:cNvSpPr/>
      </dsp:nvSpPr>
      <dsp:spPr>
        <a:xfrm>
          <a:off x="2503500" y="2062570"/>
          <a:ext cx="77497" cy="786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37186-0DA3-4D4B-B073-57BB77F4A535}">
      <dsp:nvSpPr>
        <dsp:cNvPr id="0" name=""/>
        <dsp:cNvSpPr/>
      </dsp:nvSpPr>
      <dsp:spPr>
        <a:xfrm rot="18900000">
          <a:off x="3557461" y="3412633"/>
          <a:ext cx="304438" cy="304438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2049-FE69-4231-BD69-7C2EC8ED4338}">
      <dsp:nvSpPr>
        <dsp:cNvPr id="0" name=""/>
        <dsp:cNvSpPr/>
      </dsp:nvSpPr>
      <dsp:spPr>
        <a:xfrm>
          <a:off x="3591282" y="3446454"/>
          <a:ext cx="236797" cy="23679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2B188E-99AA-4F83-9ED8-486190CB7036}">
      <dsp:nvSpPr>
        <dsp:cNvPr id="0" name=""/>
        <dsp:cNvSpPr/>
      </dsp:nvSpPr>
      <dsp:spPr>
        <a:xfrm>
          <a:off x="3924951" y="2101918"/>
          <a:ext cx="1926782" cy="1244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>
              <a:latin typeface="Century Gothic"/>
              <a:ea typeface="+mn-ea"/>
              <a:cs typeface="+mn-cs"/>
            </a:rPr>
            <a:t>Late 2010s – Fish, Nu and NixShell</a:t>
          </a:r>
          <a:endParaRPr lang="en-US" sz="1500" b="0" kern="1200">
            <a:ea typeface="+mn-ea"/>
            <a:cs typeface="+mn-cs"/>
          </a:endParaRPr>
        </a:p>
      </dsp:txBody>
      <dsp:txXfrm>
        <a:off x="3924951" y="2101918"/>
        <a:ext cx="1926782" cy="1244335"/>
      </dsp:txXfrm>
    </dsp:sp>
    <dsp:sp modelId="{2379187A-C9A7-4163-BD2C-E08D12CE5C6F}">
      <dsp:nvSpPr>
        <dsp:cNvPr id="0" name=""/>
        <dsp:cNvSpPr/>
      </dsp:nvSpPr>
      <dsp:spPr>
        <a:xfrm>
          <a:off x="3924951" y="3346253"/>
          <a:ext cx="1926782" cy="437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>
              <a:latin typeface="Century Gothic"/>
              <a:ea typeface="+mn-ea"/>
              <a:cs typeface="+mn-cs"/>
            </a:rPr>
            <a:t>Moderns shells</a:t>
          </a:r>
          <a:endParaRPr lang="en-US" sz="2000" b="1" kern="1200">
            <a:latin typeface="Century Gothic"/>
            <a:ea typeface="+mn-ea"/>
            <a:cs typeface="+mn-cs"/>
          </a:endParaRPr>
        </a:p>
      </dsp:txBody>
      <dsp:txXfrm>
        <a:off x="3924951" y="3346253"/>
        <a:ext cx="1926782" cy="437198"/>
      </dsp:txXfrm>
    </dsp:sp>
    <dsp:sp modelId="{A3C3AAA1-0619-4B7B-BA5C-E000A38AC1D7}">
      <dsp:nvSpPr>
        <dsp:cNvPr id="0" name=""/>
        <dsp:cNvSpPr/>
      </dsp:nvSpPr>
      <dsp:spPr>
        <a:xfrm>
          <a:off x="3709680" y="2101918"/>
          <a:ext cx="0" cy="124433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DA21CD-BA75-45B5-83E6-724766EA2C24}">
      <dsp:nvSpPr>
        <dsp:cNvPr id="0" name=""/>
        <dsp:cNvSpPr/>
      </dsp:nvSpPr>
      <dsp:spPr>
        <a:xfrm>
          <a:off x="3674261" y="2062570"/>
          <a:ext cx="77497" cy="786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9/3/2025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9/3/2025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">
    <p:bg>
      <p:bgPr>
        <a:gradFill>
          <a:gsLst>
            <a:gs pos="0">
              <a:schemeClr val="accent2">
                <a:lumMod val="110000"/>
                <a:satMod val="105000"/>
                <a:tint val="67000"/>
                <a:alpha val="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circles on a black background&#10;&#10;Description automatically generated">
            <a:extLst>
              <a:ext uri="{FF2B5EF4-FFF2-40B4-BE49-F238E27FC236}">
                <a16:creationId xmlns:a16="http://schemas.microsoft.com/office/drawing/2014/main" id="{05185B01-840C-72E0-FF30-8EE18CFC55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4" r="4105" b="14441"/>
          <a:stretch/>
        </p:blipFill>
        <p:spPr>
          <a:xfrm>
            <a:off x="3275012" y="0"/>
            <a:ext cx="8913812" cy="68674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295400"/>
            <a:ext cx="10287000" cy="388620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5FDDB8-B25B-0452-0EE6-99D1F02803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212" y="5600700"/>
            <a:ext cx="10287000" cy="533400"/>
          </a:xfrm>
        </p:spPr>
        <p:txBody>
          <a:bodyPr anchor="t">
            <a:normAutofit/>
          </a:bodyPr>
          <a:lstStyle>
            <a:lvl1pPr marL="45720" indent="0" algn="l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29F0C076-A364-A8D3-F322-AC2A18341617}"/>
              </a:ext>
            </a:extLst>
          </p:cNvPr>
          <p:cNvSpPr/>
          <p:nvPr userDrawn="1"/>
        </p:nvSpPr>
        <p:spPr>
          <a:xfrm>
            <a:off x="10975566" y="4987103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>
            <a:extLst>
              <a:ext uri="{FF2B5EF4-FFF2-40B4-BE49-F238E27FC236}">
                <a16:creationId xmlns:a16="http://schemas.microsoft.com/office/drawing/2014/main" id="{921F5FF9-DFA3-CF00-B31A-21C261392B15}"/>
              </a:ext>
            </a:extLst>
          </p:cNvPr>
          <p:cNvSpPr/>
          <p:nvPr userDrawn="1"/>
        </p:nvSpPr>
        <p:spPr>
          <a:xfrm>
            <a:off x="10118724" y="35814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4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E2E1990-ECE7-FA08-4966-BE3109399672}"/>
              </a:ext>
            </a:extLst>
          </p:cNvPr>
          <p:cNvSpPr/>
          <p:nvPr userDrawn="1"/>
        </p:nvSpPr>
        <p:spPr>
          <a:xfrm>
            <a:off x="7026044" y="0"/>
            <a:ext cx="4461334" cy="1981200"/>
          </a:xfrm>
          <a:custGeom>
            <a:avLst/>
            <a:gdLst>
              <a:gd name="connsiteX0" fmla="*/ 0 w 4461334"/>
              <a:gd name="connsiteY0" fmla="*/ 0 h 1981200"/>
              <a:gd name="connsiteX1" fmla="*/ 4461334 w 4461334"/>
              <a:gd name="connsiteY1" fmla="*/ 0 h 1981200"/>
              <a:gd name="connsiteX2" fmla="*/ 4432897 w 4461334"/>
              <a:gd name="connsiteY2" fmla="*/ 186331 h 1981200"/>
              <a:gd name="connsiteX3" fmla="*/ 2230667 w 4461334"/>
              <a:gd name="connsiteY3" fmla="*/ 1981200 h 1981200"/>
              <a:gd name="connsiteX4" fmla="*/ 28437 w 4461334"/>
              <a:gd name="connsiteY4" fmla="*/ 186331 h 1981200"/>
              <a:gd name="connsiteX5" fmla="*/ 0 w 4461334"/>
              <a:gd name="connsiteY5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61334" h="1981200">
                <a:moveTo>
                  <a:pt x="0" y="0"/>
                </a:moveTo>
                <a:lnTo>
                  <a:pt x="4461334" y="0"/>
                </a:lnTo>
                <a:lnTo>
                  <a:pt x="4432897" y="186331"/>
                </a:lnTo>
                <a:cubicBezTo>
                  <a:pt x="4223288" y="1210661"/>
                  <a:pt x="3316962" y="1981200"/>
                  <a:pt x="2230667" y="1981200"/>
                </a:cubicBezTo>
                <a:cubicBezTo>
                  <a:pt x="1144372" y="1981200"/>
                  <a:pt x="238046" y="1210661"/>
                  <a:pt x="28437" y="18633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1D9EB0-EE8E-A9E8-9583-2D924EFA65AF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AC00260-F255-D312-3E7C-329EECDF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C7904-6373-06D6-713A-79D78DD6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583D396-7FDF-332F-BEA4-791452AB1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57FA249-0BE5-21BF-D816-85FBE6C4B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FD06F443-9595-7420-13F2-7AF883FDE5E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293811" y="2743200"/>
            <a:ext cx="10134601" cy="35052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17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6A45E1A-7551-6F54-D038-074B58A3B73E}"/>
              </a:ext>
            </a:extLst>
          </p:cNvPr>
          <p:cNvSpPr/>
          <p:nvPr userDrawn="1"/>
        </p:nvSpPr>
        <p:spPr>
          <a:xfrm>
            <a:off x="7026044" y="0"/>
            <a:ext cx="4461334" cy="1981200"/>
          </a:xfrm>
          <a:custGeom>
            <a:avLst/>
            <a:gdLst>
              <a:gd name="connsiteX0" fmla="*/ 0 w 4461334"/>
              <a:gd name="connsiteY0" fmla="*/ 0 h 1981200"/>
              <a:gd name="connsiteX1" fmla="*/ 4461334 w 4461334"/>
              <a:gd name="connsiteY1" fmla="*/ 0 h 1981200"/>
              <a:gd name="connsiteX2" fmla="*/ 4432897 w 4461334"/>
              <a:gd name="connsiteY2" fmla="*/ 186331 h 1981200"/>
              <a:gd name="connsiteX3" fmla="*/ 2230667 w 4461334"/>
              <a:gd name="connsiteY3" fmla="*/ 1981200 h 1981200"/>
              <a:gd name="connsiteX4" fmla="*/ 28437 w 4461334"/>
              <a:gd name="connsiteY4" fmla="*/ 186331 h 1981200"/>
              <a:gd name="connsiteX5" fmla="*/ 0 w 4461334"/>
              <a:gd name="connsiteY5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61334" h="1981200">
                <a:moveTo>
                  <a:pt x="0" y="0"/>
                </a:moveTo>
                <a:lnTo>
                  <a:pt x="4461334" y="0"/>
                </a:lnTo>
                <a:lnTo>
                  <a:pt x="4432897" y="186331"/>
                </a:lnTo>
                <a:cubicBezTo>
                  <a:pt x="4223288" y="1210661"/>
                  <a:pt x="3316962" y="1981200"/>
                  <a:pt x="2230667" y="1981200"/>
                </a:cubicBezTo>
                <a:cubicBezTo>
                  <a:pt x="1144372" y="1981200"/>
                  <a:pt x="238046" y="1210661"/>
                  <a:pt x="28437" y="18633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5C97BE-6AF8-5928-B560-739552D148BA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049F4FA0-ECA1-9CE1-60CD-491656F225D3}"/>
              </a:ext>
            </a:extLst>
          </p:cNvPr>
          <p:cNvSpPr/>
          <p:nvPr userDrawn="1"/>
        </p:nvSpPr>
        <p:spPr>
          <a:xfrm>
            <a:off x="6683143" y="13970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E0F6845B-3635-28EA-BA6E-5535FE48E8B0}"/>
              </a:ext>
            </a:extLst>
          </p:cNvPr>
          <p:cNvSpPr/>
          <p:nvPr userDrawn="1"/>
        </p:nvSpPr>
        <p:spPr>
          <a:xfrm>
            <a:off x="11085513" y="56388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1B5BD44-F42D-3B65-BB68-E5C76C4E0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6F22956-4B4B-B972-CE6C-282D1D59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C319E7A6-A7BC-1FD9-6936-D83244A4083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180FD49-43D5-4D47-7DA7-BF05B579F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1B92F8-C070-2CE8-09EC-DAB8F879C21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2438400"/>
            <a:ext cx="4911725" cy="4114799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>
              <a:lnSpc>
                <a:spcPct val="110000"/>
              </a:lnSpc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79808F-B1FF-C536-B44F-59CEA545BFD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16689" y="2438400"/>
            <a:ext cx="4911725" cy="4114799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>
              <a:lnSpc>
                <a:spcPct val="110000"/>
              </a:lnSpc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09E2F69-D76D-62CD-4B4B-52AB2F720DE4}"/>
              </a:ext>
            </a:extLst>
          </p:cNvPr>
          <p:cNvSpPr/>
          <p:nvPr userDrawn="1"/>
        </p:nvSpPr>
        <p:spPr>
          <a:xfrm>
            <a:off x="9958158" y="0"/>
            <a:ext cx="2230666" cy="1981200"/>
          </a:xfrm>
          <a:custGeom>
            <a:avLst/>
            <a:gdLst>
              <a:gd name="connsiteX0" fmla="*/ 0 w 2230666"/>
              <a:gd name="connsiteY0" fmla="*/ 0 h 1981200"/>
              <a:gd name="connsiteX1" fmla="*/ 2230666 w 2230666"/>
              <a:gd name="connsiteY1" fmla="*/ 0 h 1981200"/>
              <a:gd name="connsiteX2" fmla="*/ 2230666 w 2230666"/>
              <a:gd name="connsiteY2" fmla="*/ 1981200 h 1981200"/>
              <a:gd name="connsiteX3" fmla="*/ 2029222 w 2230666"/>
              <a:gd name="connsiteY3" fmla="*/ 1972296 h 1981200"/>
              <a:gd name="connsiteX4" fmla="*/ 28437 w 2230666"/>
              <a:gd name="connsiteY4" fmla="*/ 186331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0666" h="1981200">
                <a:moveTo>
                  <a:pt x="0" y="0"/>
                </a:moveTo>
                <a:lnTo>
                  <a:pt x="2230666" y="0"/>
                </a:lnTo>
                <a:lnTo>
                  <a:pt x="2230666" y="1981200"/>
                </a:lnTo>
                <a:lnTo>
                  <a:pt x="2029222" y="1972296"/>
                </a:lnTo>
                <a:cubicBezTo>
                  <a:pt x="1033803" y="1883891"/>
                  <a:pt x="224946" y="1146640"/>
                  <a:pt x="28437" y="186331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5C97BE-6AF8-5928-B560-739552D148BA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A0041296-BAB4-9340-D4A7-59FD619AC52B}"/>
              </a:ext>
            </a:extLst>
          </p:cNvPr>
          <p:cNvSpPr/>
          <p:nvPr userDrawn="1"/>
        </p:nvSpPr>
        <p:spPr>
          <a:xfrm>
            <a:off x="7847012" y="3810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FFABB0BB-C379-786D-46F1-DEB6A507EA80}"/>
              </a:ext>
            </a:extLst>
          </p:cNvPr>
          <p:cNvSpPr/>
          <p:nvPr userDrawn="1"/>
        </p:nvSpPr>
        <p:spPr>
          <a:xfrm>
            <a:off x="8559685" y="10668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0BDC478-129E-9690-F10A-A1F679ABD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BD29393-4996-16FE-FC38-2447AE81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2FB2C37F-01F4-8BDA-35AA-8F8EBC554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EF45931A-8732-7A9F-4CEE-22AA3831A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1B92F8-C070-2CE8-09EC-DAB8F879C21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2286000"/>
            <a:ext cx="4911725" cy="4267200"/>
          </a:xfrm>
        </p:spPr>
        <p:txBody>
          <a:bodyPr>
            <a:normAutofit/>
          </a:bodyPr>
          <a:lstStyle>
            <a:lvl1pPr marL="4572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3657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5943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7724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960120" indent="0">
              <a:lnSpc>
                <a:spcPct val="110000"/>
              </a:lnSpc>
              <a:buNone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79808F-B1FF-C536-B44F-59CEA545BFD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16689" y="2286000"/>
            <a:ext cx="4911725" cy="4267200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>
              <a:lnSpc>
                <a:spcPct val="110000"/>
              </a:lnSpc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5429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0">
              <a:schemeClr val="accent2">
                <a:lumMod val="110000"/>
                <a:satMod val="105000"/>
                <a:tint val="67000"/>
                <a:alpha val="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5FB068A-9EE1-FCD9-54F9-D1322A68868B}"/>
              </a:ext>
            </a:extLst>
          </p:cNvPr>
          <p:cNvSpPr/>
          <p:nvPr userDrawn="1"/>
        </p:nvSpPr>
        <p:spPr>
          <a:xfrm>
            <a:off x="2132012" y="0"/>
            <a:ext cx="7924800" cy="6858000"/>
          </a:xfrm>
          <a:custGeom>
            <a:avLst/>
            <a:gdLst>
              <a:gd name="connsiteX0" fmla="*/ 1982890 w 7924800"/>
              <a:gd name="connsiteY0" fmla="*/ 0 h 6858000"/>
              <a:gd name="connsiteX1" fmla="*/ 5941911 w 7924800"/>
              <a:gd name="connsiteY1" fmla="*/ 0 h 6858000"/>
              <a:gd name="connsiteX2" fmla="*/ 6177816 w 7924800"/>
              <a:gd name="connsiteY2" fmla="*/ 143316 h 6858000"/>
              <a:gd name="connsiteX3" fmla="*/ 7924800 w 7924800"/>
              <a:gd name="connsiteY3" fmla="*/ 3429000 h 6858000"/>
              <a:gd name="connsiteX4" fmla="*/ 6017049 w 7924800"/>
              <a:gd name="connsiteY4" fmla="*/ 6817750 h 6858000"/>
              <a:gd name="connsiteX5" fmla="*/ 5947047 w 7924800"/>
              <a:gd name="connsiteY5" fmla="*/ 6858000 h 6858000"/>
              <a:gd name="connsiteX6" fmla="*/ 1977753 w 7924800"/>
              <a:gd name="connsiteY6" fmla="*/ 6858000 h 6858000"/>
              <a:gd name="connsiteX7" fmla="*/ 1907752 w 7924800"/>
              <a:gd name="connsiteY7" fmla="*/ 6817750 h 6858000"/>
              <a:gd name="connsiteX8" fmla="*/ 0 w 7924800"/>
              <a:gd name="connsiteY8" fmla="*/ 3429000 h 6858000"/>
              <a:gd name="connsiteX9" fmla="*/ 1746985 w 7924800"/>
              <a:gd name="connsiteY9" fmla="*/ 1433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24800" h="6858000">
                <a:moveTo>
                  <a:pt x="1982890" y="0"/>
                </a:moveTo>
                <a:lnTo>
                  <a:pt x="5941911" y="0"/>
                </a:lnTo>
                <a:lnTo>
                  <a:pt x="6177816" y="143316"/>
                </a:lnTo>
                <a:cubicBezTo>
                  <a:pt x="7231821" y="855388"/>
                  <a:pt x="7924800" y="2061267"/>
                  <a:pt x="7924800" y="3429000"/>
                </a:cubicBezTo>
                <a:cubicBezTo>
                  <a:pt x="7924800" y="4865120"/>
                  <a:pt x="7160790" y="6122796"/>
                  <a:pt x="6017049" y="6817750"/>
                </a:cubicBezTo>
                <a:lnTo>
                  <a:pt x="5947047" y="6858000"/>
                </a:lnTo>
                <a:lnTo>
                  <a:pt x="1977753" y="6858000"/>
                </a:lnTo>
                <a:lnTo>
                  <a:pt x="1907752" y="6817750"/>
                </a:lnTo>
                <a:cubicBezTo>
                  <a:pt x="764010" y="6122796"/>
                  <a:pt x="0" y="4865120"/>
                  <a:pt x="0" y="3429000"/>
                </a:cubicBezTo>
                <a:cubicBezTo>
                  <a:pt x="0" y="2061267"/>
                  <a:pt x="692980" y="855388"/>
                  <a:pt x="1746985" y="143316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A409372-199C-2F3B-65CD-ADC2E45B43B7}"/>
              </a:ext>
            </a:extLst>
          </p:cNvPr>
          <p:cNvSpPr/>
          <p:nvPr userDrawn="1"/>
        </p:nvSpPr>
        <p:spPr>
          <a:xfrm>
            <a:off x="5561012" y="2022021"/>
            <a:ext cx="838200" cy="2813960"/>
          </a:xfrm>
          <a:prstGeom prst="leftBrace">
            <a:avLst>
              <a:gd name="adj1" fmla="val 34932"/>
              <a:gd name="adj2" fmla="val 5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47599E9-7877-89FF-8C57-FEF4C3C86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495300"/>
            <a:ext cx="4572000" cy="586740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22A2F27B-8DDF-057C-B969-50B4B8C3D2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68305" y="2247900"/>
            <a:ext cx="4443413" cy="2400300"/>
          </a:xfrm>
        </p:spPr>
        <p:txBody>
          <a:bodyPr anchor="ctr">
            <a:normAutofit/>
          </a:bodyPr>
          <a:lstStyle>
            <a:lvl1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336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67777CD-9A1F-DEEA-2595-9E892C952556}"/>
              </a:ext>
            </a:extLst>
          </p:cNvPr>
          <p:cNvSpPr/>
          <p:nvPr userDrawn="1"/>
        </p:nvSpPr>
        <p:spPr>
          <a:xfrm>
            <a:off x="-1" y="0"/>
            <a:ext cx="12188825" cy="6858000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4D3028-A414-148B-F10C-466ED585BCD9}"/>
              </a:ext>
            </a:extLst>
          </p:cNvPr>
          <p:cNvSpPr/>
          <p:nvPr userDrawn="1"/>
        </p:nvSpPr>
        <p:spPr>
          <a:xfrm>
            <a:off x="-1" y="1586"/>
            <a:ext cx="3428208" cy="6856414"/>
          </a:xfrm>
          <a:custGeom>
            <a:avLst/>
            <a:gdLst>
              <a:gd name="connsiteX0" fmla="*/ 1 w 3428208"/>
              <a:gd name="connsiteY0" fmla="*/ 0 h 6856414"/>
              <a:gd name="connsiteX1" fmla="*/ 3428208 w 3428208"/>
              <a:gd name="connsiteY1" fmla="*/ 3428207 h 6856414"/>
              <a:gd name="connsiteX2" fmla="*/ 1 w 3428208"/>
              <a:gd name="connsiteY2" fmla="*/ 6856414 h 6856414"/>
              <a:gd name="connsiteX3" fmla="*/ 0 w 3428208"/>
              <a:gd name="connsiteY3" fmla="*/ 6856414 h 6856414"/>
              <a:gd name="connsiteX4" fmla="*/ 0 w 3428208"/>
              <a:gd name="connsiteY4" fmla="*/ 0 h 685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8208" h="6856414">
                <a:moveTo>
                  <a:pt x="1" y="0"/>
                </a:moveTo>
                <a:cubicBezTo>
                  <a:pt x="1893347" y="0"/>
                  <a:pt x="3428208" y="1534861"/>
                  <a:pt x="3428208" y="3428207"/>
                </a:cubicBezTo>
                <a:cubicBezTo>
                  <a:pt x="3428208" y="5321553"/>
                  <a:pt x="1893347" y="6856414"/>
                  <a:pt x="1" y="6856414"/>
                </a:cubicBezTo>
                <a:lnTo>
                  <a:pt x="0" y="685641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B111F7-2027-1E41-1C02-BA5AA37EA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723900"/>
            <a:ext cx="4114800" cy="52959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defRPr sz="4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2612" y="1981200"/>
            <a:ext cx="4114800" cy="2854781"/>
          </a:xfrm>
        </p:spPr>
        <p:txBody>
          <a:bodyPr anchor="ctr"/>
          <a:lstStyle>
            <a:lvl1pPr marL="4572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6576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59436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77724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96012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02A1E7CF-4DB4-D31C-D6AA-D368DA17CD5F}"/>
              </a:ext>
            </a:extLst>
          </p:cNvPr>
          <p:cNvSpPr/>
          <p:nvPr userDrawn="1"/>
        </p:nvSpPr>
        <p:spPr>
          <a:xfrm>
            <a:off x="4837509" y="9144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E47E8503-C2AB-07F1-FD1F-A529E414E168}"/>
              </a:ext>
            </a:extLst>
          </p:cNvPr>
          <p:cNvSpPr/>
          <p:nvPr userDrawn="1"/>
        </p:nvSpPr>
        <p:spPr>
          <a:xfrm>
            <a:off x="3085307" y="569595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8020F553-E264-0059-F1EB-47039048DC67}"/>
              </a:ext>
            </a:extLst>
          </p:cNvPr>
          <p:cNvSpPr/>
          <p:nvPr userDrawn="1"/>
        </p:nvSpPr>
        <p:spPr>
          <a:xfrm>
            <a:off x="5561012" y="2022021"/>
            <a:ext cx="838200" cy="2813960"/>
          </a:xfrm>
          <a:prstGeom prst="leftBrace">
            <a:avLst>
              <a:gd name="adj1" fmla="val 34932"/>
              <a:gd name="adj2" fmla="val 5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84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 with Phone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45C0889D-74A2-974C-BB02-FA1F7BE369E2}"/>
              </a:ext>
            </a:extLst>
          </p:cNvPr>
          <p:cNvSpPr/>
          <p:nvPr userDrawn="1"/>
        </p:nvSpPr>
        <p:spPr>
          <a:xfrm>
            <a:off x="6704012" y="1148418"/>
            <a:ext cx="4561165" cy="4561165"/>
          </a:xfrm>
          <a:prstGeom prst="ellipse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DAE856D-3749-4D3B-9F33-A46528589F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2079" y="598170"/>
            <a:ext cx="3096221" cy="5661660"/>
          </a:xfrm>
          <a:prstGeom prst="rect">
            <a:avLst/>
          </a:prstGeom>
        </p:spPr>
      </p:pic>
      <p:sp>
        <p:nvSpPr>
          <p:cNvPr id="9" name="Cross 8">
            <a:extLst>
              <a:ext uri="{FF2B5EF4-FFF2-40B4-BE49-F238E27FC236}">
                <a16:creationId xmlns:a16="http://schemas.microsoft.com/office/drawing/2014/main" id="{7A96460A-640C-6025-AAB5-344AB2A405D1}"/>
              </a:ext>
            </a:extLst>
          </p:cNvPr>
          <p:cNvSpPr/>
          <p:nvPr userDrawn="1"/>
        </p:nvSpPr>
        <p:spPr>
          <a:xfrm>
            <a:off x="10818812" y="5353077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471314FF-EA0B-8DDE-B558-885A876FB0D5}"/>
              </a:ext>
            </a:extLst>
          </p:cNvPr>
          <p:cNvSpPr/>
          <p:nvPr userDrawn="1"/>
        </p:nvSpPr>
        <p:spPr>
          <a:xfrm>
            <a:off x="6335910" y="805517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4761B-B29B-1C47-FAE9-6E0FA154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685800"/>
            <a:ext cx="6372818" cy="403860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EFF6782-6ABD-DEB0-6FD1-1263A5469A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8012" y="4876800"/>
            <a:ext cx="6372817" cy="1104898"/>
          </a:xfrm>
        </p:spPr>
        <p:txBody>
          <a:bodyPr anchor="t">
            <a:normAutofit/>
          </a:bodyPr>
          <a:lstStyle>
            <a:lvl1pPr marL="45720" indent="0" algn="l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BA3F629-2405-DC90-C212-6F3D52B95D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765046" y="883471"/>
            <a:ext cx="2439096" cy="5091059"/>
          </a:xfrm>
          <a:custGeom>
            <a:avLst/>
            <a:gdLst>
              <a:gd name="connsiteX0" fmla="*/ 340815 w 2439096"/>
              <a:gd name="connsiteY0" fmla="*/ 0 h 5091059"/>
              <a:gd name="connsiteX1" fmla="*/ 2098281 w 2439096"/>
              <a:gd name="connsiteY1" fmla="*/ 0 h 5091059"/>
              <a:gd name="connsiteX2" fmla="*/ 2439096 w 2439096"/>
              <a:gd name="connsiteY2" fmla="*/ 340815 h 5091059"/>
              <a:gd name="connsiteX3" fmla="*/ 2439096 w 2439096"/>
              <a:gd name="connsiteY3" fmla="*/ 495300 h 5091059"/>
              <a:gd name="connsiteX4" fmla="*/ 2439096 w 2439096"/>
              <a:gd name="connsiteY4" fmla="*/ 4750244 h 5091059"/>
              <a:gd name="connsiteX5" fmla="*/ 2098281 w 2439096"/>
              <a:gd name="connsiteY5" fmla="*/ 5091059 h 5091059"/>
              <a:gd name="connsiteX6" fmla="*/ 340815 w 2439096"/>
              <a:gd name="connsiteY6" fmla="*/ 5091059 h 5091059"/>
              <a:gd name="connsiteX7" fmla="*/ 0 w 2439096"/>
              <a:gd name="connsiteY7" fmla="*/ 4750244 h 5091059"/>
              <a:gd name="connsiteX8" fmla="*/ 0 w 2439096"/>
              <a:gd name="connsiteY8" fmla="*/ 495300 h 5091059"/>
              <a:gd name="connsiteX9" fmla="*/ 0 w 2439096"/>
              <a:gd name="connsiteY9" fmla="*/ 340815 h 5091059"/>
              <a:gd name="connsiteX10" fmla="*/ 340815 w 2439096"/>
              <a:gd name="connsiteY10" fmla="*/ 0 h 509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39096" h="5091059">
                <a:moveTo>
                  <a:pt x="340815" y="0"/>
                </a:moveTo>
                <a:lnTo>
                  <a:pt x="2098281" y="0"/>
                </a:lnTo>
                <a:cubicBezTo>
                  <a:pt x="2286508" y="0"/>
                  <a:pt x="2439096" y="152588"/>
                  <a:pt x="2439096" y="340815"/>
                </a:cubicBezTo>
                <a:lnTo>
                  <a:pt x="2439096" y="495300"/>
                </a:lnTo>
                <a:lnTo>
                  <a:pt x="2439096" y="4750244"/>
                </a:lnTo>
                <a:cubicBezTo>
                  <a:pt x="2439096" y="4938471"/>
                  <a:pt x="2286508" y="5091059"/>
                  <a:pt x="2098281" y="5091059"/>
                </a:cubicBezTo>
                <a:lnTo>
                  <a:pt x="340815" y="5091059"/>
                </a:lnTo>
                <a:cubicBezTo>
                  <a:pt x="152588" y="5091059"/>
                  <a:pt x="0" y="4938471"/>
                  <a:pt x="0" y="4750244"/>
                </a:cubicBezTo>
                <a:lnTo>
                  <a:pt x="0" y="495300"/>
                </a:lnTo>
                <a:lnTo>
                  <a:pt x="0" y="340815"/>
                </a:lnTo>
                <a:cubicBezTo>
                  <a:pt x="0" y="152588"/>
                  <a:pt x="152588" y="0"/>
                  <a:pt x="34081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4572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73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C3968AF-EB74-3889-A3BA-E759CFD47B12}"/>
              </a:ext>
            </a:extLst>
          </p:cNvPr>
          <p:cNvSpPr/>
          <p:nvPr userDrawn="1"/>
        </p:nvSpPr>
        <p:spPr>
          <a:xfrm>
            <a:off x="3275012" y="609600"/>
            <a:ext cx="5638800" cy="5638800"/>
          </a:xfrm>
          <a:prstGeom prst="ellipse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A409372-199C-2F3B-65CD-ADC2E45B43B7}"/>
              </a:ext>
            </a:extLst>
          </p:cNvPr>
          <p:cNvSpPr/>
          <p:nvPr userDrawn="1"/>
        </p:nvSpPr>
        <p:spPr>
          <a:xfrm>
            <a:off x="5561012" y="2022021"/>
            <a:ext cx="838200" cy="2813960"/>
          </a:xfrm>
          <a:prstGeom prst="leftBrace">
            <a:avLst>
              <a:gd name="adj1" fmla="val 34932"/>
              <a:gd name="adj2" fmla="val 5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66838CB-A9BC-715A-18FE-06CCE4A9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495300"/>
            <a:ext cx="4572000" cy="586740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454B8043-D1DD-E2EA-772B-D8D38CD37D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68305" y="2022021"/>
            <a:ext cx="4443413" cy="2813960"/>
          </a:xfrm>
        </p:spPr>
        <p:txBody>
          <a:bodyPr anchor="ctr">
            <a:normAutofit/>
          </a:bodyPr>
          <a:lstStyle>
            <a:lvl1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2000" kern="1200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242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4264E2-719A-1CB0-CD0C-B90AD51C2384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7A96460A-640C-6025-AAB5-344AB2A405D1}"/>
              </a:ext>
            </a:extLst>
          </p:cNvPr>
          <p:cNvSpPr/>
          <p:nvPr userDrawn="1"/>
        </p:nvSpPr>
        <p:spPr>
          <a:xfrm>
            <a:off x="8151812" y="567055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C60D2C4-E19C-088F-24AA-92F462879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08F9375-0CED-7A7E-FAD2-5469CE00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C1791A8D-D5A1-DB56-D6C5-A82DB0F26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BE9D901E-58D4-3C47-262B-EA276B7F1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4267200"/>
          </a:xfrm>
        </p:spPr>
        <p:txBody>
          <a:bodyPr>
            <a:normAutofit/>
          </a:bodyPr>
          <a:lstStyle>
            <a:lvl1pPr marL="4572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365760" indent="0">
              <a:lnSpc>
                <a:spcPct val="110000"/>
              </a:lnSpc>
              <a:buFont typeface="Arial" panose="020B0604020202020204" pitchFamily="34" charset="0"/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5943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7724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960120" indent="0">
              <a:lnSpc>
                <a:spcPct val="110000"/>
              </a:lnSpc>
              <a:buNone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86C1A7B9-E319-130B-0CC8-DCB01B51A087}"/>
              </a:ext>
            </a:extLst>
          </p:cNvPr>
          <p:cNvSpPr/>
          <p:nvPr userDrawn="1"/>
        </p:nvSpPr>
        <p:spPr>
          <a:xfrm>
            <a:off x="7351712" y="44196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0652475-9C37-D778-F6B2-DE9F50F8571A}"/>
              </a:ext>
            </a:extLst>
          </p:cNvPr>
          <p:cNvSpPr/>
          <p:nvPr userDrawn="1"/>
        </p:nvSpPr>
        <p:spPr>
          <a:xfrm>
            <a:off x="8609012" y="-21999"/>
            <a:ext cx="3579812" cy="6901998"/>
          </a:xfrm>
          <a:custGeom>
            <a:avLst/>
            <a:gdLst>
              <a:gd name="connsiteX0" fmla="*/ 3450999 w 3579812"/>
              <a:gd name="connsiteY0" fmla="*/ 0 h 6901998"/>
              <a:gd name="connsiteX1" fmla="*/ 3579812 w 3579812"/>
              <a:gd name="connsiteY1" fmla="*/ 3257 h 6901998"/>
              <a:gd name="connsiteX2" fmla="*/ 3579812 w 3579812"/>
              <a:gd name="connsiteY2" fmla="*/ 6898741 h 6901998"/>
              <a:gd name="connsiteX3" fmla="*/ 3450999 w 3579812"/>
              <a:gd name="connsiteY3" fmla="*/ 6901998 h 6901998"/>
              <a:gd name="connsiteX4" fmla="*/ 0 w 3579812"/>
              <a:gd name="connsiteY4" fmla="*/ 3450999 h 6901998"/>
              <a:gd name="connsiteX5" fmla="*/ 3450999 w 3579812"/>
              <a:gd name="connsiteY5" fmla="*/ 0 h 690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9812" h="6901998">
                <a:moveTo>
                  <a:pt x="3450999" y="0"/>
                </a:moveTo>
                <a:lnTo>
                  <a:pt x="3579812" y="3257"/>
                </a:lnTo>
                <a:lnTo>
                  <a:pt x="3579812" y="6898741"/>
                </a:lnTo>
                <a:lnTo>
                  <a:pt x="3450999" y="6901998"/>
                </a:lnTo>
                <a:cubicBezTo>
                  <a:pt x="1545065" y="6901998"/>
                  <a:pt x="0" y="5356933"/>
                  <a:pt x="0" y="3450999"/>
                </a:cubicBezTo>
                <a:cubicBezTo>
                  <a:pt x="0" y="1545065"/>
                  <a:pt x="1545065" y="0"/>
                  <a:pt x="345099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omputer Monit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D5A8CDC-7BE6-361B-2965-88F977B1F050}"/>
              </a:ext>
            </a:extLst>
          </p:cNvPr>
          <p:cNvSpPr/>
          <p:nvPr userDrawn="1"/>
        </p:nvSpPr>
        <p:spPr>
          <a:xfrm>
            <a:off x="6704012" y="838202"/>
            <a:ext cx="5029198" cy="5029198"/>
          </a:xfrm>
          <a:prstGeom prst="ellipse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C13E5D-0B96-580C-032F-0323F5B935D3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7F2A9A7-1093-A563-8A0E-4C8DB0E669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2112" y="1752600"/>
            <a:ext cx="4951066" cy="3810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33374C0-ECC0-0DB1-D167-0EF643B5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465CD4-231A-6C85-3D9B-E21738DB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583352B-64D3-C6FC-B554-91866CBE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7C9D80-85BC-5E0B-E24A-6217CFE72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038AE2-F2EF-FEA5-D6B4-5C539A252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3962400"/>
          </a:xfrm>
        </p:spPr>
        <p:txBody>
          <a:bodyPr>
            <a:normAutofit/>
          </a:bodyPr>
          <a:lstStyle>
            <a:lvl1pPr marL="4572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3657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5943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7724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960120" indent="0">
              <a:lnSpc>
                <a:spcPct val="110000"/>
              </a:lnSpc>
              <a:buNone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1F5E297-E771-7AE4-7311-0874043A4B3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45945" y="2057400"/>
            <a:ext cx="4343400" cy="2688336"/>
          </a:xfrm>
          <a:custGeom>
            <a:avLst/>
            <a:gdLst>
              <a:gd name="connsiteX0" fmla="*/ 25620 w 4343400"/>
              <a:gd name="connsiteY0" fmla="*/ 0 h 2688336"/>
              <a:gd name="connsiteX1" fmla="*/ 4317780 w 4343400"/>
              <a:gd name="connsiteY1" fmla="*/ 0 h 2688336"/>
              <a:gd name="connsiteX2" fmla="*/ 4343400 w 4343400"/>
              <a:gd name="connsiteY2" fmla="*/ 25620 h 2688336"/>
              <a:gd name="connsiteX3" fmla="*/ 4343400 w 4343400"/>
              <a:gd name="connsiteY3" fmla="*/ 2662716 h 2688336"/>
              <a:gd name="connsiteX4" fmla="*/ 4317780 w 4343400"/>
              <a:gd name="connsiteY4" fmla="*/ 2688336 h 2688336"/>
              <a:gd name="connsiteX5" fmla="*/ 25620 w 4343400"/>
              <a:gd name="connsiteY5" fmla="*/ 2688336 h 2688336"/>
              <a:gd name="connsiteX6" fmla="*/ 0 w 4343400"/>
              <a:gd name="connsiteY6" fmla="*/ 2662716 h 2688336"/>
              <a:gd name="connsiteX7" fmla="*/ 0 w 4343400"/>
              <a:gd name="connsiteY7" fmla="*/ 25620 h 2688336"/>
              <a:gd name="connsiteX8" fmla="*/ 25620 w 4343400"/>
              <a:gd name="connsiteY8" fmla="*/ 0 h 268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3400" h="2688336">
                <a:moveTo>
                  <a:pt x="25620" y="0"/>
                </a:moveTo>
                <a:lnTo>
                  <a:pt x="4317780" y="0"/>
                </a:lnTo>
                <a:cubicBezTo>
                  <a:pt x="4331930" y="0"/>
                  <a:pt x="4343400" y="11470"/>
                  <a:pt x="4343400" y="25620"/>
                </a:cubicBezTo>
                <a:lnTo>
                  <a:pt x="4343400" y="2662716"/>
                </a:lnTo>
                <a:cubicBezTo>
                  <a:pt x="4343400" y="2676866"/>
                  <a:pt x="4331930" y="2688336"/>
                  <a:pt x="4317780" y="2688336"/>
                </a:cubicBezTo>
                <a:lnTo>
                  <a:pt x="25620" y="2688336"/>
                </a:lnTo>
                <a:cubicBezTo>
                  <a:pt x="11470" y="2688336"/>
                  <a:pt x="0" y="2676866"/>
                  <a:pt x="0" y="2662716"/>
                </a:cubicBezTo>
                <a:lnTo>
                  <a:pt x="0" y="25620"/>
                </a:lnTo>
                <a:cubicBezTo>
                  <a:pt x="0" y="11470"/>
                  <a:pt x="11470" y="0"/>
                  <a:pt x="256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4572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28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4761B-B29B-1C47-FAE9-6E0FA154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685800"/>
            <a:ext cx="5687336" cy="528873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9D098DB9-0987-4850-3A4E-90EECD01BFED}"/>
              </a:ext>
            </a:extLst>
          </p:cNvPr>
          <p:cNvSpPr/>
          <p:nvPr userDrawn="1"/>
        </p:nvSpPr>
        <p:spPr>
          <a:xfrm>
            <a:off x="7130149" y="3969437"/>
            <a:ext cx="640662" cy="640662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320F41B-7946-84A8-649E-B8D2394410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" r="42412"/>
          <a:stretch/>
        </p:blipFill>
        <p:spPr>
          <a:xfrm>
            <a:off x="7134779" y="533400"/>
            <a:ext cx="5054045" cy="5588000"/>
          </a:xfrm>
          <a:prstGeom prst="rect">
            <a:avLst/>
          </a:prstGeom>
        </p:spPr>
      </p:pic>
      <p:sp>
        <p:nvSpPr>
          <p:cNvPr id="6" name="Cross 5">
            <a:extLst>
              <a:ext uri="{FF2B5EF4-FFF2-40B4-BE49-F238E27FC236}">
                <a16:creationId xmlns:a16="http://schemas.microsoft.com/office/drawing/2014/main" id="{D3F324A7-F228-C486-182B-84D6C27A93B8}"/>
              </a:ext>
            </a:extLst>
          </p:cNvPr>
          <p:cNvSpPr/>
          <p:nvPr userDrawn="1"/>
        </p:nvSpPr>
        <p:spPr>
          <a:xfrm>
            <a:off x="6368151" y="2407337"/>
            <a:ext cx="640662" cy="640662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Picture Placeholder 20">
            <a:extLst>
              <a:ext uri="{FF2B5EF4-FFF2-40B4-BE49-F238E27FC236}">
                <a16:creationId xmlns:a16="http://schemas.microsoft.com/office/drawing/2014/main" id="{0EE33DD4-E993-7039-2B48-6FAFAE32A9F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9745" y="990600"/>
            <a:ext cx="4069080" cy="4384979"/>
          </a:xfrm>
          <a:custGeom>
            <a:avLst/>
            <a:gdLst>
              <a:gd name="connsiteX0" fmla="*/ 3553733 w 4390346"/>
              <a:gd name="connsiteY0" fmla="*/ 0 h 4693920"/>
              <a:gd name="connsiteX1" fmla="*/ 4390346 w 4390346"/>
              <a:gd name="connsiteY1" fmla="*/ 0 h 4693920"/>
              <a:gd name="connsiteX2" fmla="*/ 4390346 w 4390346"/>
              <a:gd name="connsiteY2" fmla="*/ 4690872 h 4693920"/>
              <a:gd name="connsiteX3" fmla="*/ 3721482 w 4390346"/>
              <a:gd name="connsiteY3" fmla="*/ 4690872 h 4693920"/>
              <a:gd name="connsiteX4" fmla="*/ 3721482 w 4390346"/>
              <a:gd name="connsiteY4" fmla="*/ 4693920 h 4693920"/>
              <a:gd name="connsiteX5" fmla="*/ 197252 w 4390346"/>
              <a:gd name="connsiteY5" fmla="*/ 4693920 h 4693920"/>
              <a:gd name="connsiteX6" fmla="*/ 167017 w 4390346"/>
              <a:gd name="connsiteY6" fmla="*/ 4690872 h 4693920"/>
              <a:gd name="connsiteX7" fmla="*/ 0 w 4390346"/>
              <a:gd name="connsiteY7" fmla="*/ 4690872 h 4693920"/>
              <a:gd name="connsiteX8" fmla="*/ 0 w 4390346"/>
              <a:gd name="connsiteY8" fmla="*/ 4232970 h 4693920"/>
              <a:gd name="connsiteX9" fmla="*/ 1 w 4390346"/>
              <a:gd name="connsiteY9" fmla="*/ 4232970 h 4693920"/>
              <a:gd name="connsiteX10" fmla="*/ 1 w 4390346"/>
              <a:gd name="connsiteY10" fmla="*/ 200299 h 4693920"/>
              <a:gd name="connsiteX11" fmla="*/ 197252 w 4390346"/>
              <a:gd name="connsiteY11" fmla="*/ 3048 h 4693920"/>
              <a:gd name="connsiteX12" fmla="*/ 3553733 w 4390346"/>
              <a:gd name="connsiteY12" fmla="*/ 3048 h 469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90346" h="4693920">
                <a:moveTo>
                  <a:pt x="3553733" y="0"/>
                </a:moveTo>
                <a:lnTo>
                  <a:pt x="4390346" y="0"/>
                </a:lnTo>
                <a:lnTo>
                  <a:pt x="4390346" y="4690872"/>
                </a:lnTo>
                <a:lnTo>
                  <a:pt x="3721482" y="4690872"/>
                </a:lnTo>
                <a:lnTo>
                  <a:pt x="3721482" y="4693920"/>
                </a:lnTo>
                <a:lnTo>
                  <a:pt x="197252" y="4693920"/>
                </a:lnTo>
                <a:lnTo>
                  <a:pt x="167017" y="4690872"/>
                </a:lnTo>
                <a:lnTo>
                  <a:pt x="0" y="4690872"/>
                </a:lnTo>
                <a:lnTo>
                  <a:pt x="0" y="4232970"/>
                </a:lnTo>
                <a:lnTo>
                  <a:pt x="1" y="4232970"/>
                </a:lnTo>
                <a:lnTo>
                  <a:pt x="1" y="200299"/>
                </a:lnTo>
                <a:cubicBezTo>
                  <a:pt x="1" y="91360"/>
                  <a:pt x="88313" y="3048"/>
                  <a:pt x="197252" y="3048"/>
                </a:cubicBezTo>
                <a:lnTo>
                  <a:pt x="3553733" y="304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4572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47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Acc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D5A8CDC-7BE6-361B-2965-88F977B1F050}"/>
              </a:ext>
            </a:extLst>
          </p:cNvPr>
          <p:cNvSpPr/>
          <p:nvPr userDrawn="1"/>
        </p:nvSpPr>
        <p:spPr>
          <a:xfrm>
            <a:off x="6361114" y="1317171"/>
            <a:ext cx="5029198" cy="5029198"/>
          </a:xfrm>
          <a:prstGeom prst="ellipse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C13E5D-0B96-580C-032F-0323F5B935D3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3374C0-ECC0-0DB1-D167-0EF643B5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465CD4-231A-6C85-3D9B-E21738DB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583352B-64D3-C6FC-B554-91866CBE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7C9D80-85BC-5E0B-E24A-6217CFE72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038AE2-F2EF-FEA5-D6B4-5C539A252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3962400"/>
          </a:xfrm>
        </p:spPr>
        <p:txBody>
          <a:bodyPr>
            <a:normAutofit/>
          </a:bodyPr>
          <a:lstStyle>
            <a:lvl1pPr marL="331470" indent="-28575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651510" indent="-28575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880110" indent="-28575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1062990" indent="-28575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1245870" indent="-285750">
              <a:lnSpc>
                <a:spcPct val="110000"/>
              </a:lnSpc>
              <a:buFont typeface="Arial" panose="020B0604020202020204" pitchFamily="34" charset="0"/>
              <a:buChar char="•"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20B2A3A-FF4C-298C-0165-DB61E8935F6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4413" y="2286000"/>
            <a:ext cx="5562600" cy="3962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9328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C13E5D-0B96-580C-032F-0323F5B935D3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3374C0-ECC0-0DB1-D167-0EF643B5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465CD4-231A-6C85-3D9B-E21738DB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583352B-64D3-C6FC-B554-91866CBE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7C9D80-85BC-5E0B-E24A-6217CFE72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038AE2-F2EF-FEA5-D6B4-5C539A252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3962400"/>
          </a:xfrm>
        </p:spPr>
        <p:txBody>
          <a:bodyPr>
            <a:normAutofit/>
          </a:bodyPr>
          <a:lstStyle>
            <a:lvl1pPr marL="45720" indent="0">
              <a:lnSpc>
                <a:spcPct val="110000"/>
              </a:lnSpc>
              <a:buNone/>
              <a:defRPr 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331470" indent="-285750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594360" indent="-22860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77240" indent="-22860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960120" indent="-228600">
              <a:lnSpc>
                <a:spcPct val="110000"/>
              </a:lnSpc>
              <a:buFont typeface="Arial" panose="020B0604020202020204" pitchFamily="34" charset="0"/>
              <a:buChar char="•"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EA47FDD-142D-1BE6-8057-A6CC1A71222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094413" y="2286000"/>
            <a:ext cx="5558794" cy="3962400"/>
          </a:xfrm>
        </p:spPr>
        <p:txBody>
          <a:bodyPr/>
          <a:lstStyle>
            <a:lvl1pPr marL="4572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94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2" r:id="rId2"/>
    <p:sldLayoutId id="2147483695" r:id="rId3"/>
    <p:sldLayoutId id="2147483685" r:id="rId4"/>
    <p:sldLayoutId id="2147483662" r:id="rId5"/>
    <p:sldLayoutId id="2147483682" r:id="rId6"/>
    <p:sldLayoutId id="2147483696" r:id="rId7"/>
    <p:sldLayoutId id="2147483693" r:id="rId8"/>
    <p:sldLayoutId id="2147483692" r:id="rId9"/>
    <p:sldLayoutId id="2147483676" r:id="rId10"/>
    <p:sldLayoutId id="2147483665" r:id="rId11"/>
    <p:sldLayoutId id="2147483688" r:id="rId12"/>
    <p:sldLayoutId id="2147483686" r:id="rId13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ldp.org/LDP/abs/html/index.html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110000"/>
                <a:satMod val="105000"/>
                <a:tint val="67000"/>
                <a:alpha val="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1295400"/>
            <a:ext cx="10287000" cy="3886200"/>
          </a:xfrm>
        </p:spPr>
        <p:txBody>
          <a:bodyPr anchor="b">
            <a:normAutofit/>
          </a:bodyPr>
          <a:lstStyle/>
          <a:p>
            <a:r>
              <a:rPr lang="en-US" b="0">
                <a:ea typeface="+mj-lt"/>
                <a:cs typeface="+mj-lt"/>
              </a:rPr>
              <a:t>Bash Scripting &amp; Automation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84212" y="5600700"/>
            <a:ext cx="10287000" cy="533400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DDF7C8-1DF8-44F9-68BD-D5163F7EB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32845-B483-9907-B668-C8FC109C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/>
          <a:p>
            <a:r>
              <a:rPr lang="en-US">
                <a:ea typeface="+mj-lt"/>
                <a:cs typeface="+mj-lt"/>
              </a:rPr>
              <a:t>Globbing &amp; Regex</a:t>
            </a:r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F4B4A70-6E33-D001-2A1E-D2BB8E7D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31036-9553-80AD-810F-2825D53AB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/>
              <a:t>Globbing (shell expansion)</a:t>
            </a:r>
            <a:r>
              <a:rPr lang="en-US"/>
              <a:t>: </a:t>
            </a:r>
            <a:r>
              <a:rPr lang="en-US">
                <a:latin typeface="Consolas"/>
              </a:rPr>
              <a:t>*</a:t>
            </a:r>
            <a:r>
              <a:rPr lang="en-US"/>
              <a:t>, </a:t>
            </a:r>
            <a:r>
              <a:rPr lang="en-US">
                <a:latin typeface="Consolas"/>
              </a:rPr>
              <a:t>?</a:t>
            </a:r>
            <a:r>
              <a:rPr lang="en-US"/>
              <a:t>, </a:t>
            </a:r>
            <a:r>
              <a:rPr lang="en-US">
                <a:latin typeface="Consolas"/>
              </a:rPr>
              <a:t>[abc]</a:t>
            </a:r>
            <a:r>
              <a:rPr lang="en-US"/>
              <a:t>, </a:t>
            </a:r>
            <a:r>
              <a:rPr lang="en-US">
                <a:latin typeface="Consolas"/>
              </a:rPr>
              <a:t>{a,b,c}</a:t>
            </a:r>
            <a:r>
              <a:rPr lang="en-US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b="1"/>
              <a:t>Regex</a:t>
            </a:r>
            <a:r>
              <a:rPr lang="en-US"/>
              <a:t> used by tools like </a:t>
            </a:r>
            <a:r>
              <a:rPr lang="en-US">
                <a:latin typeface="Consolas"/>
              </a:rPr>
              <a:t>grep</a:t>
            </a:r>
            <a:r>
              <a:rPr lang="en-US"/>
              <a:t>, </a:t>
            </a:r>
            <a:r>
              <a:rPr lang="en-US">
                <a:latin typeface="Consolas"/>
              </a:rPr>
              <a:t>sed</a:t>
            </a:r>
            <a:r>
              <a:rPr lang="en-US"/>
              <a:t>, </a:t>
            </a:r>
            <a:r>
              <a:rPr lang="en-US">
                <a:latin typeface="Consolas"/>
              </a:rPr>
              <a:t>awk</a:t>
            </a:r>
            <a:r>
              <a:rPr lang="en-US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Key difference: </a:t>
            </a:r>
            <a:r>
              <a:rPr lang="en-US" err="1"/>
              <a:t>globbing</a:t>
            </a:r>
            <a:r>
              <a:rPr lang="en-US"/>
              <a:t> = filenames, regex = text patterns.</a:t>
            </a:r>
          </a:p>
          <a:p>
            <a:endParaRPr lang="en-US"/>
          </a:p>
        </p:txBody>
      </p:sp>
      <p:pic>
        <p:nvPicPr>
          <p:cNvPr id="6" name="Picture 5" descr="A black background with white letters and numbers&#10;&#10;AI-generated content may be incorrect.">
            <a:extLst>
              <a:ext uri="{FF2B5EF4-FFF2-40B4-BE49-F238E27FC236}">
                <a16:creationId xmlns:a16="http://schemas.microsoft.com/office/drawing/2014/main" id="{B84E555E-5489-D241-70CD-A737B6DCF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81" y="1835263"/>
            <a:ext cx="3390449" cy="1257300"/>
          </a:xfrm>
          <a:prstGeom prst="rect">
            <a:avLst/>
          </a:prstGeom>
        </p:spPr>
      </p:pic>
      <p:pic>
        <p:nvPicPr>
          <p:cNvPr id="7" name="Picture 6" descr="A black and white text&#10;&#10;AI-generated content may be incorrect.">
            <a:extLst>
              <a:ext uri="{FF2B5EF4-FFF2-40B4-BE49-F238E27FC236}">
                <a16:creationId xmlns:a16="http://schemas.microsoft.com/office/drawing/2014/main" id="{3F5FF09D-13E8-80AC-7544-23079947F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035" y="3544530"/>
            <a:ext cx="6162440" cy="62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59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D2F64-2192-4135-A026-378A5359C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D7113-4440-B3EC-4E78-03311447A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/>
          <a:lstStyle/>
          <a:p>
            <a:r>
              <a:rPr lang="en-US" b="0">
                <a:ea typeface="+mj-lt"/>
                <a:cs typeface="+mj-lt"/>
              </a:rPr>
              <a:t>Best Practices &amp; Safety</a:t>
            </a:r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2629FB54-8DA0-9C96-501B-E0472C6B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1EE5E-9D37-1C6E-5F0F-B0BE12FCE40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2438400"/>
            <a:ext cx="4911725" cy="4114799"/>
          </a:xfrm>
        </p:spPr>
        <p:txBody>
          <a:bodyPr vert="horz" lIns="91416" tIns="45708" rIns="91416" bIns="45708" rtlCol="0" anchor="t">
            <a:normAutofit/>
          </a:bodyPr>
          <a:lstStyle/>
          <a:p>
            <a:pPr>
              <a:buClr>
                <a:srgbClr val="595959"/>
              </a:buClr>
            </a:pPr>
            <a:r>
              <a:rPr lang="en-US"/>
              <a:t>Always start with </a:t>
            </a:r>
            <a:r>
              <a:rPr lang="en-US">
                <a:latin typeface="Consolas"/>
              </a:rPr>
              <a:t>#!/usr/bin/env bash</a:t>
            </a:r>
            <a:endParaRPr lang="en-US"/>
          </a:p>
          <a:p>
            <a:pPr>
              <a:buClr>
                <a:srgbClr val="595959"/>
              </a:buClr>
            </a:pPr>
            <a:r>
              <a:rPr lang="en-US"/>
              <a:t>Enable safe mode: </a:t>
            </a:r>
            <a:r>
              <a:rPr lang="en-US">
                <a:latin typeface="Consolas"/>
              </a:rPr>
              <a:t>set -euo pipefail</a:t>
            </a:r>
            <a:endParaRPr lang="en-US"/>
          </a:p>
          <a:p>
            <a:pPr>
              <a:buClr>
                <a:srgbClr val="595959"/>
              </a:buClr>
            </a:pPr>
            <a:r>
              <a:rPr lang="en-US"/>
              <a:t>Quote variables </a:t>
            </a:r>
            <a:r>
              <a:rPr lang="en-US">
                <a:latin typeface="Consolas"/>
              </a:rPr>
              <a:t>"${var}"</a:t>
            </a:r>
            <a:endParaRPr lang="en-US"/>
          </a:p>
          <a:p>
            <a:r>
              <a:rPr lang="en-US"/>
              <a:t>Use functions to organize code.</a:t>
            </a:r>
          </a:p>
          <a:p>
            <a:r>
              <a:rPr lang="en-US"/>
              <a:t>Test scripts with </a:t>
            </a:r>
            <a:r>
              <a:rPr lang="en-US">
                <a:latin typeface="Consolas"/>
              </a:rPr>
              <a:t>bash -x</a:t>
            </a:r>
          </a:p>
          <a:p>
            <a:pPr>
              <a:buClr>
                <a:srgbClr val="595959"/>
              </a:buClr>
            </a:pPr>
            <a:r>
              <a:rPr lang="en-US"/>
              <a:t>Keep scripts idempotent (safe to re-run).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3489A5-FE7D-E6FD-1604-F8253C1B1C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16689" y="2438400"/>
            <a:ext cx="4911725" cy="4114799"/>
          </a:xfrm>
        </p:spPr>
        <p:txBody>
          <a:bodyPr vert="horz" lIns="91416" tIns="45708" rIns="91416" bIns="45708" rtlCol="0" anchor="t">
            <a:normAutofit/>
          </a:bodyPr>
          <a:lstStyle/>
          <a:p>
            <a:pPr>
              <a:buClr>
                <a:srgbClr val="595959"/>
              </a:buClr>
            </a:pPr>
            <a:r>
              <a:rPr lang="en-US"/>
              <a:t>Always Make sure to read the script before executing scripts from online.</a:t>
            </a:r>
          </a:p>
          <a:p>
            <a:pPr>
              <a:buClr>
                <a:srgbClr val="595959"/>
              </a:buClr>
            </a:pPr>
            <a:r>
              <a:rPr lang="en-US"/>
              <a:t>Use </a:t>
            </a:r>
            <a:r>
              <a:rPr lang="en-US">
                <a:latin typeface="Consolas"/>
              </a:rPr>
              <a:t>&gt;</a:t>
            </a:r>
            <a:r>
              <a:rPr lang="en-US"/>
              <a:t> carefully. Prefer </a:t>
            </a:r>
            <a:r>
              <a:rPr lang="en-US">
                <a:latin typeface="Consolas"/>
              </a:rPr>
              <a:t>&gt;|</a:t>
            </a:r>
            <a:r>
              <a:rPr lang="en-US"/>
              <a:t> only if overwrite is intentional, or </a:t>
            </a:r>
            <a:r>
              <a:rPr lang="en-US">
                <a:latin typeface="Consolas"/>
              </a:rPr>
              <a:t>&gt;&gt;</a:t>
            </a:r>
            <a:r>
              <a:rPr lang="en-US"/>
              <a:t> for append.</a:t>
            </a:r>
          </a:p>
        </p:txBody>
      </p:sp>
    </p:spTree>
    <p:extLst>
      <p:ext uri="{BB962C8B-B14F-4D97-AF65-F5344CB8AC3E}">
        <p14:creationId xmlns:p14="http://schemas.microsoft.com/office/powerpoint/2010/main" val="3477883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1812-835F-687D-9E00-49A4952A5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Pipes and Redirection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1DE4B-C387-CD1E-6CA6-8B030A2C7C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2918BB-DD30-0060-BFF3-BCC8D7C1F6B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09600"/>
            <a:ext cx="760413" cy="381000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86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F8CE-CD59-DF83-74FC-C69A23FC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1CC2E-6D9E-A386-47D7-43ED019803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52992" y="1922329"/>
            <a:ext cx="5105107" cy="3014684"/>
          </a:xfrm>
        </p:spPr>
        <p:txBody>
          <a:bodyPr/>
          <a:lstStyle/>
          <a:p>
            <a:r>
              <a:rPr lang="en-US"/>
              <a:t>Resources:</a:t>
            </a:r>
          </a:p>
          <a:p>
            <a:pPr marL="388620" indent="-342900">
              <a:buFont typeface="Calibri" pitchFamily="34" charset="0"/>
              <a:buChar char="-"/>
            </a:pPr>
            <a:r>
              <a:rPr lang="en-US">
                <a:ea typeface="+mn-lt"/>
                <a:cs typeface="+mn-lt"/>
                <a:hlinkClick r:id="rId2"/>
              </a:rPr>
              <a:t>https://tldp.org/LDP/abs/html/index.html</a:t>
            </a:r>
            <a:endParaRPr lang="en-US">
              <a:ea typeface="+mn-lt"/>
              <a:cs typeface="+mn-lt"/>
            </a:endParaRPr>
          </a:p>
          <a:p>
            <a:pPr marL="388620" indent="-342900">
              <a:buClr>
                <a:srgbClr val="595959"/>
              </a:buClr>
              <a:buFont typeface="Calibri" pitchFamily="34" charset="0"/>
              <a:buChar char="-"/>
            </a:pPr>
            <a:r>
              <a:rPr lang="en-US">
                <a:ea typeface="+mn-lt"/>
                <a:cs typeface="+mn-lt"/>
              </a:rPr>
              <a:t>https://aaltoscicomp.github.io/linux-shell/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1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8B68A17-565E-5F07-D76E-981C2E327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723900"/>
            <a:ext cx="4114800" cy="5295900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8701" y="1586581"/>
            <a:ext cx="4114800" cy="3680540"/>
          </a:xfrm>
        </p:spPr>
        <p:txBody>
          <a:bodyPr vert="horz" lIns="91416" tIns="45708" rIns="91416" bIns="45708" rtlCol="0" anchor="ctr">
            <a:normAutofit/>
          </a:bodyPr>
          <a:lstStyle/>
          <a:p>
            <a:r>
              <a:rPr lang="en-US">
                <a:ea typeface="+mn-lt"/>
                <a:cs typeface="+mn-lt"/>
              </a:rPr>
              <a:t>Introduction</a:t>
            </a:r>
            <a:endParaRPr lang="en-US"/>
          </a:p>
          <a:p>
            <a:r>
              <a:rPr lang="en-US">
                <a:ea typeface="+mn-lt"/>
                <a:cs typeface="+mn-lt"/>
              </a:rPr>
              <a:t>Quoting &amp; Expansion</a:t>
            </a:r>
          </a:p>
          <a:p>
            <a:r>
              <a:rPr lang="en-US">
                <a:ea typeface="+mn-lt"/>
                <a:cs typeface="+mn-lt"/>
              </a:rPr>
              <a:t>Control Flow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Pipes, Redirection, Subshells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Globbing</a:t>
            </a:r>
            <a:r>
              <a:rPr lang="en-US">
                <a:ea typeface="+mn-lt"/>
                <a:cs typeface="+mn-lt"/>
              </a:rPr>
              <a:t> &amp; Regex</a:t>
            </a:r>
          </a:p>
          <a:p>
            <a:r>
              <a:rPr lang="en-US">
                <a:ea typeface="+mn-lt"/>
                <a:cs typeface="+mn-lt"/>
              </a:rPr>
              <a:t>Best Practices &amp; Safety</a:t>
            </a:r>
          </a:p>
          <a:p>
            <a:r>
              <a:rPr lang="en-US">
                <a:ea typeface="+mn-lt"/>
                <a:cs typeface="+mn-lt"/>
              </a:rPr>
              <a:t>Closing &amp; Tasks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7C1D5-D70A-D31D-12AA-EA28A2C3E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17FB70-9B89-979E-930A-ABFFC334C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953E3-F3A0-BAD8-4DB9-160C681F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0860-B7F5-2B12-B4D2-4CFB52059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74" y="1603351"/>
            <a:ext cx="4572000" cy="3962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595959"/>
              </a:buClr>
            </a:pPr>
            <a:r>
              <a:rPr lang="en-US"/>
              <a:t>Unix and GNU projects spread shells across systems; Bash became default on Linux, Zsh on macOS.</a:t>
            </a:r>
          </a:p>
          <a:p>
            <a:pPr>
              <a:buClr>
                <a:srgbClr val="595959"/>
              </a:buClr>
            </a:pPr>
            <a:r>
              <a:rPr lang="en-US"/>
              <a:t>Zsh added themes and completion, Fish introduced autosuggestions, Nushell moved to structured data pipelines</a:t>
            </a:r>
          </a:p>
          <a:p>
            <a:pPr>
              <a:buClr>
                <a:srgbClr val="595959"/>
              </a:buClr>
            </a:pPr>
            <a:r>
              <a:rPr lang="en-US"/>
              <a:t>Modern shells support cross-platform use (Linux, macOS, Windows via WSL), making scripting portable across environments.</a:t>
            </a:r>
          </a:p>
        </p:txBody>
      </p:sp>
      <p:graphicFrame>
        <p:nvGraphicFramePr>
          <p:cNvPr id="9" name="Diagram 2" descr="Drop pin timeline SmartArt graphic&#10;">
            <a:extLst>
              <a:ext uri="{FF2B5EF4-FFF2-40B4-BE49-F238E27FC236}">
                <a16:creationId xmlns:a16="http://schemas.microsoft.com/office/drawing/2014/main" id="{3718CD25-77C0-ED20-6203-1C3879D14F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5360893"/>
              </p:ext>
            </p:extLst>
          </p:nvPr>
        </p:nvGraphicFramePr>
        <p:xfrm>
          <a:off x="5878851" y="1716075"/>
          <a:ext cx="5869761" cy="4203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211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/>
          <a:p>
            <a:r>
              <a:rPr lang="en-US"/>
              <a:t>Introduction: Bash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B95A416-05FC-CE36-FB78-577BDA37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519" y="1603351"/>
            <a:ext cx="45720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Default shell</a:t>
            </a:r>
            <a:r>
              <a:rPr lang="en-US"/>
              <a:t> on most Linux distributions for decades.</a:t>
            </a:r>
          </a:p>
          <a:p>
            <a:r>
              <a:rPr lang="en-US" b="1"/>
              <a:t>Compatible</a:t>
            </a:r>
            <a:r>
              <a:rPr lang="en-US"/>
              <a:t> with </a:t>
            </a:r>
            <a:r>
              <a:rPr lang="en-US">
                <a:latin typeface="Consolas"/>
              </a:rPr>
              <a:t>sh</a:t>
            </a:r>
            <a:r>
              <a:rPr lang="en-US"/>
              <a:t> but adds arrays, functions, arithmetic, brace expansion.</a:t>
            </a:r>
          </a:p>
          <a:p>
            <a:r>
              <a:rPr lang="en-US" b="1"/>
              <a:t>Interactive + scripting</a:t>
            </a:r>
            <a:r>
              <a:rPr lang="en-US"/>
              <a:t>: works both as a command-line shell and a programming language.</a:t>
            </a:r>
          </a:p>
          <a:p>
            <a:r>
              <a:rPr lang="en-US"/>
              <a:t>Many modern CI/CD pipelines (Jenkins, GitHub Actions, GitLab CI) still execute Bash scripts under the hood.</a:t>
            </a:r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59C82B-E718-ED04-45DB-CA3EC528E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4DA37-204F-9AC1-74AB-EBAA21C4E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/>
          <a:p>
            <a:r>
              <a:rPr lang="en-US" b="0">
                <a:ea typeface="+mj-lt"/>
                <a:cs typeface="+mj-lt"/>
              </a:rPr>
              <a:t>Quoting &amp; Expansion</a:t>
            </a:r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9D87A3C-EFA9-5551-1A36-894E9019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E470A-275B-31B6-50A8-E3F907AC1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519" y="1603351"/>
            <a:ext cx="45720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Quoting controls how the shell interprets text.</a:t>
            </a:r>
          </a:p>
          <a:p>
            <a:pPr marL="285750" indent="-285750">
              <a:buFont typeface="Arial"/>
              <a:buChar char="•"/>
            </a:pPr>
            <a:r>
              <a:rPr lang="en-US" b="1"/>
              <a:t>Single quotes </a:t>
            </a:r>
            <a:r>
              <a:rPr lang="en-US" b="1">
                <a:latin typeface="Consolas"/>
              </a:rPr>
              <a:t>' '</a:t>
            </a:r>
            <a:r>
              <a:rPr lang="en-US"/>
              <a:t>: literal text.</a:t>
            </a:r>
          </a:p>
          <a:p>
            <a:pPr marL="285750" indent="-285750">
              <a:buFont typeface="Arial"/>
              <a:buChar char="•"/>
            </a:pPr>
            <a:r>
              <a:rPr lang="en-US" b="1"/>
              <a:t>Double quotes </a:t>
            </a:r>
            <a:r>
              <a:rPr lang="en-US" b="1">
                <a:latin typeface="Consolas"/>
              </a:rPr>
              <a:t>" "</a:t>
            </a:r>
            <a:r>
              <a:rPr lang="en-US"/>
              <a:t>: expands variables, command substitution.</a:t>
            </a:r>
          </a:p>
          <a:p>
            <a:pPr marL="285750" indent="-285750">
              <a:buFont typeface="Arial"/>
              <a:buChar char="•"/>
            </a:pPr>
            <a:r>
              <a:rPr lang="en-US" b="1"/>
              <a:t>Backticks / </a:t>
            </a:r>
            <a:r>
              <a:rPr lang="en-US" b="1">
                <a:latin typeface="Consolas"/>
              </a:rPr>
              <a:t>$( )</a:t>
            </a:r>
            <a:r>
              <a:rPr lang="en-US"/>
              <a:t>: run a command inside another.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Parameter expansion: </a:t>
            </a:r>
            <a:r>
              <a:rPr lang="en-US">
                <a:latin typeface="Consolas"/>
              </a:rPr>
              <a:t>${var:-default}</a:t>
            </a:r>
            <a:r>
              <a:rPr lang="en-US"/>
              <a:t>, </a:t>
            </a:r>
            <a:r>
              <a:rPr lang="en-US">
                <a:latin typeface="Consolas"/>
              </a:rPr>
              <a:t>${#var}</a:t>
            </a:r>
            <a:r>
              <a:rPr lang="en-US"/>
              <a:t>, </a:t>
            </a:r>
            <a:r>
              <a:rPr lang="en-US">
                <a:latin typeface="Consolas"/>
              </a:rPr>
              <a:t>${var%pattern}</a:t>
            </a:r>
            <a:r>
              <a:rPr lang="en-US"/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7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9138FA-3336-89A9-893E-1DDE6ABF0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8134-9B96-EDC3-79B9-73463234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/>
          <a:p>
            <a:r>
              <a:rPr lang="en-US" b="0">
                <a:ea typeface="+mj-lt"/>
                <a:cs typeface="+mj-lt"/>
              </a:rPr>
              <a:t>Quoting &amp; Expansion cont...</a:t>
            </a:r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4A33212-39E1-43E3-EF49-562807EF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66457-B588-1768-7A84-384BDD460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519" y="1949927"/>
            <a:ext cx="45720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/>
              <a:t>    </a:t>
            </a:r>
            <a:r>
              <a:rPr lang="en-US" b="1"/>
              <a:t>Arithmetic expressions</a:t>
            </a:r>
            <a:r>
              <a:rPr lang="en-US"/>
              <a:t> Use:  </a:t>
            </a:r>
            <a:r>
              <a:rPr lang="en-US">
                <a:latin typeface="Consolas"/>
              </a:rPr>
              <a:t>$(( ))</a:t>
            </a:r>
            <a:r>
              <a:rPr lang="en-US"/>
              <a:t> for integer math.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3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D18210-B783-B93F-EEE8-085D586FF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B503-9441-5572-BD37-7C0B0AFE0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/>
          <a:p>
            <a:r>
              <a:rPr lang="en-US" b="0">
                <a:ea typeface="+mj-lt"/>
                <a:cs typeface="+mj-lt"/>
              </a:rPr>
              <a:t>Control Flow</a:t>
            </a:r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945503E-7826-9179-9F3B-4964F11A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C2ECD-80D7-16CC-4DE1-E29CE9904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676" y="1535086"/>
            <a:ext cx="4582502" cy="50181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Scripts use conditionals and loops to automate logic.</a:t>
            </a:r>
          </a:p>
          <a:p>
            <a:pPr marL="285750" indent="-285750">
              <a:buClr>
                <a:srgbClr val="595959"/>
              </a:buClr>
              <a:buFont typeface="Arial"/>
              <a:buChar char="•"/>
            </a:pPr>
            <a:r>
              <a:rPr lang="en-US">
                <a:latin typeface="Century Gothic"/>
              </a:rPr>
              <a:t>Unlink conventional conditions, it's based on the exit status of test block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Consolas"/>
              </a:rPr>
              <a:t>if / else</a:t>
            </a:r>
            <a:r>
              <a:rPr lang="en-US"/>
              <a:t>, </a:t>
            </a:r>
            <a:r>
              <a:rPr lang="en-US">
                <a:latin typeface="Consolas"/>
              </a:rPr>
              <a:t>for</a:t>
            </a:r>
            <a:r>
              <a:rPr lang="en-US"/>
              <a:t>, </a:t>
            </a:r>
            <a:r>
              <a:rPr lang="en-US">
                <a:latin typeface="Consolas"/>
              </a:rPr>
              <a:t>while</a:t>
            </a:r>
            <a:r>
              <a:rPr lang="en-US"/>
              <a:t>, </a:t>
            </a:r>
            <a:r>
              <a:rPr lang="en-US">
                <a:latin typeface="Consolas"/>
              </a:rPr>
              <a:t>case</a:t>
            </a:r>
            <a:r>
              <a:rPr lang="en-US"/>
              <a:t>.</a:t>
            </a:r>
          </a:p>
          <a:p>
            <a:pPr marL="285750" indent="-285750">
              <a:buClr>
                <a:srgbClr val="595959"/>
              </a:buClr>
              <a:buFont typeface="Arial"/>
              <a:buChar char="•"/>
            </a:pPr>
            <a:r>
              <a:rPr lang="en-US"/>
              <a:t>Comparitors:</a:t>
            </a:r>
          </a:p>
          <a:p>
            <a:pPr marL="605790" lvl="1" indent="-285750">
              <a:buClr>
                <a:srgbClr val="595959"/>
              </a:buClr>
              <a:buFont typeface="Courier New"/>
              <a:buChar char="o"/>
            </a:pPr>
            <a:r>
              <a:rPr lang="en-US">
                <a:latin typeface="Consolas"/>
              </a:rPr>
              <a:t>-eq</a:t>
            </a:r>
            <a:r>
              <a:rPr lang="en-US"/>
              <a:t>, </a:t>
            </a:r>
            <a:r>
              <a:rPr lang="en-US">
                <a:latin typeface="Consolas"/>
              </a:rPr>
              <a:t>-ne</a:t>
            </a:r>
            <a:r>
              <a:rPr lang="en-US"/>
              <a:t>, </a:t>
            </a:r>
            <a:r>
              <a:rPr lang="en-US">
                <a:latin typeface="Consolas"/>
              </a:rPr>
              <a:t>-</a:t>
            </a:r>
            <a:r>
              <a:rPr lang="en-US" err="1">
                <a:latin typeface="Consolas"/>
              </a:rPr>
              <a:t>lt</a:t>
            </a:r>
            <a:r>
              <a:rPr lang="en-US"/>
              <a:t>, </a:t>
            </a:r>
            <a:r>
              <a:rPr lang="en-US">
                <a:latin typeface="Consolas"/>
              </a:rPr>
              <a:t>-le</a:t>
            </a:r>
            <a:r>
              <a:rPr lang="en-US"/>
              <a:t>, </a:t>
            </a:r>
            <a:r>
              <a:rPr lang="en-US">
                <a:latin typeface="Consolas"/>
              </a:rPr>
              <a:t>-</a:t>
            </a:r>
            <a:r>
              <a:rPr lang="en-US" err="1">
                <a:latin typeface="Consolas"/>
              </a:rPr>
              <a:t>gt</a:t>
            </a:r>
            <a:r>
              <a:rPr lang="en-US"/>
              <a:t>, </a:t>
            </a:r>
            <a:r>
              <a:rPr lang="en-US">
                <a:latin typeface="Consolas"/>
              </a:rPr>
              <a:t>-</a:t>
            </a:r>
            <a:r>
              <a:rPr lang="en-US" err="1">
                <a:latin typeface="Consolas"/>
              </a:rPr>
              <a:t>ge</a:t>
            </a:r>
            <a:r>
              <a:rPr lang="en-US">
                <a:latin typeface="Consolas"/>
              </a:rPr>
              <a:t> (numeric)</a:t>
            </a:r>
            <a:endParaRPr lang="en-US">
              <a:latin typeface="Century Gothic"/>
            </a:endParaRPr>
          </a:p>
          <a:p>
            <a:pPr marL="605790" lvl="1" indent="-285750">
              <a:buClr>
                <a:srgbClr val="595959"/>
              </a:buClr>
              <a:buFont typeface="Courier New"/>
              <a:buChar char="o"/>
            </a:pPr>
            <a:r>
              <a:rPr lang="en-US">
                <a:latin typeface="Consolas"/>
              </a:rPr>
              <a:t>=</a:t>
            </a:r>
            <a:r>
              <a:rPr lang="en-US"/>
              <a:t>, </a:t>
            </a:r>
            <a:r>
              <a:rPr lang="en-US">
                <a:latin typeface="Consolas"/>
              </a:rPr>
              <a:t>!= (string)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Example: monitoring files, iterating over logs.</a:t>
            </a:r>
          </a:p>
          <a:p>
            <a:endParaRPr lang="en-US"/>
          </a:p>
        </p:txBody>
      </p:sp>
      <p:pic>
        <p:nvPicPr>
          <p:cNvPr id="4" name="Picture 3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7D7CD700-A0A0-9B9E-FC15-5AD356028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550" y="1333494"/>
            <a:ext cx="3661619" cy="281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41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4539F1-E074-1564-C1FF-497F86DFB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871F-7041-81E3-3854-E003DE8A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/>
          <a:p>
            <a:r>
              <a:rPr lang="en-US" b="0">
                <a:ea typeface="+mj-lt"/>
                <a:cs typeface="+mj-lt"/>
              </a:rPr>
              <a:t>Control Flow</a:t>
            </a:r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7181045-6A69-3619-08B8-74F9F0D5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C97BC-8572-6DBA-EB40-ABA4363EE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178" y="2286000"/>
            <a:ext cx="45720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latin typeface="Consolas"/>
              </a:rPr>
              <a:t>Much safer conditions with [[]] </a:t>
            </a:r>
            <a:r>
              <a:rPr lang="en-US"/>
              <a:t>(extended test)</a:t>
            </a:r>
          </a:p>
          <a:p>
            <a:pPr marL="605790" lvl="1" indent="-285750">
              <a:buClr>
                <a:srgbClr val="595959"/>
              </a:buClr>
              <a:buFont typeface="Courier New"/>
              <a:buChar char="o"/>
            </a:pPr>
            <a:r>
              <a:rPr lang="en-US"/>
              <a:t>Supports regex, and directreference of variables withoutquotes.</a:t>
            </a:r>
          </a:p>
          <a:p>
            <a:pPr marL="285750" indent="-285750">
              <a:buClr>
                <a:srgbClr val="595959"/>
              </a:buClr>
              <a:buFont typeface="Arial"/>
              <a:buChar char="•"/>
            </a:pPr>
            <a:r>
              <a:rPr lang="en-US">
                <a:latin typeface="Consolas"/>
              </a:rPr>
              <a:t>(( ))</a:t>
            </a:r>
            <a:r>
              <a:rPr lang="en-US"/>
              <a:t> (arithmetic evaluation)</a:t>
            </a:r>
          </a:p>
          <a:p>
            <a:pPr marL="605790" lvl="1" indent="-285750">
              <a:buClr>
                <a:srgbClr val="595959"/>
              </a:buClr>
              <a:buFont typeface="Courier New"/>
              <a:buChar char="o"/>
            </a:pPr>
            <a:endParaRPr lang="en-US"/>
          </a:p>
          <a:p>
            <a:pPr marL="605790" lvl="1" indent="-285750">
              <a:buClr>
                <a:srgbClr val="595959"/>
              </a:buClr>
              <a:buFont typeface="Courier New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21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FE313E-8D66-E4C5-9C02-75D2F56E9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B964-98AA-3A8B-4E63-E986C4D12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600"/>
              <a:t>Pipes, Redirection, Subshells</a:t>
            </a:r>
            <a:endParaRPr lang="en-US" sz="3600">
              <a:solidFill>
                <a:srgbClr val="000000"/>
              </a:solidFill>
            </a:endParaRPr>
          </a:p>
          <a:p>
            <a:endParaRPr lang="en-US" sz="360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81E0A5D-B9F6-8732-3A1C-70C788EF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C035B-A0E0-B121-D807-4B96B47A7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/>
              <a:t>Redirection</a:t>
            </a:r>
            <a:r>
              <a:rPr lang="en-US"/>
              <a:t>: </a:t>
            </a:r>
            <a:r>
              <a:rPr lang="en-US">
                <a:latin typeface="Consolas"/>
              </a:rPr>
              <a:t>&gt;</a:t>
            </a:r>
            <a:r>
              <a:rPr lang="en-US"/>
              <a:t>, </a:t>
            </a:r>
            <a:r>
              <a:rPr lang="en-US">
                <a:latin typeface="Consolas"/>
              </a:rPr>
              <a:t>&gt;&gt;</a:t>
            </a:r>
            <a:r>
              <a:rPr lang="en-US"/>
              <a:t>, </a:t>
            </a:r>
            <a:r>
              <a:rPr lang="en-US">
                <a:latin typeface="Consolas"/>
              </a:rPr>
              <a:t>&lt;</a:t>
            </a:r>
            <a:r>
              <a:rPr lang="en-US"/>
              <a:t>, </a:t>
            </a:r>
            <a:r>
              <a:rPr lang="en-US">
                <a:latin typeface="Consolas"/>
              </a:rPr>
              <a:t>2&gt;</a:t>
            </a:r>
            <a:r>
              <a:rPr lang="en-US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b="1"/>
              <a:t>Pipes</a:t>
            </a:r>
            <a:r>
              <a:rPr lang="en-US"/>
              <a:t>: output → input of another command.</a:t>
            </a:r>
          </a:p>
          <a:p>
            <a:pPr marL="285750" indent="-285750">
              <a:buFont typeface="Arial"/>
              <a:buChar char="•"/>
            </a:pPr>
            <a:r>
              <a:rPr lang="en-US" b="1"/>
              <a:t>Subshells</a:t>
            </a:r>
            <a:r>
              <a:rPr lang="en-US"/>
              <a:t> </a:t>
            </a:r>
            <a:r>
              <a:rPr lang="en-US">
                <a:latin typeface="Consolas"/>
              </a:rPr>
              <a:t>( )</a:t>
            </a:r>
            <a:r>
              <a:rPr lang="en-US"/>
              <a:t> isolate environment.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811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4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E1EAED"/>
      </a:accent6>
      <a:hlink>
        <a:srgbClr val="9454C3"/>
      </a:hlink>
      <a:folHlink>
        <a:srgbClr val="3EBBF0"/>
      </a:folHlink>
    </a:clrScheme>
    <a:fontScheme name="Custom 30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M03460663_win32_LW_V6" id="{E98E9C9B-9291-4B47-BC4D-DAE7B5F9EC1B}" vid="{225AF68F-18F0-421B-8B78-1F33E1A33B6C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050606-E255-48B6-AE23-CE03A589EB22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C37B52A-9EC8-4B7A-85C4-31F7EAFE40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C06458-EC9A-428C-9123-A760B9587A60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Custom</vt:lpstr>
      <vt:lpstr>Bash Scripting &amp; Automation</vt:lpstr>
      <vt:lpstr>Agenda</vt:lpstr>
      <vt:lpstr>Introduction</vt:lpstr>
      <vt:lpstr>Introduction: Bash</vt:lpstr>
      <vt:lpstr>Quoting &amp; Expansion</vt:lpstr>
      <vt:lpstr>Quoting &amp; Expansion cont...</vt:lpstr>
      <vt:lpstr>Control Flow</vt:lpstr>
      <vt:lpstr>Control Flow</vt:lpstr>
      <vt:lpstr>Pipes, Redirection, Subshells </vt:lpstr>
      <vt:lpstr>Globbing &amp; Regex</vt:lpstr>
      <vt:lpstr>Best Practices &amp; Safety</vt:lpstr>
      <vt:lpstr>Pipes and Redirection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2025-09-03T10:26:59Z</dcterms:created>
  <dcterms:modified xsi:type="dcterms:W3CDTF">2025-09-04T03:12:10Z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ediaServiceImageTags">
    <vt:lpwstr/>
  </property>
</Properties>
</file>