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9" r:id="rId4"/>
  </p:sldMasterIdLst>
  <p:notesMasterIdLst>
    <p:notesMasterId r:id="rId22"/>
  </p:notesMasterIdLst>
  <p:handoutMasterIdLst>
    <p:handoutMasterId r:id="rId23"/>
  </p:handoutMasterIdLst>
  <p:sldIdLst>
    <p:sldId id="1713476490" r:id="rId5"/>
    <p:sldId id="2147308712" r:id="rId6"/>
    <p:sldId id="2147308716" r:id="rId7"/>
    <p:sldId id="2147308734" r:id="rId8"/>
    <p:sldId id="2147308681" r:id="rId9"/>
    <p:sldId id="2147308725" r:id="rId10"/>
    <p:sldId id="2147308724" r:id="rId11"/>
    <p:sldId id="2147308726" r:id="rId12"/>
    <p:sldId id="2147308722" r:id="rId13"/>
    <p:sldId id="2147308727" r:id="rId14"/>
    <p:sldId id="2147308728" r:id="rId15"/>
    <p:sldId id="2147308729" r:id="rId16"/>
    <p:sldId id="2147308731" r:id="rId17"/>
    <p:sldId id="2147308730" r:id="rId18"/>
    <p:sldId id="262" r:id="rId19"/>
    <p:sldId id="2147308733" r:id="rId20"/>
    <p:sldId id="2147308617"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51D187B0-939C-594F-B847-08CDA20D1F9A}">
          <p14:sldIdLst>
            <p14:sldId id="1713476490"/>
            <p14:sldId id="2147308712"/>
            <p14:sldId id="2147308716"/>
            <p14:sldId id="2147308734"/>
            <p14:sldId id="2147308681"/>
            <p14:sldId id="2147308725"/>
            <p14:sldId id="2147308724"/>
            <p14:sldId id="2147308726"/>
            <p14:sldId id="2147308722"/>
            <p14:sldId id="2147308727"/>
            <p14:sldId id="2147308728"/>
            <p14:sldId id="2147308729"/>
            <p14:sldId id="2147308731"/>
            <p14:sldId id="2147308730"/>
            <p14:sldId id="262"/>
            <p14:sldId id="2147308733"/>
            <p14:sldId id="21473086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F35EC03-F54B-2B5E-DAF0-CBDE9DFB1EAC}" name="Sivakumar, Boopathy" initials="SB" userId="S::bsivakumar@presidio.com::f6984581-b56a-4bb2-88ef-cc731af4cb85" providerId="AD"/>
  <p188:author id="{5B9F9063-9B28-1B39-56A8-75210D1C26AE}" name="Selladurai, Ashok" initials="SA" userId="S::aselladurai@presidio.com::16f6909c-2b2a-4ff6-83b0-97ac61857abf" providerId="AD"/>
  <p188:author id="{D6BF4C7F-11D5-DC88-EB13-41BCC7CBE581}" name="Kuppuchamy, Ramkumar" initials="KR" userId="S::rkuppuchamy@presidio.com::4cdff1d0-8e74-49a0-a633-9e36b9afabc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94B43-D4C1-8643-8857-90D03B1359F2}" v="294" dt="2025-09-10T14:55:03.403"/>
    <p1510:client id="{46217201-9F01-419A-A5E7-8ED1A034ABD8}" v="17" dt="2025-09-10T17:45:18.650"/>
    <p1510:client id="{5395D047-43B8-415A-AC39-5551F79FA129}" v="2" dt="2025-09-11T09:27:31.465"/>
    <p1510:client id="{9BE2EEC7-5D5C-49C0-B13B-3E446B5B090D}" v="125" dt="2025-09-11T07:32:27.590"/>
    <p1510:client id="{F7893195-3042-4523-89B2-6AAE151C9768}" v="43" dt="2025-09-10T14:53:21.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D5C2E-2F76-4B38-8A51-EDD004A11BA2}"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F77B0296-78BE-44C6-9936-AD884945E228}">
      <dgm:prSet/>
      <dgm:spPr/>
      <dgm:t>
        <a:bodyPr/>
        <a:lstStyle/>
        <a:p>
          <a:pPr>
            <a:lnSpc>
              <a:spcPct val="100000"/>
            </a:lnSpc>
          </a:pPr>
          <a:r>
            <a:rPr lang="en-US"/>
            <a:t>Happy Flow of Traffic</a:t>
          </a:r>
        </a:p>
      </dgm:t>
    </dgm:pt>
    <dgm:pt modelId="{338F71ED-4618-4EF4-ADB6-8F304216ECF3}" type="parTrans" cxnId="{666FC0BB-D918-4C57-8BEE-4C2A8FAD9962}">
      <dgm:prSet/>
      <dgm:spPr/>
      <dgm:t>
        <a:bodyPr/>
        <a:lstStyle/>
        <a:p>
          <a:endParaRPr lang="en-US"/>
        </a:p>
      </dgm:t>
    </dgm:pt>
    <dgm:pt modelId="{A19530B9-AF64-42A4-A522-50FA8939C523}" type="sibTrans" cxnId="{666FC0BB-D918-4C57-8BEE-4C2A8FAD9962}">
      <dgm:prSet/>
      <dgm:spPr/>
      <dgm:t>
        <a:bodyPr/>
        <a:lstStyle/>
        <a:p>
          <a:endParaRPr lang="en-US"/>
        </a:p>
      </dgm:t>
    </dgm:pt>
    <dgm:pt modelId="{48366774-0CAF-4747-BC9C-5E851D1EC3E0}">
      <dgm:prSet/>
      <dgm:spPr/>
      <dgm:t>
        <a:bodyPr/>
        <a:lstStyle/>
        <a:p>
          <a:pPr>
            <a:lnSpc>
              <a:spcPct val="100000"/>
            </a:lnSpc>
          </a:pPr>
          <a:r>
            <a:rPr lang="en-US"/>
            <a:t>Why is Networking Important?</a:t>
          </a:r>
          <a:endParaRPr lang="en-US">
            <a:latin typeface="Arial" panose="020B0604020202020204"/>
          </a:endParaRPr>
        </a:p>
      </dgm:t>
    </dgm:pt>
    <dgm:pt modelId="{06E64243-7142-4505-B9CD-86E29B74329E}" type="parTrans" cxnId="{8BA27475-0DBE-4DE0-9D1F-3D8F5C8AB7F0}">
      <dgm:prSet/>
      <dgm:spPr/>
      <dgm:t>
        <a:bodyPr/>
        <a:lstStyle/>
        <a:p>
          <a:endParaRPr lang="en-US"/>
        </a:p>
      </dgm:t>
    </dgm:pt>
    <dgm:pt modelId="{CF74E598-AB57-4B02-BE49-CBACE9B4E756}" type="sibTrans" cxnId="{8BA27475-0DBE-4DE0-9D1F-3D8F5C8AB7F0}">
      <dgm:prSet/>
      <dgm:spPr/>
      <dgm:t>
        <a:bodyPr/>
        <a:lstStyle/>
        <a:p>
          <a:endParaRPr lang="en-US"/>
        </a:p>
      </dgm:t>
    </dgm:pt>
    <dgm:pt modelId="{14D079BB-DDCA-494C-95CE-D38883B82852}">
      <dgm:prSet/>
      <dgm:spPr/>
      <dgm:t>
        <a:bodyPr/>
        <a:lstStyle/>
        <a:p>
          <a:pPr>
            <a:lnSpc>
              <a:spcPct val="100000"/>
            </a:lnSpc>
          </a:pPr>
          <a:r>
            <a:rPr lang="en-GB"/>
            <a:t>IP Address Basics</a:t>
          </a:r>
        </a:p>
      </dgm:t>
    </dgm:pt>
    <dgm:pt modelId="{00AEC656-2001-CB49-8F16-7F0AF116F8E8}" type="parTrans" cxnId="{6DEB3015-D952-7E4B-BCFC-ACDBE105720C}">
      <dgm:prSet/>
      <dgm:spPr/>
      <dgm:t>
        <a:bodyPr/>
        <a:lstStyle/>
        <a:p>
          <a:endParaRPr lang="en-GB"/>
        </a:p>
      </dgm:t>
    </dgm:pt>
    <dgm:pt modelId="{04AE3F77-4382-0046-BEF6-84901EBA97DC}" type="sibTrans" cxnId="{6DEB3015-D952-7E4B-BCFC-ACDBE105720C}">
      <dgm:prSet/>
      <dgm:spPr/>
      <dgm:t>
        <a:bodyPr/>
        <a:lstStyle/>
        <a:p>
          <a:endParaRPr lang="en-GB"/>
        </a:p>
      </dgm:t>
    </dgm:pt>
    <dgm:pt modelId="{E3AADFC7-5C38-C845-8382-CECF5F16DF83}">
      <dgm:prSet/>
      <dgm:spPr/>
      <dgm:t>
        <a:bodyPr/>
        <a:lstStyle/>
        <a:p>
          <a:pPr>
            <a:lnSpc>
              <a:spcPct val="100000"/>
            </a:lnSpc>
          </a:pPr>
          <a:r>
            <a:rPr lang="en-GB"/>
            <a:t>IP Address Example</a:t>
          </a:r>
        </a:p>
      </dgm:t>
    </dgm:pt>
    <dgm:pt modelId="{0AF9BE32-BDB7-AD4C-A055-5711745CB181}" type="sibTrans" cxnId="{CF412633-4E0A-804B-9075-38D80237BCC8}">
      <dgm:prSet/>
      <dgm:spPr/>
      <dgm:t>
        <a:bodyPr/>
        <a:lstStyle/>
        <a:p>
          <a:endParaRPr lang="en-GB"/>
        </a:p>
      </dgm:t>
    </dgm:pt>
    <dgm:pt modelId="{37DD731C-C5C6-4A4E-B6A4-CC83F824616F}" type="parTrans" cxnId="{CF412633-4E0A-804B-9075-38D80237BCC8}">
      <dgm:prSet/>
      <dgm:spPr/>
      <dgm:t>
        <a:bodyPr/>
        <a:lstStyle/>
        <a:p>
          <a:endParaRPr lang="en-GB"/>
        </a:p>
      </dgm:t>
    </dgm:pt>
    <dgm:pt modelId="{422D4A78-F76C-DA40-91B5-1A99A375764D}">
      <dgm:prSet/>
      <dgm:spPr/>
      <dgm:t>
        <a:bodyPr/>
        <a:lstStyle/>
        <a:p>
          <a:pPr>
            <a:lnSpc>
              <a:spcPct val="100000"/>
            </a:lnSpc>
          </a:pPr>
          <a:r>
            <a:rPr lang="en-GB"/>
            <a:t>Public Vs Private Ips</a:t>
          </a:r>
        </a:p>
      </dgm:t>
    </dgm:pt>
    <dgm:pt modelId="{046C8807-C214-5F43-BA5B-DD2E2A0E3094}" type="parTrans" cxnId="{279FC2D6-BA0D-6B4A-91D6-F08C85F18038}">
      <dgm:prSet/>
      <dgm:spPr/>
      <dgm:t>
        <a:bodyPr/>
        <a:lstStyle/>
        <a:p>
          <a:endParaRPr lang="en-GB"/>
        </a:p>
      </dgm:t>
    </dgm:pt>
    <dgm:pt modelId="{6A813D45-6C35-6846-9653-E610B474EB24}" type="sibTrans" cxnId="{279FC2D6-BA0D-6B4A-91D6-F08C85F18038}">
      <dgm:prSet/>
      <dgm:spPr/>
      <dgm:t>
        <a:bodyPr/>
        <a:lstStyle/>
        <a:p>
          <a:endParaRPr lang="en-GB"/>
        </a:p>
      </dgm:t>
    </dgm:pt>
    <dgm:pt modelId="{C0F1A4D7-0A2F-FF46-9345-818296A53DBA}">
      <dgm:prSet/>
      <dgm:spPr/>
      <dgm:t>
        <a:bodyPr/>
        <a:lstStyle/>
        <a:p>
          <a:pPr rtl="0">
            <a:lnSpc>
              <a:spcPct val="100000"/>
            </a:lnSpc>
          </a:pPr>
          <a:r>
            <a:rPr lang="en-GB">
              <a:latin typeface="Arial" panose="020B0604020202020204"/>
            </a:rPr>
            <a:t>Classes of</a:t>
          </a:r>
          <a:r>
            <a:rPr lang="en-GB"/>
            <a:t> IPs &amp; CIDR</a:t>
          </a:r>
        </a:p>
      </dgm:t>
    </dgm:pt>
    <dgm:pt modelId="{A0E302A7-2C83-3C48-A7CD-73B7FFDCB8BE}" type="parTrans" cxnId="{FDABAAAF-71A6-274D-8FA2-C2CE8451BBAE}">
      <dgm:prSet/>
      <dgm:spPr/>
      <dgm:t>
        <a:bodyPr/>
        <a:lstStyle/>
        <a:p>
          <a:endParaRPr lang="en-GB"/>
        </a:p>
      </dgm:t>
    </dgm:pt>
    <dgm:pt modelId="{7092FA3C-FD61-8849-BE06-8B68C7986F95}" type="sibTrans" cxnId="{FDABAAAF-71A6-274D-8FA2-C2CE8451BBAE}">
      <dgm:prSet/>
      <dgm:spPr/>
      <dgm:t>
        <a:bodyPr/>
        <a:lstStyle/>
        <a:p>
          <a:endParaRPr lang="en-GB"/>
        </a:p>
      </dgm:t>
    </dgm:pt>
    <dgm:pt modelId="{87A271D6-D297-D747-AE4E-1428E99C26B8}">
      <dgm:prSet/>
      <dgm:spPr/>
      <dgm:t>
        <a:bodyPr/>
        <a:lstStyle/>
        <a:p>
          <a:pPr>
            <a:lnSpc>
              <a:spcPct val="100000"/>
            </a:lnSpc>
          </a:pPr>
          <a:r>
            <a:rPr lang="en-GB"/>
            <a:t>Subnetting</a:t>
          </a:r>
        </a:p>
      </dgm:t>
    </dgm:pt>
    <dgm:pt modelId="{EE8435BF-4E13-CC49-AD7E-CDDD5CBFBD91}" type="parTrans" cxnId="{B918C992-0E44-E449-B623-1341BB2EBF18}">
      <dgm:prSet/>
      <dgm:spPr/>
      <dgm:t>
        <a:bodyPr/>
        <a:lstStyle/>
        <a:p>
          <a:endParaRPr lang="en-GB"/>
        </a:p>
      </dgm:t>
    </dgm:pt>
    <dgm:pt modelId="{8748EEF9-A912-FB4B-B5EB-F224A6505C6C}" type="sibTrans" cxnId="{B918C992-0E44-E449-B623-1341BB2EBF18}">
      <dgm:prSet/>
      <dgm:spPr/>
      <dgm:t>
        <a:bodyPr/>
        <a:lstStyle/>
        <a:p>
          <a:endParaRPr lang="en-GB"/>
        </a:p>
      </dgm:t>
    </dgm:pt>
    <dgm:pt modelId="{F04BCEEA-119B-C64B-84D2-8F19F78488C1}">
      <dgm:prSet/>
      <dgm:spPr/>
      <dgm:t>
        <a:bodyPr/>
        <a:lstStyle/>
        <a:p>
          <a:pPr>
            <a:lnSpc>
              <a:spcPct val="100000"/>
            </a:lnSpc>
          </a:pPr>
          <a:r>
            <a:rPr lang="en-GB"/>
            <a:t>Routers &amp; Gateways</a:t>
          </a:r>
        </a:p>
      </dgm:t>
    </dgm:pt>
    <dgm:pt modelId="{DD4B2BB6-0DF4-1041-AAFE-63DF32E09936}" type="parTrans" cxnId="{81A65219-6DE1-DF4C-8BA7-409043D7FFB0}">
      <dgm:prSet/>
      <dgm:spPr/>
      <dgm:t>
        <a:bodyPr/>
        <a:lstStyle/>
        <a:p>
          <a:endParaRPr lang="en-GB"/>
        </a:p>
      </dgm:t>
    </dgm:pt>
    <dgm:pt modelId="{F88A3813-3A01-9E40-9A36-56D4D1533C4A}" type="sibTrans" cxnId="{81A65219-6DE1-DF4C-8BA7-409043D7FFB0}">
      <dgm:prSet/>
      <dgm:spPr/>
      <dgm:t>
        <a:bodyPr/>
        <a:lstStyle/>
        <a:p>
          <a:endParaRPr lang="en-GB"/>
        </a:p>
      </dgm:t>
    </dgm:pt>
    <dgm:pt modelId="{35D2C948-D424-2F40-B343-5355C891818B}">
      <dgm:prSet/>
      <dgm:spPr/>
      <dgm:t>
        <a:bodyPr/>
        <a:lstStyle/>
        <a:p>
          <a:pPr>
            <a:lnSpc>
              <a:spcPct val="100000"/>
            </a:lnSpc>
          </a:pPr>
          <a:r>
            <a:rPr lang="en-GB"/>
            <a:t>NAT</a:t>
          </a:r>
        </a:p>
      </dgm:t>
    </dgm:pt>
    <dgm:pt modelId="{223DA893-132C-B643-919E-F00FEA1BE2D0}" type="parTrans" cxnId="{4C6B0DAE-5288-E24B-8EE0-091A959CB6AF}">
      <dgm:prSet/>
      <dgm:spPr/>
      <dgm:t>
        <a:bodyPr/>
        <a:lstStyle/>
        <a:p>
          <a:endParaRPr lang="en-GB"/>
        </a:p>
      </dgm:t>
    </dgm:pt>
    <dgm:pt modelId="{8DEED210-8F15-1644-B1E5-9D83FB80D478}" type="sibTrans" cxnId="{4C6B0DAE-5288-E24B-8EE0-091A959CB6AF}">
      <dgm:prSet/>
      <dgm:spPr/>
      <dgm:t>
        <a:bodyPr/>
        <a:lstStyle/>
        <a:p>
          <a:endParaRPr lang="en-GB"/>
        </a:p>
      </dgm:t>
    </dgm:pt>
    <dgm:pt modelId="{4B6D3FFA-47FA-5344-B791-FC48CA60C018}">
      <dgm:prSet/>
      <dgm:spPr/>
      <dgm:t>
        <a:bodyPr/>
        <a:lstStyle/>
        <a:p>
          <a:pPr>
            <a:lnSpc>
              <a:spcPct val="100000"/>
            </a:lnSpc>
          </a:pPr>
          <a:r>
            <a:rPr lang="en-IN" b="0" i="0" u="none"/>
            <a:t>Network measurements/metrics</a:t>
          </a:r>
          <a:endParaRPr lang="en-GB" b="0"/>
        </a:p>
      </dgm:t>
    </dgm:pt>
    <dgm:pt modelId="{2FDC8881-2A63-3643-BFD6-7EC0E1E99A6D}" type="parTrans" cxnId="{87A7848E-562D-4140-9FC4-82C5D865DC94}">
      <dgm:prSet/>
      <dgm:spPr/>
      <dgm:t>
        <a:bodyPr/>
        <a:lstStyle/>
        <a:p>
          <a:endParaRPr lang="en-GB"/>
        </a:p>
      </dgm:t>
    </dgm:pt>
    <dgm:pt modelId="{798EC977-3DEF-BE44-9AD0-23483310D8F2}" type="sibTrans" cxnId="{87A7848E-562D-4140-9FC4-82C5D865DC94}">
      <dgm:prSet/>
      <dgm:spPr/>
      <dgm:t>
        <a:bodyPr/>
        <a:lstStyle/>
        <a:p>
          <a:endParaRPr lang="en-GB"/>
        </a:p>
      </dgm:t>
    </dgm:pt>
    <dgm:pt modelId="{1DAE7B8D-4F11-FD47-813C-60448CF82489}">
      <dgm:prSet/>
      <dgm:spPr/>
      <dgm:t>
        <a:bodyPr/>
        <a:lstStyle/>
        <a:p>
          <a:pPr>
            <a:lnSpc>
              <a:spcPct val="100000"/>
            </a:lnSpc>
          </a:pPr>
          <a:r>
            <a:rPr lang="en-GB"/>
            <a:t>Tools</a:t>
          </a:r>
        </a:p>
      </dgm:t>
    </dgm:pt>
    <dgm:pt modelId="{0308BBD1-34BA-3243-AB73-100B598E8F0E}" type="parTrans" cxnId="{D510200C-8F5A-114D-8E5E-C7FFEF10D013}">
      <dgm:prSet/>
      <dgm:spPr/>
      <dgm:t>
        <a:bodyPr/>
        <a:lstStyle/>
        <a:p>
          <a:endParaRPr lang="en-GB"/>
        </a:p>
      </dgm:t>
    </dgm:pt>
    <dgm:pt modelId="{9397619B-CBC8-FD4F-BCF1-3A55E5984D13}" type="sibTrans" cxnId="{D510200C-8F5A-114D-8E5E-C7FFEF10D013}">
      <dgm:prSet/>
      <dgm:spPr/>
      <dgm:t>
        <a:bodyPr/>
        <a:lstStyle/>
        <a:p>
          <a:endParaRPr lang="en-GB"/>
        </a:p>
      </dgm:t>
    </dgm:pt>
    <dgm:pt modelId="{D25FAF8E-A5F4-471D-B432-F825AF8D5E36}" type="pres">
      <dgm:prSet presAssocID="{872D5C2E-2F76-4B38-8A51-EDD004A11BA2}" presName="root" presStyleCnt="0">
        <dgm:presLayoutVars>
          <dgm:dir/>
          <dgm:resizeHandles val="exact"/>
        </dgm:presLayoutVars>
      </dgm:prSet>
      <dgm:spPr/>
    </dgm:pt>
    <dgm:pt modelId="{4C8F143F-985C-49DB-9D32-14F8E076FE2E}" type="pres">
      <dgm:prSet presAssocID="{48366774-0CAF-4747-BC9C-5E851D1EC3E0}" presName="compNode" presStyleCnt="0"/>
      <dgm:spPr/>
    </dgm:pt>
    <dgm:pt modelId="{E6900BA5-0749-496A-899E-F448C8F59CF9}" type="pres">
      <dgm:prSet presAssocID="{48366774-0CAF-4747-BC9C-5E851D1EC3E0}" presName="bgRect" presStyleLbl="bgShp" presStyleIdx="0" presStyleCnt="11"/>
      <dgm:spPr/>
    </dgm:pt>
    <dgm:pt modelId="{ED0171C6-596C-4491-AA29-8F3B9A9C42EA}" type="pres">
      <dgm:prSet presAssocID="{48366774-0CAF-4747-BC9C-5E851D1EC3E0}" presName="iconRect" presStyleLbl="node1" presStyleIdx="0" presStyleCnt="1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6557D819-9BCC-4852-9ACA-4A20DEF1595C}" type="pres">
      <dgm:prSet presAssocID="{48366774-0CAF-4747-BC9C-5E851D1EC3E0}" presName="spaceRect" presStyleCnt="0"/>
      <dgm:spPr/>
    </dgm:pt>
    <dgm:pt modelId="{CBC938C1-1E26-4AB3-8FB4-141FB8344DF9}" type="pres">
      <dgm:prSet presAssocID="{48366774-0CAF-4747-BC9C-5E851D1EC3E0}" presName="parTx" presStyleLbl="revTx" presStyleIdx="0" presStyleCnt="11">
        <dgm:presLayoutVars>
          <dgm:chMax val="0"/>
          <dgm:chPref val="0"/>
        </dgm:presLayoutVars>
      </dgm:prSet>
      <dgm:spPr/>
    </dgm:pt>
    <dgm:pt modelId="{E104B317-47F7-42BD-9BC6-A275C5BC22DF}" type="pres">
      <dgm:prSet presAssocID="{CF74E598-AB57-4B02-BE49-CBACE9B4E756}" presName="sibTrans" presStyleCnt="0"/>
      <dgm:spPr/>
    </dgm:pt>
    <dgm:pt modelId="{D7A16B0F-47A0-4D09-8D05-5597E65A3A6F}" type="pres">
      <dgm:prSet presAssocID="{F77B0296-78BE-44C6-9936-AD884945E228}" presName="compNode" presStyleCnt="0"/>
      <dgm:spPr/>
    </dgm:pt>
    <dgm:pt modelId="{5A3FE9A6-0237-4C71-B693-46BC2B2690C3}" type="pres">
      <dgm:prSet presAssocID="{F77B0296-78BE-44C6-9936-AD884945E228}" presName="bgRect" presStyleLbl="bgShp" presStyleIdx="1" presStyleCnt="11"/>
      <dgm:spPr/>
    </dgm:pt>
    <dgm:pt modelId="{62E8E077-EB25-4A47-A9F0-3670C5024829}" type="pres">
      <dgm:prSet presAssocID="{F77B0296-78BE-44C6-9936-AD884945E228}" presName="iconRect" presStyleLbl="node1" presStyleIdx="1" presStyleCnt="1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nchor"/>
        </a:ext>
      </dgm:extLst>
    </dgm:pt>
    <dgm:pt modelId="{0510F5D4-3307-40D8-94A4-299397DEF0F6}" type="pres">
      <dgm:prSet presAssocID="{F77B0296-78BE-44C6-9936-AD884945E228}" presName="spaceRect" presStyleCnt="0"/>
      <dgm:spPr/>
    </dgm:pt>
    <dgm:pt modelId="{3F996515-9A28-451B-B51C-03B4FDBD1024}" type="pres">
      <dgm:prSet presAssocID="{F77B0296-78BE-44C6-9936-AD884945E228}" presName="parTx" presStyleLbl="revTx" presStyleIdx="1" presStyleCnt="11">
        <dgm:presLayoutVars>
          <dgm:chMax val="0"/>
          <dgm:chPref val="0"/>
        </dgm:presLayoutVars>
      </dgm:prSet>
      <dgm:spPr/>
    </dgm:pt>
    <dgm:pt modelId="{C104B5AB-F7F9-402A-919A-87EDCAFE941B}" type="pres">
      <dgm:prSet presAssocID="{A19530B9-AF64-42A4-A522-50FA8939C523}" presName="sibTrans" presStyleCnt="0"/>
      <dgm:spPr/>
    </dgm:pt>
    <dgm:pt modelId="{797BBEE1-F203-2F46-B65A-752CCCECC576}" type="pres">
      <dgm:prSet presAssocID="{14D079BB-DDCA-494C-95CE-D38883B82852}" presName="compNode" presStyleCnt="0"/>
      <dgm:spPr/>
    </dgm:pt>
    <dgm:pt modelId="{32A0D08A-CD14-A745-9140-E56B9BE48BB1}" type="pres">
      <dgm:prSet presAssocID="{14D079BB-DDCA-494C-95CE-D38883B82852}" presName="bgRect" presStyleLbl="bgShp" presStyleIdx="2" presStyleCnt="11"/>
      <dgm:spPr/>
    </dgm:pt>
    <dgm:pt modelId="{573B190B-A821-DD44-BD56-4C2F6E9659C2}" type="pres">
      <dgm:prSet presAssocID="{14D079BB-DDCA-494C-95CE-D38883B82852}" presName="iconRect" presStyleLbl="node1" presStyleIdx="2" presStyleCnt="11"/>
      <dgm:spPr/>
    </dgm:pt>
    <dgm:pt modelId="{BABD1DCF-6A37-1D4D-A8A8-9EF6571A05C6}" type="pres">
      <dgm:prSet presAssocID="{14D079BB-DDCA-494C-95CE-D38883B82852}" presName="spaceRect" presStyleCnt="0"/>
      <dgm:spPr/>
    </dgm:pt>
    <dgm:pt modelId="{96992337-F865-3B49-971D-68A4434CAD8D}" type="pres">
      <dgm:prSet presAssocID="{14D079BB-DDCA-494C-95CE-D38883B82852}" presName="parTx" presStyleLbl="revTx" presStyleIdx="2" presStyleCnt="11">
        <dgm:presLayoutVars>
          <dgm:chMax val="0"/>
          <dgm:chPref val="0"/>
        </dgm:presLayoutVars>
      </dgm:prSet>
      <dgm:spPr/>
    </dgm:pt>
    <dgm:pt modelId="{B7F0D3F6-0AD3-3C4D-B5A7-6B509C0128F2}" type="pres">
      <dgm:prSet presAssocID="{04AE3F77-4382-0046-BEF6-84901EBA97DC}" presName="sibTrans" presStyleCnt="0"/>
      <dgm:spPr/>
    </dgm:pt>
    <dgm:pt modelId="{86A7F0B6-2EF4-9A4F-8F81-BFFF7D526D5D}" type="pres">
      <dgm:prSet presAssocID="{E3AADFC7-5C38-C845-8382-CECF5F16DF83}" presName="compNode" presStyleCnt="0"/>
      <dgm:spPr/>
    </dgm:pt>
    <dgm:pt modelId="{4B892E92-435F-AA40-9DA8-0C47BC741A25}" type="pres">
      <dgm:prSet presAssocID="{E3AADFC7-5C38-C845-8382-CECF5F16DF83}" presName="bgRect" presStyleLbl="bgShp" presStyleIdx="3" presStyleCnt="11"/>
      <dgm:spPr/>
    </dgm:pt>
    <dgm:pt modelId="{932C7948-A2E1-5C41-867B-284BE4EE5616}" type="pres">
      <dgm:prSet presAssocID="{E3AADFC7-5C38-C845-8382-CECF5F16DF83}" presName="iconRect" presStyleLbl="node1" presStyleIdx="3" presStyleCnt="11"/>
      <dgm:spPr/>
    </dgm:pt>
    <dgm:pt modelId="{70160DDE-FE08-014F-9F39-6B8DCF077F35}" type="pres">
      <dgm:prSet presAssocID="{E3AADFC7-5C38-C845-8382-CECF5F16DF83}" presName="spaceRect" presStyleCnt="0"/>
      <dgm:spPr/>
    </dgm:pt>
    <dgm:pt modelId="{7FB932E1-108B-6947-850B-F36697C17696}" type="pres">
      <dgm:prSet presAssocID="{E3AADFC7-5C38-C845-8382-CECF5F16DF83}" presName="parTx" presStyleLbl="revTx" presStyleIdx="3" presStyleCnt="11">
        <dgm:presLayoutVars>
          <dgm:chMax val="0"/>
          <dgm:chPref val="0"/>
        </dgm:presLayoutVars>
      </dgm:prSet>
      <dgm:spPr/>
    </dgm:pt>
    <dgm:pt modelId="{66366F26-D391-7D44-81CB-9D2661A87F20}" type="pres">
      <dgm:prSet presAssocID="{0AF9BE32-BDB7-AD4C-A055-5711745CB181}" presName="sibTrans" presStyleCnt="0"/>
      <dgm:spPr/>
    </dgm:pt>
    <dgm:pt modelId="{2DF839C7-BAF1-7F4D-A915-10E4A129264C}" type="pres">
      <dgm:prSet presAssocID="{422D4A78-F76C-DA40-91B5-1A99A375764D}" presName="compNode" presStyleCnt="0"/>
      <dgm:spPr/>
    </dgm:pt>
    <dgm:pt modelId="{C7D5D61D-D417-244B-B5B2-872B2FAF9A26}" type="pres">
      <dgm:prSet presAssocID="{422D4A78-F76C-DA40-91B5-1A99A375764D}" presName="bgRect" presStyleLbl="bgShp" presStyleIdx="4" presStyleCnt="11"/>
      <dgm:spPr/>
    </dgm:pt>
    <dgm:pt modelId="{E253B587-7EAA-2B44-A4E3-A9328363AEC9}" type="pres">
      <dgm:prSet presAssocID="{422D4A78-F76C-DA40-91B5-1A99A375764D}" presName="iconRect" presStyleLbl="node1" presStyleIdx="4" presStyleCnt="11"/>
      <dgm:spPr/>
    </dgm:pt>
    <dgm:pt modelId="{1ABC6550-6089-2642-957E-5D83E341E406}" type="pres">
      <dgm:prSet presAssocID="{422D4A78-F76C-DA40-91B5-1A99A375764D}" presName="spaceRect" presStyleCnt="0"/>
      <dgm:spPr/>
    </dgm:pt>
    <dgm:pt modelId="{92135349-0B06-F94F-A980-90F5C6FE12EA}" type="pres">
      <dgm:prSet presAssocID="{422D4A78-F76C-DA40-91B5-1A99A375764D}" presName="parTx" presStyleLbl="revTx" presStyleIdx="4" presStyleCnt="11">
        <dgm:presLayoutVars>
          <dgm:chMax val="0"/>
          <dgm:chPref val="0"/>
        </dgm:presLayoutVars>
      </dgm:prSet>
      <dgm:spPr/>
    </dgm:pt>
    <dgm:pt modelId="{F0E6875E-91A3-194F-900D-20627572E6EE}" type="pres">
      <dgm:prSet presAssocID="{6A813D45-6C35-6846-9653-E610B474EB24}" presName="sibTrans" presStyleCnt="0"/>
      <dgm:spPr/>
    </dgm:pt>
    <dgm:pt modelId="{AC8FADEF-E333-1E40-95AF-50AF50C0352B}" type="pres">
      <dgm:prSet presAssocID="{C0F1A4D7-0A2F-FF46-9345-818296A53DBA}" presName="compNode" presStyleCnt="0"/>
      <dgm:spPr/>
    </dgm:pt>
    <dgm:pt modelId="{26E72276-700B-1140-AE37-7F834BA42582}" type="pres">
      <dgm:prSet presAssocID="{C0F1A4D7-0A2F-FF46-9345-818296A53DBA}" presName="bgRect" presStyleLbl="bgShp" presStyleIdx="5" presStyleCnt="11"/>
      <dgm:spPr/>
    </dgm:pt>
    <dgm:pt modelId="{7D0921A4-64A1-FC4F-BF7D-F4A3E30A5353}" type="pres">
      <dgm:prSet presAssocID="{C0F1A4D7-0A2F-FF46-9345-818296A53DBA}" presName="iconRect" presStyleLbl="node1" presStyleIdx="5" presStyleCnt="11"/>
      <dgm:spPr/>
    </dgm:pt>
    <dgm:pt modelId="{5D8E11B8-FCBD-1349-BAF5-7DC997FC277A}" type="pres">
      <dgm:prSet presAssocID="{C0F1A4D7-0A2F-FF46-9345-818296A53DBA}" presName="spaceRect" presStyleCnt="0"/>
      <dgm:spPr/>
    </dgm:pt>
    <dgm:pt modelId="{5C9E9F22-3A1C-6E47-B81F-3E4DCA68498D}" type="pres">
      <dgm:prSet presAssocID="{C0F1A4D7-0A2F-FF46-9345-818296A53DBA}" presName="parTx" presStyleLbl="revTx" presStyleIdx="5" presStyleCnt="11">
        <dgm:presLayoutVars>
          <dgm:chMax val="0"/>
          <dgm:chPref val="0"/>
        </dgm:presLayoutVars>
      </dgm:prSet>
      <dgm:spPr/>
    </dgm:pt>
    <dgm:pt modelId="{5419431B-3B71-804D-A2BA-381D77798B5C}" type="pres">
      <dgm:prSet presAssocID="{7092FA3C-FD61-8849-BE06-8B68C7986F95}" presName="sibTrans" presStyleCnt="0"/>
      <dgm:spPr/>
    </dgm:pt>
    <dgm:pt modelId="{EEF23C70-7F57-6B4E-88E4-4DE8F1BE81C9}" type="pres">
      <dgm:prSet presAssocID="{87A271D6-D297-D747-AE4E-1428E99C26B8}" presName="compNode" presStyleCnt="0"/>
      <dgm:spPr/>
    </dgm:pt>
    <dgm:pt modelId="{F2D85C30-A306-134E-9CB6-0A22657E7053}" type="pres">
      <dgm:prSet presAssocID="{87A271D6-D297-D747-AE4E-1428E99C26B8}" presName="bgRect" presStyleLbl="bgShp" presStyleIdx="6" presStyleCnt="11"/>
      <dgm:spPr/>
    </dgm:pt>
    <dgm:pt modelId="{2B0FEEEB-C689-F641-988B-C3631251CACE}" type="pres">
      <dgm:prSet presAssocID="{87A271D6-D297-D747-AE4E-1428E99C26B8}" presName="iconRect" presStyleLbl="node1" presStyleIdx="6" presStyleCnt="11"/>
      <dgm:spPr/>
    </dgm:pt>
    <dgm:pt modelId="{E7223359-BAFE-F74C-9FD7-7D015524F0AA}" type="pres">
      <dgm:prSet presAssocID="{87A271D6-D297-D747-AE4E-1428E99C26B8}" presName="spaceRect" presStyleCnt="0"/>
      <dgm:spPr/>
    </dgm:pt>
    <dgm:pt modelId="{10176EE8-5B57-F143-8B6A-7DDC64710197}" type="pres">
      <dgm:prSet presAssocID="{87A271D6-D297-D747-AE4E-1428E99C26B8}" presName="parTx" presStyleLbl="revTx" presStyleIdx="6" presStyleCnt="11">
        <dgm:presLayoutVars>
          <dgm:chMax val="0"/>
          <dgm:chPref val="0"/>
        </dgm:presLayoutVars>
      </dgm:prSet>
      <dgm:spPr/>
    </dgm:pt>
    <dgm:pt modelId="{1FCB9004-E5F5-1C42-9CB2-9F13B85C5611}" type="pres">
      <dgm:prSet presAssocID="{8748EEF9-A912-FB4B-B5EB-F224A6505C6C}" presName="sibTrans" presStyleCnt="0"/>
      <dgm:spPr/>
    </dgm:pt>
    <dgm:pt modelId="{A40EA526-D70F-1948-9716-96460A6E2290}" type="pres">
      <dgm:prSet presAssocID="{F04BCEEA-119B-C64B-84D2-8F19F78488C1}" presName="compNode" presStyleCnt="0"/>
      <dgm:spPr/>
    </dgm:pt>
    <dgm:pt modelId="{3ADFD93F-EC0A-1544-8F4D-03E2A602F31E}" type="pres">
      <dgm:prSet presAssocID="{F04BCEEA-119B-C64B-84D2-8F19F78488C1}" presName="bgRect" presStyleLbl="bgShp" presStyleIdx="7" presStyleCnt="11"/>
      <dgm:spPr/>
    </dgm:pt>
    <dgm:pt modelId="{2B293D5B-671D-8C4B-96D2-079340C7205D}" type="pres">
      <dgm:prSet presAssocID="{F04BCEEA-119B-C64B-84D2-8F19F78488C1}" presName="iconRect" presStyleLbl="node1" presStyleIdx="7" presStyleCnt="11"/>
      <dgm:spPr/>
    </dgm:pt>
    <dgm:pt modelId="{EFEE32AE-C552-C447-A80D-36EE2EF6E2D8}" type="pres">
      <dgm:prSet presAssocID="{F04BCEEA-119B-C64B-84D2-8F19F78488C1}" presName="spaceRect" presStyleCnt="0"/>
      <dgm:spPr/>
    </dgm:pt>
    <dgm:pt modelId="{E095946A-5995-864D-8571-A640323A465E}" type="pres">
      <dgm:prSet presAssocID="{F04BCEEA-119B-C64B-84D2-8F19F78488C1}" presName="parTx" presStyleLbl="revTx" presStyleIdx="7" presStyleCnt="11">
        <dgm:presLayoutVars>
          <dgm:chMax val="0"/>
          <dgm:chPref val="0"/>
        </dgm:presLayoutVars>
      </dgm:prSet>
      <dgm:spPr/>
    </dgm:pt>
    <dgm:pt modelId="{9055BB7E-F254-694B-8814-A1C7F3434477}" type="pres">
      <dgm:prSet presAssocID="{F88A3813-3A01-9E40-9A36-56D4D1533C4A}" presName="sibTrans" presStyleCnt="0"/>
      <dgm:spPr/>
    </dgm:pt>
    <dgm:pt modelId="{1080D395-DEC7-6A4F-A136-6B1D038E9FD8}" type="pres">
      <dgm:prSet presAssocID="{35D2C948-D424-2F40-B343-5355C891818B}" presName="compNode" presStyleCnt="0"/>
      <dgm:spPr/>
    </dgm:pt>
    <dgm:pt modelId="{BDC29A14-AFC7-134B-BE04-432EFD822BD8}" type="pres">
      <dgm:prSet presAssocID="{35D2C948-D424-2F40-B343-5355C891818B}" presName="bgRect" presStyleLbl="bgShp" presStyleIdx="8" presStyleCnt="11"/>
      <dgm:spPr/>
    </dgm:pt>
    <dgm:pt modelId="{2898643A-B52C-2C45-8C8B-71A37884F893}" type="pres">
      <dgm:prSet presAssocID="{35D2C948-D424-2F40-B343-5355C891818B}" presName="iconRect" presStyleLbl="node1" presStyleIdx="8" presStyleCnt="11"/>
      <dgm:spPr/>
    </dgm:pt>
    <dgm:pt modelId="{A75065A9-0927-094F-B499-09E4FD54164E}" type="pres">
      <dgm:prSet presAssocID="{35D2C948-D424-2F40-B343-5355C891818B}" presName="spaceRect" presStyleCnt="0"/>
      <dgm:spPr/>
    </dgm:pt>
    <dgm:pt modelId="{AB7E2768-E424-B842-87B7-7877D778D15F}" type="pres">
      <dgm:prSet presAssocID="{35D2C948-D424-2F40-B343-5355C891818B}" presName="parTx" presStyleLbl="revTx" presStyleIdx="8" presStyleCnt="11">
        <dgm:presLayoutVars>
          <dgm:chMax val="0"/>
          <dgm:chPref val="0"/>
        </dgm:presLayoutVars>
      </dgm:prSet>
      <dgm:spPr/>
    </dgm:pt>
    <dgm:pt modelId="{9763069B-CFB7-BA47-90C8-2A1EF4BD8F29}" type="pres">
      <dgm:prSet presAssocID="{8DEED210-8F15-1644-B1E5-9D83FB80D478}" presName="sibTrans" presStyleCnt="0"/>
      <dgm:spPr/>
    </dgm:pt>
    <dgm:pt modelId="{144D41DD-C37C-D84A-AFFA-F8A69D28A56B}" type="pres">
      <dgm:prSet presAssocID="{1DAE7B8D-4F11-FD47-813C-60448CF82489}" presName="compNode" presStyleCnt="0"/>
      <dgm:spPr/>
    </dgm:pt>
    <dgm:pt modelId="{48E22725-2F4E-8943-AEB1-D83AA2A62541}" type="pres">
      <dgm:prSet presAssocID="{1DAE7B8D-4F11-FD47-813C-60448CF82489}" presName="bgRect" presStyleLbl="bgShp" presStyleIdx="9" presStyleCnt="11"/>
      <dgm:spPr/>
    </dgm:pt>
    <dgm:pt modelId="{FC76244D-A840-374A-9771-796BBD44FB8A}" type="pres">
      <dgm:prSet presAssocID="{1DAE7B8D-4F11-FD47-813C-60448CF82489}" presName="iconRect" presStyleLbl="node1" presStyleIdx="9" presStyleCnt="11"/>
      <dgm:spPr/>
    </dgm:pt>
    <dgm:pt modelId="{959EEDD8-69CE-F248-AE1F-69FB6BAD8910}" type="pres">
      <dgm:prSet presAssocID="{1DAE7B8D-4F11-FD47-813C-60448CF82489}" presName="spaceRect" presStyleCnt="0"/>
      <dgm:spPr/>
    </dgm:pt>
    <dgm:pt modelId="{33F248CB-7150-264A-B0A9-2E07626F0A9D}" type="pres">
      <dgm:prSet presAssocID="{1DAE7B8D-4F11-FD47-813C-60448CF82489}" presName="parTx" presStyleLbl="revTx" presStyleIdx="9" presStyleCnt="11">
        <dgm:presLayoutVars>
          <dgm:chMax val="0"/>
          <dgm:chPref val="0"/>
        </dgm:presLayoutVars>
      </dgm:prSet>
      <dgm:spPr/>
    </dgm:pt>
    <dgm:pt modelId="{35F86A8A-5704-3144-AEB0-47ACC275B8F5}" type="pres">
      <dgm:prSet presAssocID="{9397619B-CBC8-FD4F-BCF1-3A55E5984D13}" presName="sibTrans" presStyleCnt="0"/>
      <dgm:spPr/>
    </dgm:pt>
    <dgm:pt modelId="{D03BCE66-24DE-8645-84B9-B8482672C50F}" type="pres">
      <dgm:prSet presAssocID="{4B6D3FFA-47FA-5344-B791-FC48CA60C018}" presName="compNode" presStyleCnt="0"/>
      <dgm:spPr/>
    </dgm:pt>
    <dgm:pt modelId="{7E5147D7-5AE4-9E41-8433-FFC4B0A7C564}" type="pres">
      <dgm:prSet presAssocID="{4B6D3FFA-47FA-5344-B791-FC48CA60C018}" presName="bgRect" presStyleLbl="bgShp" presStyleIdx="10" presStyleCnt="11"/>
      <dgm:spPr/>
    </dgm:pt>
    <dgm:pt modelId="{46F5EB59-A83C-E94F-8C2B-BF996F9E2176}" type="pres">
      <dgm:prSet presAssocID="{4B6D3FFA-47FA-5344-B791-FC48CA60C018}" presName="iconRect" presStyleLbl="node1" presStyleIdx="10" presStyleCnt="11"/>
      <dgm:spPr/>
    </dgm:pt>
    <dgm:pt modelId="{87ECC852-E522-A64C-820D-155EBCA1F074}" type="pres">
      <dgm:prSet presAssocID="{4B6D3FFA-47FA-5344-B791-FC48CA60C018}" presName="spaceRect" presStyleCnt="0"/>
      <dgm:spPr/>
    </dgm:pt>
    <dgm:pt modelId="{ED8587FA-AE32-714A-AC8D-BEBBFE2AEE67}" type="pres">
      <dgm:prSet presAssocID="{4B6D3FFA-47FA-5344-B791-FC48CA60C018}" presName="parTx" presStyleLbl="revTx" presStyleIdx="10" presStyleCnt="11">
        <dgm:presLayoutVars>
          <dgm:chMax val="0"/>
          <dgm:chPref val="0"/>
        </dgm:presLayoutVars>
      </dgm:prSet>
      <dgm:spPr/>
    </dgm:pt>
  </dgm:ptLst>
  <dgm:cxnLst>
    <dgm:cxn modelId="{D510200C-8F5A-114D-8E5E-C7FFEF10D013}" srcId="{872D5C2E-2F76-4B38-8A51-EDD004A11BA2}" destId="{1DAE7B8D-4F11-FD47-813C-60448CF82489}" srcOrd="9" destOrd="0" parTransId="{0308BBD1-34BA-3243-AB73-100B598E8F0E}" sibTransId="{9397619B-CBC8-FD4F-BCF1-3A55E5984D13}"/>
    <dgm:cxn modelId="{6DEB3015-D952-7E4B-BCFC-ACDBE105720C}" srcId="{872D5C2E-2F76-4B38-8A51-EDD004A11BA2}" destId="{14D079BB-DDCA-494C-95CE-D38883B82852}" srcOrd="2" destOrd="0" parTransId="{00AEC656-2001-CB49-8F16-7F0AF116F8E8}" sibTransId="{04AE3F77-4382-0046-BEF6-84901EBA97DC}"/>
    <dgm:cxn modelId="{81A65219-6DE1-DF4C-8BA7-409043D7FFB0}" srcId="{872D5C2E-2F76-4B38-8A51-EDD004A11BA2}" destId="{F04BCEEA-119B-C64B-84D2-8F19F78488C1}" srcOrd="7" destOrd="0" parTransId="{DD4B2BB6-0DF4-1041-AAFE-63DF32E09936}" sibTransId="{F88A3813-3A01-9E40-9A36-56D4D1533C4A}"/>
    <dgm:cxn modelId="{F658411B-7DD2-ED4B-B378-7C32F1021EBF}" type="presOf" srcId="{422D4A78-F76C-DA40-91B5-1A99A375764D}" destId="{92135349-0B06-F94F-A980-90F5C6FE12EA}" srcOrd="0" destOrd="0" presId="urn:microsoft.com/office/officeart/2018/2/layout/IconVerticalSolidList"/>
    <dgm:cxn modelId="{CF412633-4E0A-804B-9075-38D80237BCC8}" srcId="{872D5C2E-2F76-4B38-8A51-EDD004A11BA2}" destId="{E3AADFC7-5C38-C845-8382-CECF5F16DF83}" srcOrd="3" destOrd="0" parTransId="{37DD731C-C5C6-4A4E-B6A4-CC83F824616F}" sibTransId="{0AF9BE32-BDB7-AD4C-A055-5711745CB181}"/>
    <dgm:cxn modelId="{634A973C-62C1-6646-9223-5AA954DA080A}" type="presOf" srcId="{C0F1A4D7-0A2F-FF46-9345-818296A53DBA}" destId="{5C9E9F22-3A1C-6E47-B81F-3E4DCA68498D}" srcOrd="0" destOrd="0" presId="urn:microsoft.com/office/officeart/2018/2/layout/IconVerticalSolidList"/>
    <dgm:cxn modelId="{7FA11D40-22EC-411D-B37B-7EDBD7612FBA}" type="presOf" srcId="{872D5C2E-2F76-4B38-8A51-EDD004A11BA2}" destId="{D25FAF8E-A5F4-471D-B432-F825AF8D5E36}" srcOrd="0" destOrd="0" presId="urn:microsoft.com/office/officeart/2018/2/layout/IconVerticalSolidList"/>
    <dgm:cxn modelId="{7C3DE66B-A157-1048-A51A-81BAC15BA295}" type="presOf" srcId="{14D079BB-DDCA-494C-95CE-D38883B82852}" destId="{96992337-F865-3B49-971D-68A4434CAD8D}" srcOrd="0" destOrd="0" presId="urn:microsoft.com/office/officeart/2018/2/layout/IconVerticalSolidList"/>
    <dgm:cxn modelId="{8BA27475-0DBE-4DE0-9D1F-3D8F5C8AB7F0}" srcId="{872D5C2E-2F76-4B38-8A51-EDD004A11BA2}" destId="{48366774-0CAF-4747-BC9C-5E851D1EC3E0}" srcOrd="0" destOrd="0" parTransId="{06E64243-7142-4505-B9CD-86E29B74329E}" sibTransId="{CF74E598-AB57-4B02-BE49-CBACE9B4E756}"/>
    <dgm:cxn modelId="{2E290658-6158-CB46-823A-193C99BCE7F5}" type="presOf" srcId="{35D2C948-D424-2F40-B343-5355C891818B}" destId="{AB7E2768-E424-B842-87B7-7877D778D15F}" srcOrd="0" destOrd="0" presId="urn:microsoft.com/office/officeart/2018/2/layout/IconVerticalSolidList"/>
    <dgm:cxn modelId="{7136DF7A-0152-7E45-B347-EE29D783F41B}" type="presOf" srcId="{87A271D6-D297-D747-AE4E-1428E99C26B8}" destId="{10176EE8-5B57-F143-8B6A-7DDC64710197}" srcOrd="0" destOrd="0" presId="urn:microsoft.com/office/officeart/2018/2/layout/IconVerticalSolidList"/>
    <dgm:cxn modelId="{9E2B0988-4614-714D-963C-862E50FE84A8}" type="presOf" srcId="{1DAE7B8D-4F11-FD47-813C-60448CF82489}" destId="{33F248CB-7150-264A-B0A9-2E07626F0A9D}" srcOrd="0" destOrd="0" presId="urn:microsoft.com/office/officeart/2018/2/layout/IconVerticalSolidList"/>
    <dgm:cxn modelId="{87A7848E-562D-4140-9FC4-82C5D865DC94}" srcId="{872D5C2E-2F76-4B38-8A51-EDD004A11BA2}" destId="{4B6D3FFA-47FA-5344-B791-FC48CA60C018}" srcOrd="10" destOrd="0" parTransId="{2FDC8881-2A63-3643-BFD6-7EC0E1E99A6D}" sibTransId="{798EC977-3DEF-BE44-9AD0-23483310D8F2}"/>
    <dgm:cxn modelId="{B918C992-0E44-E449-B623-1341BB2EBF18}" srcId="{872D5C2E-2F76-4B38-8A51-EDD004A11BA2}" destId="{87A271D6-D297-D747-AE4E-1428E99C26B8}" srcOrd="6" destOrd="0" parTransId="{EE8435BF-4E13-CC49-AD7E-CDDD5CBFBD91}" sibTransId="{8748EEF9-A912-FB4B-B5EB-F224A6505C6C}"/>
    <dgm:cxn modelId="{DCB6B19E-5EF8-7445-9C86-AFC5E10772AA}" type="presOf" srcId="{F77B0296-78BE-44C6-9936-AD884945E228}" destId="{3F996515-9A28-451B-B51C-03B4FDBD1024}" srcOrd="0" destOrd="0" presId="urn:microsoft.com/office/officeart/2018/2/layout/IconVerticalSolidList"/>
    <dgm:cxn modelId="{4C6B0DAE-5288-E24B-8EE0-091A959CB6AF}" srcId="{872D5C2E-2F76-4B38-8A51-EDD004A11BA2}" destId="{35D2C948-D424-2F40-B343-5355C891818B}" srcOrd="8" destOrd="0" parTransId="{223DA893-132C-B643-919E-F00FEA1BE2D0}" sibTransId="{8DEED210-8F15-1644-B1E5-9D83FB80D478}"/>
    <dgm:cxn modelId="{FDABAAAF-71A6-274D-8FA2-C2CE8451BBAE}" srcId="{872D5C2E-2F76-4B38-8A51-EDD004A11BA2}" destId="{C0F1A4D7-0A2F-FF46-9345-818296A53DBA}" srcOrd="5" destOrd="0" parTransId="{A0E302A7-2C83-3C48-A7CD-73B7FFDCB8BE}" sibTransId="{7092FA3C-FD61-8849-BE06-8B68C7986F95}"/>
    <dgm:cxn modelId="{666FC0BB-D918-4C57-8BEE-4C2A8FAD9962}" srcId="{872D5C2E-2F76-4B38-8A51-EDD004A11BA2}" destId="{F77B0296-78BE-44C6-9936-AD884945E228}" srcOrd="1" destOrd="0" parTransId="{338F71ED-4618-4EF4-ADB6-8F304216ECF3}" sibTransId="{A19530B9-AF64-42A4-A522-50FA8939C523}"/>
    <dgm:cxn modelId="{C273ACBE-6F0D-A249-AA73-50C16C144AE5}" type="presOf" srcId="{4B6D3FFA-47FA-5344-B791-FC48CA60C018}" destId="{ED8587FA-AE32-714A-AC8D-BEBBFE2AEE67}" srcOrd="0" destOrd="0" presId="urn:microsoft.com/office/officeart/2018/2/layout/IconVerticalSolidList"/>
    <dgm:cxn modelId="{279FC2D6-BA0D-6B4A-91D6-F08C85F18038}" srcId="{872D5C2E-2F76-4B38-8A51-EDD004A11BA2}" destId="{422D4A78-F76C-DA40-91B5-1A99A375764D}" srcOrd="4" destOrd="0" parTransId="{046C8807-C214-5F43-BA5B-DD2E2A0E3094}" sibTransId="{6A813D45-6C35-6846-9653-E610B474EB24}"/>
    <dgm:cxn modelId="{ADDC07E5-9165-CB45-AAEC-EFF7AEAA4BB3}" type="presOf" srcId="{48366774-0CAF-4747-BC9C-5E851D1EC3E0}" destId="{CBC938C1-1E26-4AB3-8FB4-141FB8344DF9}" srcOrd="0" destOrd="0" presId="urn:microsoft.com/office/officeart/2018/2/layout/IconVerticalSolidList"/>
    <dgm:cxn modelId="{1A12E3F4-4059-E647-AF83-A16FB73DC81B}" type="presOf" srcId="{F04BCEEA-119B-C64B-84D2-8F19F78488C1}" destId="{E095946A-5995-864D-8571-A640323A465E}" srcOrd="0" destOrd="0" presId="urn:microsoft.com/office/officeart/2018/2/layout/IconVerticalSolidList"/>
    <dgm:cxn modelId="{9A3D53F8-2A23-2B4D-985A-74D212C86FD5}" type="presOf" srcId="{E3AADFC7-5C38-C845-8382-CECF5F16DF83}" destId="{7FB932E1-108B-6947-850B-F36697C17696}" srcOrd="0" destOrd="0" presId="urn:microsoft.com/office/officeart/2018/2/layout/IconVerticalSolidList"/>
    <dgm:cxn modelId="{C5B26E95-8E05-9741-AAA4-35A053418818}" type="presParOf" srcId="{D25FAF8E-A5F4-471D-B432-F825AF8D5E36}" destId="{4C8F143F-985C-49DB-9D32-14F8E076FE2E}" srcOrd="0" destOrd="0" presId="urn:microsoft.com/office/officeart/2018/2/layout/IconVerticalSolidList"/>
    <dgm:cxn modelId="{E09A18C8-8116-8F43-ACA7-DAFD8C68035D}" type="presParOf" srcId="{4C8F143F-985C-49DB-9D32-14F8E076FE2E}" destId="{E6900BA5-0749-496A-899E-F448C8F59CF9}" srcOrd="0" destOrd="0" presId="urn:microsoft.com/office/officeart/2018/2/layout/IconVerticalSolidList"/>
    <dgm:cxn modelId="{7F9FA25B-9978-4540-8C94-5FA41FC967CC}" type="presParOf" srcId="{4C8F143F-985C-49DB-9D32-14F8E076FE2E}" destId="{ED0171C6-596C-4491-AA29-8F3B9A9C42EA}" srcOrd="1" destOrd="0" presId="urn:microsoft.com/office/officeart/2018/2/layout/IconVerticalSolidList"/>
    <dgm:cxn modelId="{D2F64168-C854-444A-B4CD-CABFA46527CC}" type="presParOf" srcId="{4C8F143F-985C-49DB-9D32-14F8E076FE2E}" destId="{6557D819-9BCC-4852-9ACA-4A20DEF1595C}" srcOrd="2" destOrd="0" presId="urn:microsoft.com/office/officeart/2018/2/layout/IconVerticalSolidList"/>
    <dgm:cxn modelId="{6632545F-943D-1F4D-9EB0-7239E151462A}" type="presParOf" srcId="{4C8F143F-985C-49DB-9D32-14F8E076FE2E}" destId="{CBC938C1-1E26-4AB3-8FB4-141FB8344DF9}" srcOrd="3" destOrd="0" presId="urn:microsoft.com/office/officeart/2018/2/layout/IconVerticalSolidList"/>
    <dgm:cxn modelId="{76BE727C-FE24-194B-B9ED-9FC922B3E5DF}" type="presParOf" srcId="{D25FAF8E-A5F4-471D-B432-F825AF8D5E36}" destId="{E104B317-47F7-42BD-9BC6-A275C5BC22DF}" srcOrd="1" destOrd="0" presId="urn:microsoft.com/office/officeart/2018/2/layout/IconVerticalSolidList"/>
    <dgm:cxn modelId="{B73BA233-06BA-7340-A0D4-34FF70F87863}" type="presParOf" srcId="{D25FAF8E-A5F4-471D-B432-F825AF8D5E36}" destId="{D7A16B0F-47A0-4D09-8D05-5597E65A3A6F}" srcOrd="2" destOrd="0" presId="urn:microsoft.com/office/officeart/2018/2/layout/IconVerticalSolidList"/>
    <dgm:cxn modelId="{19DFB7C7-9606-D348-BCB1-7E7F00B3F0A4}" type="presParOf" srcId="{D7A16B0F-47A0-4D09-8D05-5597E65A3A6F}" destId="{5A3FE9A6-0237-4C71-B693-46BC2B2690C3}" srcOrd="0" destOrd="0" presId="urn:microsoft.com/office/officeart/2018/2/layout/IconVerticalSolidList"/>
    <dgm:cxn modelId="{25677D6E-1692-C44A-B5BF-2DB352B2E081}" type="presParOf" srcId="{D7A16B0F-47A0-4D09-8D05-5597E65A3A6F}" destId="{62E8E077-EB25-4A47-A9F0-3670C5024829}" srcOrd="1" destOrd="0" presId="urn:microsoft.com/office/officeart/2018/2/layout/IconVerticalSolidList"/>
    <dgm:cxn modelId="{8F10653C-DBDA-904C-9318-F406D2654EDD}" type="presParOf" srcId="{D7A16B0F-47A0-4D09-8D05-5597E65A3A6F}" destId="{0510F5D4-3307-40D8-94A4-299397DEF0F6}" srcOrd="2" destOrd="0" presId="urn:microsoft.com/office/officeart/2018/2/layout/IconVerticalSolidList"/>
    <dgm:cxn modelId="{58E6A24C-F528-9E43-BC30-392C81E78760}" type="presParOf" srcId="{D7A16B0F-47A0-4D09-8D05-5597E65A3A6F}" destId="{3F996515-9A28-451B-B51C-03B4FDBD1024}" srcOrd="3" destOrd="0" presId="urn:microsoft.com/office/officeart/2018/2/layout/IconVerticalSolidList"/>
    <dgm:cxn modelId="{C977E21A-67DD-B14B-B95D-853A3E5E1677}" type="presParOf" srcId="{D25FAF8E-A5F4-471D-B432-F825AF8D5E36}" destId="{C104B5AB-F7F9-402A-919A-87EDCAFE941B}" srcOrd="3" destOrd="0" presId="urn:microsoft.com/office/officeart/2018/2/layout/IconVerticalSolidList"/>
    <dgm:cxn modelId="{F5F15EF5-44CA-1D49-A706-674FF5F32E3C}" type="presParOf" srcId="{D25FAF8E-A5F4-471D-B432-F825AF8D5E36}" destId="{797BBEE1-F203-2F46-B65A-752CCCECC576}" srcOrd="4" destOrd="0" presId="urn:microsoft.com/office/officeart/2018/2/layout/IconVerticalSolidList"/>
    <dgm:cxn modelId="{929AC078-82CB-4E48-8C2E-0C6AD6B35B16}" type="presParOf" srcId="{797BBEE1-F203-2F46-B65A-752CCCECC576}" destId="{32A0D08A-CD14-A745-9140-E56B9BE48BB1}" srcOrd="0" destOrd="0" presId="urn:microsoft.com/office/officeart/2018/2/layout/IconVerticalSolidList"/>
    <dgm:cxn modelId="{1F8CADA0-AA81-054A-B9F3-AEC258CBAB0D}" type="presParOf" srcId="{797BBEE1-F203-2F46-B65A-752CCCECC576}" destId="{573B190B-A821-DD44-BD56-4C2F6E9659C2}" srcOrd="1" destOrd="0" presId="urn:microsoft.com/office/officeart/2018/2/layout/IconVerticalSolidList"/>
    <dgm:cxn modelId="{282CB65C-CE6C-5C43-B072-54F9C55B702D}" type="presParOf" srcId="{797BBEE1-F203-2F46-B65A-752CCCECC576}" destId="{BABD1DCF-6A37-1D4D-A8A8-9EF6571A05C6}" srcOrd="2" destOrd="0" presId="urn:microsoft.com/office/officeart/2018/2/layout/IconVerticalSolidList"/>
    <dgm:cxn modelId="{14DA8D20-87E7-6C45-B6DC-C46D4A24E6BB}" type="presParOf" srcId="{797BBEE1-F203-2F46-B65A-752CCCECC576}" destId="{96992337-F865-3B49-971D-68A4434CAD8D}" srcOrd="3" destOrd="0" presId="urn:microsoft.com/office/officeart/2018/2/layout/IconVerticalSolidList"/>
    <dgm:cxn modelId="{22353FD7-29D3-C842-8997-9AF97A973244}" type="presParOf" srcId="{D25FAF8E-A5F4-471D-B432-F825AF8D5E36}" destId="{B7F0D3F6-0AD3-3C4D-B5A7-6B509C0128F2}" srcOrd="5" destOrd="0" presId="urn:microsoft.com/office/officeart/2018/2/layout/IconVerticalSolidList"/>
    <dgm:cxn modelId="{91FEB799-8ED4-174B-B29C-A406E477271F}" type="presParOf" srcId="{D25FAF8E-A5F4-471D-B432-F825AF8D5E36}" destId="{86A7F0B6-2EF4-9A4F-8F81-BFFF7D526D5D}" srcOrd="6" destOrd="0" presId="urn:microsoft.com/office/officeart/2018/2/layout/IconVerticalSolidList"/>
    <dgm:cxn modelId="{0CF7C606-F5F6-2548-82F9-5EDC59ACBBC6}" type="presParOf" srcId="{86A7F0B6-2EF4-9A4F-8F81-BFFF7D526D5D}" destId="{4B892E92-435F-AA40-9DA8-0C47BC741A25}" srcOrd="0" destOrd="0" presId="urn:microsoft.com/office/officeart/2018/2/layout/IconVerticalSolidList"/>
    <dgm:cxn modelId="{3228867F-E0CC-D54B-93D1-5E4BC04CACDC}" type="presParOf" srcId="{86A7F0B6-2EF4-9A4F-8F81-BFFF7D526D5D}" destId="{932C7948-A2E1-5C41-867B-284BE4EE5616}" srcOrd="1" destOrd="0" presId="urn:microsoft.com/office/officeart/2018/2/layout/IconVerticalSolidList"/>
    <dgm:cxn modelId="{BA0E5648-3AFE-0A48-BEDB-ADCCCD3CEC44}" type="presParOf" srcId="{86A7F0B6-2EF4-9A4F-8F81-BFFF7D526D5D}" destId="{70160DDE-FE08-014F-9F39-6B8DCF077F35}" srcOrd="2" destOrd="0" presId="urn:microsoft.com/office/officeart/2018/2/layout/IconVerticalSolidList"/>
    <dgm:cxn modelId="{A53CC2B9-7E83-8C42-A166-98907E4EE5C6}" type="presParOf" srcId="{86A7F0B6-2EF4-9A4F-8F81-BFFF7D526D5D}" destId="{7FB932E1-108B-6947-850B-F36697C17696}" srcOrd="3" destOrd="0" presId="urn:microsoft.com/office/officeart/2018/2/layout/IconVerticalSolidList"/>
    <dgm:cxn modelId="{6EBE1FE4-1ECA-0A48-9923-32ADE63476D7}" type="presParOf" srcId="{D25FAF8E-A5F4-471D-B432-F825AF8D5E36}" destId="{66366F26-D391-7D44-81CB-9D2661A87F20}" srcOrd="7" destOrd="0" presId="urn:microsoft.com/office/officeart/2018/2/layout/IconVerticalSolidList"/>
    <dgm:cxn modelId="{F0EC7AAB-A2E9-B44A-A531-F2FECC69A7CB}" type="presParOf" srcId="{D25FAF8E-A5F4-471D-B432-F825AF8D5E36}" destId="{2DF839C7-BAF1-7F4D-A915-10E4A129264C}" srcOrd="8" destOrd="0" presId="urn:microsoft.com/office/officeart/2018/2/layout/IconVerticalSolidList"/>
    <dgm:cxn modelId="{ACB41924-13DC-7C45-9F0F-89213ACC977D}" type="presParOf" srcId="{2DF839C7-BAF1-7F4D-A915-10E4A129264C}" destId="{C7D5D61D-D417-244B-B5B2-872B2FAF9A26}" srcOrd="0" destOrd="0" presId="urn:microsoft.com/office/officeart/2018/2/layout/IconVerticalSolidList"/>
    <dgm:cxn modelId="{34EC4B58-5407-A746-8C56-EF2DAD9846C3}" type="presParOf" srcId="{2DF839C7-BAF1-7F4D-A915-10E4A129264C}" destId="{E253B587-7EAA-2B44-A4E3-A9328363AEC9}" srcOrd="1" destOrd="0" presId="urn:microsoft.com/office/officeart/2018/2/layout/IconVerticalSolidList"/>
    <dgm:cxn modelId="{12B4BA3E-1715-B843-A573-0CDA5E807BFC}" type="presParOf" srcId="{2DF839C7-BAF1-7F4D-A915-10E4A129264C}" destId="{1ABC6550-6089-2642-957E-5D83E341E406}" srcOrd="2" destOrd="0" presId="urn:microsoft.com/office/officeart/2018/2/layout/IconVerticalSolidList"/>
    <dgm:cxn modelId="{9B493A77-52C1-6746-89C0-0A4F41C32419}" type="presParOf" srcId="{2DF839C7-BAF1-7F4D-A915-10E4A129264C}" destId="{92135349-0B06-F94F-A980-90F5C6FE12EA}" srcOrd="3" destOrd="0" presId="urn:microsoft.com/office/officeart/2018/2/layout/IconVerticalSolidList"/>
    <dgm:cxn modelId="{40649721-B88D-4E44-A2A0-46CBDB3391F2}" type="presParOf" srcId="{D25FAF8E-A5F4-471D-B432-F825AF8D5E36}" destId="{F0E6875E-91A3-194F-900D-20627572E6EE}" srcOrd="9" destOrd="0" presId="urn:microsoft.com/office/officeart/2018/2/layout/IconVerticalSolidList"/>
    <dgm:cxn modelId="{6C2F0B14-953F-5A40-9870-13D862BB5091}" type="presParOf" srcId="{D25FAF8E-A5F4-471D-B432-F825AF8D5E36}" destId="{AC8FADEF-E333-1E40-95AF-50AF50C0352B}" srcOrd="10" destOrd="0" presId="urn:microsoft.com/office/officeart/2018/2/layout/IconVerticalSolidList"/>
    <dgm:cxn modelId="{1D28B5AA-2D1A-7D4E-9C2B-468C599B3EE7}" type="presParOf" srcId="{AC8FADEF-E333-1E40-95AF-50AF50C0352B}" destId="{26E72276-700B-1140-AE37-7F834BA42582}" srcOrd="0" destOrd="0" presId="urn:microsoft.com/office/officeart/2018/2/layout/IconVerticalSolidList"/>
    <dgm:cxn modelId="{8CA2A845-2FE2-E542-8866-E716E2F29913}" type="presParOf" srcId="{AC8FADEF-E333-1E40-95AF-50AF50C0352B}" destId="{7D0921A4-64A1-FC4F-BF7D-F4A3E30A5353}" srcOrd="1" destOrd="0" presId="urn:microsoft.com/office/officeart/2018/2/layout/IconVerticalSolidList"/>
    <dgm:cxn modelId="{37643C3F-AA2C-3448-9D58-71C1F4123006}" type="presParOf" srcId="{AC8FADEF-E333-1E40-95AF-50AF50C0352B}" destId="{5D8E11B8-FCBD-1349-BAF5-7DC997FC277A}" srcOrd="2" destOrd="0" presId="urn:microsoft.com/office/officeart/2018/2/layout/IconVerticalSolidList"/>
    <dgm:cxn modelId="{0EBB8ED6-2461-4241-831F-7815D00A0D50}" type="presParOf" srcId="{AC8FADEF-E333-1E40-95AF-50AF50C0352B}" destId="{5C9E9F22-3A1C-6E47-B81F-3E4DCA68498D}" srcOrd="3" destOrd="0" presId="urn:microsoft.com/office/officeart/2018/2/layout/IconVerticalSolidList"/>
    <dgm:cxn modelId="{A0F1AC03-3F9F-F744-AB56-BC22A340CB93}" type="presParOf" srcId="{D25FAF8E-A5F4-471D-B432-F825AF8D5E36}" destId="{5419431B-3B71-804D-A2BA-381D77798B5C}" srcOrd="11" destOrd="0" presId="urn:microsoft.com/office/officeart/2018/2/layout/IconVerticalSolidList"/>
    <dgm:cxn modelId="{E55CB9E2-0DC6-E441-AA80-F85DB78FB344}" type="presParOf" srcId="{D25FAF8E-A5F4-471D-B432-F825AF8D5E36}" destId="{EEF23C70-7F57-6B4E-88E4-4DE8F1BE81C9}" srcOrd="12" destOrd="0" presId="urn:microsoft.com/office/officeart/2018/2/layout/IconVerticalSolidList"/>
    <dgm:cxn modelId="{DB3CA93E-D155-054C-85E5-659CD9416ED3}" type="presParOf" srcId="{EEF23C70-7F57-6B4E-88E4-4DE8F1BE81C9}" destId="{F2D85C30-A306-134E-9CB6-0A22657E7053}" srcOrd="0" destOrd="0" presId="urn:microsoft.com/office/officeart/2018/2/layout/IconVerticalSolidList"/>
    <dgm:cxn modelId="{53783E0E-55B4-F34F-BE16-959E35647E94}" type="presParOf" srcId="{EEF23C70-7F57-6B4E-88E4-4DE8F1BE81C9}" destId="{2B0FEEEB-C689-F641-988B-C3631251CACE}" srcOrd="1" destOrd="0" presId="urn:microsoft.com/office/officeart/2018/2/layout/IconVerticalSolidList"/>
    <dgm:cxn modelId="{803F995B-4CBF-9A46-BB9E-04C033D1F37F}" type="presParOf" srcId="{EEF23C70-7F57-6B4E-88E4-4DE8F1BE81C9}" destId="{E7223359-BAFE-F74C-9FD7-7D015524F0AA}" srcOrd="2" destOrd="0" presId="urn:microsoft.com/office/officeart/2018/2/layout/IconVerticalSolidList"/>
    <dgm:cxn modelId="{E530821C-3DA7-5B4F-B496-1E042AB30A91}" type="presParOf" srcId="{EEF23C70-7F57-6B4E-88E4-4DE8F1BE81C9}" destId="{10176EE8-5B57-F143-8B6A-7DDC64710197}" srcOrd="3" destOrd="0" presId="urn:microsoft.com/office/officeart/2018/2/layout/IconVerticalSolidList"/>
    <dgm:cxn modelId="{76668626-E2F9-0347-B7B5-8F0D1F3EF259}" type="presParOf" srcId="{D25FAF8E-A5F4-471D-B432-F825AF8D5E36}" destId="{1FCB9004-E5F5-1C42-9CB2-9F13B85C5611}" srcOrd="13" destOrd="0" presId="urn:microsoft.com/office/officeart/2018/2/layout/IconVerticalSolidList"/>
    <dgm:cxn modelId="{629B6F75-49C8-9045-8B47-2A9913745354}" type="presParOf" srcId="{D25FAF8E-A5F4-471D-B432-F825AF8D5E36}" destId="{A40EA526-D70F-1948-9716-96460A6E2290}" srcOrd="14" destOrd="0" presId="urn:microsoft.com/office/officeart/2018/2/layout/IconVerticalSolidList"/>
    <dgm:cxn modelId="{987D25EC-BF28-E540-AAD1-B59348C00B0E}" type="presParOf" srcId="{A40EA526-D70F-1948-9716-96460A6E2290}" destId="{3ADFD93F-EC0A-1544-8F4D-03E2A602F31E}" srcOrd="0" destOrd="0" presId="urn:microsoft.com/office/officeart/2018/2/layout/IconVerticalSolidList"/>
    <dgm:cxn modelId="{5286E5D6-C738-D844-A10C-AD7C9697C5DF}" type="presParOf" srcId="{A40EA526-D70F-1948-9716-96460A6E2290}" destId="{2B293D5B-671D-8C4B-96D2-079340C7205D}" srcOrd="1" destOrd="0" presId="urn:microsoft.com/office/officeart/2018/2/layout/IconVerticalSolidList"/>
    <dgm:cxn modelId="{C8CE1846-A3F7-C942-BF97-37C7E607304C}" type="presParOf" srcId="{A40EA526-D70F-1948-9716-96460A6E2290}" destId="{EFEE32AE-C552-C447-A80D-36EE2EF6E2D8}" srcOrd="2" destOrd="0" presId="urn:microsoft.com/office/officeart/2018/2/layout/IconVerticalSolidList"/>
    <dgm:cxn modelId="{08EA7B0C-AFA5-2D4D-82EA-8E3AA23419B8}" type="presParOf" srcId="{A40EA526-D70F-1948-9716-96460A6E2290}" destId="{E095946A-5995-864D-8571-A640323A465E}" srcOrd="3" destOrd="0" presId="urn:microsoft.com/office/officeart/2018/2/layout/IconVerticalSolidList"/>
    <dgm:cxn modelId="{AF88D2D2-8D65-2E44-BF9B-72D9956AC1FE}" type="presParOf" srcId="{D25FAF8E-A5F4-471D-B432-F825AF8D5E36}" destId="{9055BB7E-F254-694B-8814-A1C7F3434477}" srcOrd="15" destOrd="0" presId="urn:microsoft.com/office/officeart/2018/2/layout/IconVerticalSolidList"/>
    <dgm:cxn modelId="{A8984A2D-AB48-8344-8F74-66D776D7079D}" type="presParOf" srcId="{D25FAF8E-A5F4-471D-B432-F825AF8D5E36}" destId="{1080D395-DEC7-6A4F-A136-6B1D038E9FD8}" srcOrd="16" destOrd="0" presId="urn:microsoft.com/office/officeart/2018/2/layout/IconVerticalSolidList"/>
    <dgm:cxn modelId="{36BAAA0C-A5DA-7F42-9EA4-9C80B343A42D}" type="presParOf" srcId="{1080D395-DEC7-6A4F-A136-6B1D038E9FD8}" destId="{BDC29A14-AFC7-134B-BE04-432EFD822BD8}" srcOrd="0" destOrd="0" presId="urn:microsoft.com/office/officeart/2018/2/layout/IconVerticalSolidList"/>
    <dgm:cxn modelId="{137B27ED-3FAF-D945-84A4-948D0488C84F}" type="presParOf" srcId="{1080D395-DEC7-6A4F-A136-6B1D038E9FD8}" destId="{2898643A-B52C-2C45-8C8B-71A37884F893}" srcOrd="1" destOrd="0" presId="urn:microsoft.com/office/officeart/2018/2/layout/IconVerticalSolidList"/>
    <dgm:cxn modelId="{762B3CD5-AFB1-A74D-8AFB-44DE564C420C}" type="presParOf" srcId="{1080D395-DEC7-6A4F-A136-6B1D038E9FD8}" destId="{A75065A9-0927-094F-B499-09E4FD54164E}" srcOrd="2" destOrd="0" presId="urn:microsoft.com/office/officeart/2018/2/layout/IconVerticalSolidList"/>
    <dgm:cxn modelId="{E1891D5F-861B-E94A-87C9-1CCAB6B2DEEA}" type="presParOf" srcId="{1080D395-DEC7-6A4F-A136-6B1D038E9FD8}" destId="{AB7E2768-E424-B842-87B7-7877D778D15F}" srcOrd="3" destOrd="0" presId="urn:microsoft.com/office/officeart/2018/2/layout/IconVerticalSolidList"/>
    <dgm:cxn modelId="{785E0AFB-B3E3-2D47-91E4-51B23A6C0554}" type="presParOf" srcId="{D25FAF8E-A5F4-471D-B432-F825AF8D5E36}" destId="{9763069B-CFB7-BA47-90C8-2A1EF4BD8F29}" srcOrd="17" destOrd="0" presId="urn:microsoft.com/office/officeart/2018/2/layout/IconVerticalSolidList"/>
    <dgm:cxn modelId="{CAD9EFFB-6D41-A34D-A694-7D71543A436A}" type="presParOf" srcId="{D25FAF8E-A5F4-471D-B432-F825AF8D5E36}" destId="{144D41DD-C37C-D84A-AFFA-F8A69D28A56B}" srcOrd="18" destOrd="0" presId="urn:microsoft.com/office/officeart/2018/2/layout/IconVerticalSolidList"/>
    <dgm:cxn modelId="{C37B396E-2136-6646-A900-F2BA5D5FCB52}" type="presParOf" srcId="{144D41DD-C37C-D84A-AFFA-F8A69D28A56B}" destId="{48E22725-2F4E-8943-AEB1-D83AA2A62541}" srcOrd="0" destOrd="0" presId="urn:microsoft.com/office/officeart/2018/2/layout/IconVerticalSolidList"/>
    <dgm:cxn modelId="{A8343484-54A7-9C4A-9D6A-ADD62FF4AC0F}" type="presParOf" srcId="{144D41DD-C37C-D84A-AFFA-F8A69D28A56B}" destId="{FC76244D-A840-374A-9771-796BBD44FB8A}" srcOrd="1" destOrd="0" presId="urn:microsoft.com/office/officeart/2018/2/layout/IconVerticalSolidList"/>
    <dgm:cxn modelId="{85D53EC2-04EA-484E-8B3B-1D247471E94C}" type="presParOf" srcId="{144D41DD-C37C-D84A-AFFA-F8A69D28A56B}" destId="{959EEDD8-69CE-F248-AE1F-69FB6BAD8910}" srcOrd="2" destOrd="0" presId="urn:microsoft.com/office/officeart/2018/2/layout/IconVerticalSolidList"/>
    <dgm:cxn modelId="{9A7A456C-CF51-FC42-9EBB-1F886A0C62B8}" type="presParOf" srcId="{144D41DD-C37C-D84A-AFFA-F8A69D28A56B}" destId="{33F248CB-7150-264A-B0A9-2E07626F0A9D}" srcOrd="3" destOrd="0" presId="urn:microsoft.com/office/officeart/2018/2/layout/IconVerticalSolidList"/>
    <dgm:cxn modelId="{283EBC56-3F18-8F42-8586-33B08EF7C1D6}" type="presParOf" srcId="{D25FAF8E-A5F4-471D-B432-F825AF8D5E36}" destId="{35F86A8A-5704-3144-AEB0-47ACC275B8F5}" srcOrd="19" destOrd="0" presId="urn:microsoft.com/office/officeart/2018/2/layout/IconVerticalSolidList"/>
    <dgm:cxn modelId="{70B5C1A1-22D9-DC4B-9677-73902EF518C9}" type="presParOf" srcId="{D25FAF8E-A5F4-471D-B432-F825AF8D5E36}" destId="{D03BCE66-24DE-8645-84B9-B8482672C50F}" srcOrd="20" destOrd="0" presId="urn:microsoft.com/office/officeart/2018/2/layout/IconVerticalSolidList"/>
    <dgm:cxn modelId="{11794EA8-9D59-724E-AC44-7A20541EB3D5}" type="presParOf" srcId="{D03BCE66-24DE-8645-84B9-B8482672C50F}" destId="{7E5147D7-5AE4-9E41-8433-FFC4B0A7C564}" srcOrd="0" destOrd="0" presId="urn:microsoft.com/office/officeart/2018/2/layout/IconVerticalSolidList"/>
    <dgm:cxn modelId="{E88281DA-1A7B-E24B-A8A6-EC7E02174DBE}" type="presParOf" srcId="{D03BCE66-24DE-8645-84B9-B8482672C50F}" destId="{46F5EB59-A83C-E94F-8C2B-BF996F9E2176}" srcOrd="1" destOrd="0" presId="urn:microsoft.com/office/officeart/2018/2/layout/IconVerticalSolidList"/>
    <dgm:cxn modelId="{4C5421A4-B4CC-344C-88DD-6588BBF067B2}" type="presParOf" srcId="{D03BCE66-24DE-8645-84B9-B8482672C50F}" destId="{87ECC852-E522-A64C-820D-155EBCA1F074}" srcOrd="2" destOrd="0" presId="urn:microsoft.com/office/officeart/2018/2/layout/IconVerticalSolidList"/>
    <dgm:cxn modelId="{B3CC6CFF-E3FE-B34A-90E9-DC483B7BD001}" type="presParOf" srcId="{D03BCE66-24DE-8645-84B9-B8482672C50F}" destId="{ED8587FA-AE32-714A-AC8D-BEBBFE2AEE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00BA5-0749-496A-899E-F448C8F59CF9}">
      <dsp:nvSpPr>
        <dsp:cNvPr id="0" name=""/>
        <dsp:cNvSpPr/>
      </dsp:nvSpPr>
      <dsp:spPr>
        <a:xfrm>
          <a:off x="0" y="770"/>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171C6-596C-4491-AA29-8F3B9A9C42EA}">
      <dsp:nvSpPr>
        <dsp:cNvPr id="0" name=""/>
        <dsp:cNvSpPr/>
      </dsp:nvSpPr>
      <dsp:spPr>
        <a:xfrm>
          <a:off x="97467" y="73266"/>
          <a:ext cx="177213" cy="177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938C1-1E26-4AB3-8FB4-141FB8344DF9}">
      <dsp:nvSpPr>
        <dsp:cNvPr id="0" name=""/>
        <dsp:cNvSpPr/>
      </dsp:nvSpPr>
      <dsp:spPr>
        <a:xfrm>
          <a:off x="372149" y="770"/>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US" sz="1600" kern="1200"/>
            <a:t>Why is Networking Important?</a:t>
          </a:r>
          <a:endParaRPr lang="en-US" sz="1600" kern="1200">
            <a:latin typeface="Arial" panose="020B0604020202020204"/>
          </a:endParaRPr>
        </a:p>
      </dsp:txBody>
      <dsp:txXfrm>
        <a:off x="372149" y="770"/>
        <a:ext cx="10686375" cy="322207"/>
      </dsp:txXfrm>
    </dsp:sp>
    <dsp:sp modelId="{5A3FE9A6-0237-4C71-B693-46BC2B2690C3}">
      <dsp:nvSpPr>
        <dsp:cNvPr id="0" name=""/>
        <dsp:cNvSpPr/>
      </dsp:nvSpPr>
      <dsp:spPr>
        <a:xfrm>
          <a:off x="0" y="403529"/>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8E077-EB25-4A47-A9F0-3670C5024829}">
      <dsp:nvSpPr>
        <dsp:cNvPr id="0" name=""/>
        <dsp:cNvSpPr/>
      </dsp:nvSpPr>
      <dsp:spPr>
        <a:xfrm>
          <a:off x="97467" y="476025"/>
          <a:ext cx="177213" cy="177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96515-9A28-451B-B51C-03B4FDBD1024}">
      <dsp:nvSpPr>
        <dsp:cNvPr id="0" name=""/>
        <dsp:cNvSpPr/>
      </dsp:nvSpPr>
      <dsp:spPr>
        <a:xfrm>
          <a:off x="372149" y="403529"/>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US" sz="1600" kern="1200"/>
            <a:t>Happy Flow of Traffic</a:t>
          </a:r>
        </a:p>
      </dsp:txBody>
      <dsp:txXfrm>
        <a:off x="372149" y="403529"/>
        <a:ext cx="10686375" cy="322207"/>
      </dsp:txXfrm>
    </dsp:sp>
    <dsp:sp modelId="{32A0D08A-CD14-A745-9140-E56B9BE48BB1}">
      <dsp:nvSpPr>
        <dsp:cNvPr id="0" name=""/>
        <dsp:cNvSpPr/>
      </dsp:nvSpPr>
      <dsp:spPr>
        <a:xfrm>
          <a:off x="0" y="806288"/>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B190B-A821-DD44-BD56-4C2F6E9659C2}">
      <dsp:nvSpPr>
        <dsp:cNvPr id="0" name=""/>
        <dsp:cNvSpPr/>
      </dsp:nvSpPr>
      <dsp:spPr>
        <a:xfrm>
          <a:off x="97467" y="878784"/>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92337-F865-3B49-971D-68A4434CAD8D}">
      <dsp:nvSpPr>
        <dsp:cNvPr id="0" name=""/>
        <dsp:cNvSpPr/>
      </dsp:nvSpPr>
      <dsp:spPr>
        <a:xfrm>
          <a:off x="372149" y="806288"/>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GB" sz="1600" kern="1200"/>
            <a:t>IP Address Basics</a:t>
          </a:r>
        </a:p>
      </dsp:txBody>
      <dsp:txXfrm>
        <a:off x="372149" y="806288"/>
        <a:ext cx="10686375" cy="322207"/>
      </dsp:txXfrm>
    </dsp:sp>
    <dsp:sp modelId="{4B892E92-435F-AA40-9DA8-0C47BC741A25}">
      <dsp:nvSpPr>
        <dsp:cNvPr id="0" name=""/>
        <dsp:cNvSpPr/>
      </dsp:nvSpPr>
      <dsp:spPr>
        <a:xfrm>
          <a:off x="0" y="1209047"/>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C7948-A2E1-5C41-867B-284BE4EE5616}">
      <dsp:nvSpPr>
        <dsp:cNvPr id="0" name=""/>
        <dsp:cNvSpPr/>
      </dsp:nvSpPr>
      <dsp:spPr>
        <a:xfrm>
          <a:off x="97467" y="1281543"/>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B932E1-108B-6947-850B-F36697C17696}">
      <dsp:nvSpPr>
        <dsp:cNvPr id="0" name=""/>
        <dsp:cNvSpPr/>
      </dsp:nvSpPr>
      <dsp:spPr>
        <a:xfrm>
          <a:off x="372149" y="1209047"/>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GB" sz="1600" kern="1200"/>
            <a:t>IP Address Example</a:t>
          </a:r>
        </a:p>
      </dsp:txBody>
      <dsp:txXfrm>
        <a:off x="372149" y="1209047"/>
        <a:ext cx="10686375" cy="322207"/>
      </dsp:txXfrm>
    </dsp:sp>
    <dsp:sp modelId="{C7D5D61D-D417-244B-B5B2-872B2FAF9A26}">
      <dsp:nvSpPr>
        <dsp:cNvPr id="0" name=""/>
        <dsp:cNvSpPr/>
      </dsp:nvSpPr>
      <dsp:spPr>
        <a:xfrm>
          <a:off x="0" y="1611806"/>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3B587-7EAA-2B44-A4E3-A9328363AEC9}">
      <dsp:nvSpPr>
        <dsp:cNvPr id="0" name=""/>
        <dsp:cNvSpPr/>
      </dsp:nvSpPr>
      <dsp:spPr>
        <a:xfrm>
          <a:off x="97467" y="1684302"/>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135349-0B06-F94F-A980-90F5C6FE12EA}">
      <dsp:nvSpPr>
        <dsp:cNvPr id="0" name=""/>
        <dsp:cNvSpPr/>
      </dsp:nvSpPr>
      <dsp:spPr>
        <a:xfrm>
          <a:off x="372149" y="1611806"/>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GB" sz="1600" kern="1200"/>
            <a:t>Public Vs Private Ips</a:t>
          </a:r>
        </a:p>
      </dsp:txBody>
      <dsp:txXfrm>
        <a:off x="372149" y="1611806"/>
        <a:ext cx="10686375" cy="322207"/>
      </dsp:txXfrm>
    </dsp:sp>
    <dsp:sp modelId="{26E72276-700B-1140-AE37-7F834BA42582}">
      <dsp:nvSpPr>
        <dsp:cNvPr id="0" name=""/>
        <dsp:cNvSpPr/>
      </dsp:nvSpPr>
      <dsp:spPr>
        <a:xfrm>
          <a:off x="0" y="2014565"/>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921A4-64A1-FC4F-BF7D-F4A3E30A5353}">
      <dsp:nvSpPr>
        <dsp:cNvPr id="0" name=""/>
        <dsp:cNvSpPr/>
      </dsp:nvSpPr>
      <dsp:spPr>
        <a:xfrm>
          <a:off x="97467" y="2087062"/>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9E9F22-3A1C-6E47-B81F-3E4DCA68498D}">
      <dsp:nvSpPr>
        <dsp:cNvPr id="0" name=""/>
        <dsp:cNvSpPr/>
      </dsp:nvSpPr>
      <dsp:spPr>
        <a:xfrm>
          <a:off x="372149" y="2014565"/>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rtl="0">
            <a:lnSpc>
              <a:spcPct val="100000"/>
            </a:lnSpc>
            <a:spcBef>
              <a:spcPct val="0"/>
            </a:spcBef>
            <a:spcAft>
              <a:spcPct val="35000"/>
            </a:spcAft>
            <a:buNone/>
          </a:pPr>
          <a:r>
            <a:rPr lang="en-GB" sz="1600" kern="1200">
              <a:latin typeface="Arial" panose="020B0604020202020204"/>
            </a:rPr>
            <a:t>Classes of</a:t>
          </a:r>
          <a:r>
            <a:rPr lang="en-GB" sz="1600" kern="1200"/>
            <a:t> IPs &amp; CIDR</a:t>
          </a:r>
        </a:p>
      </dsp:txBody>
      <dsp:txXfrm>
        <a:off x="372149" y="2014565"/>
        <a:ext cx="10686375" cy="322207"/>
      </dsp:txXfrm>
    </dsp:sp>
    <dsp:sp modelId="{F2D85C30-A306-134E-9CB6-0A22657E7053}">
      <dsp:nvSpPr>
        <dsp:cNvPr id="0" name=""/>
        <dsp:cNvSpPr/>
      </dsp:nvSpPr>
      <dsp:spPr>
        <a:xfrm>
          <a:off x="0" y="2417324"/>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FEEEB-C689-F641-988B-C3631251CACE}">
      <dsp:nvSpPr>
        <dsp:cNvPr id="0" name=""/>
        <dsp:cNvSpPr/>
      </dsp:nvSpPr>
      <dsp:spPr>
        <a:xfrm>
          <a:off x="97467" y="2489821"/>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76EE8-5B57-F143-8B6A-7DDC64710197}">
      <dsp:nvSpPr>
        <dsp:cNvPr id="0" name=""/>
        <dsp:cNvSpPr/>
      </dsp:nvSpPr>
      <dsp:spPr>
        <a:xfrm>
          <a:off x="372149" y="2417324"/>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GB" sz="1600" kern="1200"/>
            <a:t>Subnetting</a:t>
          </a:r>
        </a:p>
      </dsp:txBody>
      <dsp:txXfrm>
        <a:off x="372149" y="2417324"/>
        <a:ext cx="10686375" cy="322207"/>
      </dsp:txXfrm>
    </dsp:sp>
    <dsp:sp modelId="{3ADFD93F-EC0A-1544-8F4D-03E2A602F31E}">
      <dsp:nvSpPr>
        <dsp:cNvPr id="0" name=""/>
        <dsp:cNvSpPr/>
      </dsp:nvSpPr>
      <dsp:spPr>
        <a:xfrm>
          <a:off x="0" y="2820083"/>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93D5B-671D-8C4B-96D2-079340C7205D}">
      <dsp:nvSpPr>
        <dsp:cNvPr id="0" name=""/>
        <dsp:cNvSpPr/>
      </dsp:nvSpPr>
      <dsp:spPr>
        <a:xfrm>
          <a:off x="97467" y="2892580"/>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5946A-5995-864D-8571-A640323A465E}">
      <dsp:nvSpPr>
        <dsp:cNvPr id="0" name=""/>
        <dsp:cNvSpPr/>
      </dsp:nvSpPr>
      <dsp:spPr>
        <a:xfrm>
          <a:off x="372149" y="2820083"/>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GB" sz="1600" kern="1200"/>
            <a:t>Routers &amp; Gateways</a:t>
          </a:r>
        </a:p>
      </dsp:txBody>
      <dsp:txXfrm>
        <a:off x="372149" y="2820083"/>
        <a:ext cx="10686375" cy="322207"/>
      </dsp:txXfrm>
    </dsp:sp>
    <dsp:sp modelId="{BDC29A14-AFC7-134B-BE04-432EFD822BD8}">
      <dsp:nvSpPr>
        <dsp:cNvPr id="0" name=""/>
        <dsp:cNvSpPr/>
      </dsp:nvSpPr>
      <dsp:spPr>
        <a:xfrm>
          <a:off x="0" y="3222842"/>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8643A-B52C-2C45-8C8B-71A37884F893}">
      <dsp:nvSpPr>
        <dsp:cNvPr id="0" name=""/>
        <dsp:cNvSpPr/>
      </dsp:nvSpPr>
      <dsp:spPr>
        <a:xfrm>
          <a:off x="97467" y="3295339"/>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E2768-E424-B842-87B7-7877D778D15F}">
      <dsp:nvSpPr>
        <dsp:cNvPr id="0" name=""/>
        <dsp:cNvSpPr/>
      </dsp:nvSpPr>
      <dsp:spPr>
        <a:xfrm>
          <a:off x="372149" y="3222842"/>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GB" sz="1600" kern="1200"/>
            <a:t>NAT</a:t>
          </a:r>
        </a:p>
      </dsp:txBody>
      <dsp:txXfrm>
        <a:off x="372149" y="3222842"/>
        <a:ext cx="10686375" cy="322207"/>
      </dsp:txXfrm>
    </dsp:sp>
    <dsp:sp modelId="{48E22725-2F4E-8943-AEB1-D83AA2A62541}">
      <dsp:nvSpPr>
        <dsp:cNvPr id="0" name=""/>
        <dsp:cNvSpPr/>
      </dsp:nvSpPr>
      <dsp:spPr>
        <a:xfrm>
          <a:off x="0" y="3625601"/>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244D-A840-374A-9771-796BBD44FB8A}">
      <dsp:nvSpPr>
        <dsp:cNvPr id="0" name=""/>
        <dsp:cNvSpPr/>
      </dsp:nvSpPr>
      <dsp:spPr>
        <a:xfrm>
          <a:off x="97467" y="3698098"/>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F248CB-7150-264A-B0A9-2E07626F0A9D}">
      <dsp:nvSpPr>
        <dsp:cNvPr id="0" name=""/>
        <dsp:cNvSpPr/>
      </dsp:nvSpPr>
      <dsp:spPr>
        <a:xfrm>
          <a:off x="372149" y="3625601"/>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GB" sz="1600" kern="1200"/>
            <a:t>Tools</a:t>
          </a:r>
        </a:p>
      </dsp:txBody>
      <dsp:txXfrm>
        <a:off x="372149" y="3625601"/>
        <a:ext cx="10686375" cy="322207"/>
      </dsp:txXfrm>
    </dsp:sp>
    <dsp:sp modelId="{7E5147D7-5AE4-9E41-8433-FFC4B0A7C564}">
      <dsp:nvSpPr>
        <dsp:cNvPr id="0" name=""/>
        <dsp:cNvSpPr/>
      </dsp:nvSpPr>
      <dsp:spPr>
        <a:xfrm>
          <a:off x="0" y="4028360"/>
          <a:ext cx="11058524" cy="32220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5EB59-A83C-E94F-8C2B-BF996F9E2176}">
      <dsp:nvSpPr>
        <dsp:cNvPr id="0" name=""/>
        <dsp:cNvSpPr/>
      </dsp:nvSpPr>
      <dsp:spPr>
        <a:xfrm>
          <a:off x="97467" y="4100857"/>
          <a:ext cx="177213" cy="177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8587FA-AE32-714A-AC8D-BEBBFE2AEE67}">
      <dsp:nvSpPr>
        <dsp:cNvPr id="0" name=""/>
        <dsp:cNvSpPr/>
      </dsp:nvSpPr>
      <dsp:spPr>
        <a:xfrm>
          <a:off x="372149" y="4028360"/>
          <a:ext cx="10686375" cy="32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0" tIns="34100" rIns="34100" bIns="34100" numCol="1" spcCol="1270" anchor="ctr" anchorCtr="0">
          <a:noAutofit/>
        </a:bodyPr>
        <a:lstStyle/>
        <a:p>
          <a:pPr marL="0" lvl="0" indent="0" algn="l" defTabSz="711200">
            <a:lnSpc>
              <a:spcPct val="100000"/>
            </a:lnSpc>
            <a:spcBef>
              <a:spcPct val="0"/>
            </a:spcBef>
            <a:spcAft>
              <a:spcPct val="35000"/>
            </a:spcAft>
            <a:buNone/>
          </a:pPr>
          <a:r>
            <a:rPr lang="en-IN" sz="1600" b="0" i="0" u="none" kern="1200"/>
            <a:t>Network measurements/metrics</a:t>
          </a:r>
          <a:endParaRPr lang="en-GB" sz="1600" b="0" kern="1200"/>
        </a:p>
      </dsp:txBody>
      <dsp:txXfrm>
        <a:off x="372149" y="4028360"/>
        <a:ext cx="10686375" cy="3222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6CC04A-F74E-0048-B3A4-D80A1A63F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vl1pPr>
          </a:lstStyle>
          <a:p>
            <a:pPr>
              <a:defRPr/>
            </a:pPr>
            <a:endParaRPr lang="en-US"/>
          </a:p>
        </p:txBody>
      </p:sp>
      <p:sp>
        <p:nvSpPr>
          <p:cNvPr id="3" name="Date Placeholder 2">
            <a:extLst>
              <a:ext uri="{FF2B5EF4-FFF2-40B4-BE49-F238E27FC236}">
                <a16:creationId xmlns:a16="http://schemas.microsoft.com/office/drawing/2014/main" id="{0769D024-70B1-E84F-A3DC-B0373253BC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vl1pPr>
          </a:lstStyle>
          <a:p>
            <a:pPr>
              <a:defRPr/>
            </a:pPr>
            <a:fld id="{6782068E-4A6E-5A43-BB75-97BF344763B8}" type="datetimeFigureOut">
              <a:rPr lang="en-US"/>
              <a:pPr>
                <a:defRPr/>
              </a:pPr>
              <a:t>9/11/2025</a:t>
            </a:fld>
            <a:endParaRPr lang="en-US"/>
          </a:p>
        </p:txBody>
      </p:sp>
      <p:sp>
        <p:nvSpPr>
          <p:cNvPr id="4" name="Footer Placeholder 3">
            <a:extLst>
              <a:ext uri="{FF2B5EF4-FFF2-40B4-BE49-F238E27FC236}">
                <a16:creationId xmlns:a16="http://schemas.microsoft.com/office/drawing/2014/main" id="{03A07687-9EFD-0541-9B95-61555C2405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vl1pPr>
          </a:lstStyle>
          <a:p>
            <a:pPr>
              <a:defRPr/>
            </a:pPr>
            <a:endParaRPr lang="en-US"/>
          </a:p>
        </p:txBody>
      </p:sp>
      <p:sp>
        <p:nvSpPr>
          <p:cNvPr id="5" name="Slide Number Placeholder 4">
            <a:extLst>
              <a:ext uri="{FF2B5EF4-FFF2-40B4-BE49-F238E27FC236}">
                <a16:creationId xmlns:a16="http://schemas.microsoft.com/office/drawing/2014/main" id="{12FC2DA7-3AC5-6D4D-A044-807DB68054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vl1pPr>
          </a:lstStyle>
          <a:p>
            <a:pPr>
              <a:defRPr/>
            </a:pPr>
            <a:fld id="{839CE498-8205-6041-A320-46A1AF9CEBA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7BD3AC-A308-E74E-9618-32ACC9D348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dirty="0">
                <a:latin typeface="Arial" panose="020B0604020202020204" pitchFamily="34" charset="0"/>
              </a:defRPr>
            </a:lvl1pPr>
          </a:lstStyle>
          <a:p>
            <a:pPr>
              <a:defRPr/>
            </a:pPr>
            <a:endParaRPr lang="en-US"/>
          </a:p>
        </p:txBody>
      </p:sp>
      <p:sp>
        <p:nvSpPr>
          <p:cNvPr id="3" name="Date Placeholder 2">
            <a:extLst>
              <a:ext uri="{FF2B5EF4-FFF2-40B4-BE49-F238E27FC236}">
                <a16:creationId xmlns:a16="http://schemas.microsoft.com/office/drawing/2014/main" id="{F278F4D5-63BE-954E-B310-93387BC8AF6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smtClean="0">
                <a:latin typeface="Arial" panose="020B0604020202020204" pitchFamily="34" charset="0"/>
              </a:defRPr>
            </a:lvl1pPr>
          </a:lstStyle>
          <a:p>
            <a:pPr>
              <a:defRPr/>
            </a:pPr>
            <a:fld id="{90F79030-ABB6-1B44-AB34-BCBC72BA5304}" type="datetimeFigureOut">
              <a:rPr lang="en-US"/>
              <a:pPr>
                <a:defRPr/>
              </a:pPr>
              <a:t>9/11/2025</a:t>
            </a:fld>
            <a:endParaRPr lang="en-US"/>
          </a:p>
        </p:txBody>
      </p:sp>
      <p:sp>
        <p:nvSpPr>
          <p:cNvPr id="4" name="Slide Image Placeholder 3">
            <a:extLst>
              <a:ext uri="{FF2B5EF4-FFF2-40B4-BE49-F238E27FC236}">
                <a16:creationId xmlns:a16="http://schemas.microsoft.com/office/drawing/2014/main" id="{4552123B-7FF3-4F47-B4BF-E3423F94A84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73C612B-D67D-484F-9608-DCF79EAA9E6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9735465-F5B3-7847-9310-D82796682E1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dirty="0">
                <a:latin typeface="Arial" panose="020B0604020202020204"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9AECF610-309A-0846-A7A1-D5C18FCA794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smtClean="0">
                <a:latin typeface="Arial" panose="020B0604020202020204" pitchFamily="34" charset="0"/>
              </a:defRPr>
            </a:lvl1pPr>
          </a:lstStyle>
          <a:p>
            <a:pPr>
              <a:defRPr/>
            </a:pPr>
            <a:fld id="{E100F4DD-433F-9D42-8752-618973F7408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100F4DD-433F-9D42-8752-618973F74080}" type="slidenum">
              <a:rPr lang="en-US" smtClean="0"/>
              <a:pPr>
                <a:defRPr/>
              </a:pPr>
              <a:t>1</a:t>
            </a:fld>
            <a:endParaRPr lang="en-US"/>
          </a:p>
        </p:txBody>
      </p:sp>
    </p:spTree>
    <p:extLst>
      <p:ext uri="{BB962C8B-B14F-4D97-AF65-F5344CB8AC3E}">
        <p14:creationId xmlns:p14="http://schemas.microsoft.com/office/powerpoint/2010/main" val="116149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100F4DD-433F-9D42-8752-618973F74080}" type="slidenum">
              <a:rPr lang="en-US" smtClean="0"/>
              <a:pPr>
                <a:defRPr/>
              </a:pPr>
              <a:t>2</a:t>
            </a:fld>
            <a:endParaRPr lang="en-US"/>
          </a:p>
        </p:txBody>
      </p:sp>
    </p:spTree>
    <p:extLst>
      <p:ext uri="{BB962C8B-B14F-4D97-AF65-F5344CB8AC3E}">
        <p14:creationId xmlns:p14="http://schemas.microsoft.com/office/powerpoint/2010/main" val="104137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Nithya</a:t>
            </a:r>
          </a:p>
        </p:txBody>
      </p:sp>
      <p:sp>
        <p:nvSpPr>
          <p:cNvPr id="4" name="Slide Number Placeholder 3"/>
          <p:cNvSpPr>
            <a:spLocks noGrp="1"/>
          </p:cNvSpPr>
          <p:nvPr>
            <p:ph type="sldNum" sz="quarter" idx="5"/>
          </p:nvPr>
        </p:nvSpPr>
        <p:spPr/>
        <p:txBody>
          <a:bodyPr/>
          <a:lstStyle/>
          <a:p>
            <a:pPr>
              <a:defRPr/>
            </a:pPr>
            <a:fld id="{E100F4DD-433F-9D42-8752-618973F74080}" type="slidenum">
              <a:rPr lang="en-US"/>
              <a:pPr>
                <a:defRPr/>
              </a:pPr>
              <a:t>3</a:t>
            </a:fld>
            <a:endParaRPr lang="en-US"/>
          </a:p>
        </p:txBody>
      </p:sp>
    </p:spTree>
    <p:extLst>
      <p:ext uri="{BB962C8B-B14F-4D97-AF65-F5344CB8AC3E}">
        <p14:creationId xmlns:p14="http://schemas.microsoft.com/office/powerpoint/2010/main" val="316552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C6660-C0AC-B365-D543-3BBEF4F1D7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88EAB-7420-BD6A-76DF-719D6E7E7D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9DFE5-7D85-BC14-F275-E6119867EC45}"/>
              </a:ext>
            </a:extLst>
          </p:cNvPr>
          <p:cNvSpPr>
            <a:spLocks noGrp="1"/>
          </p:cNvSpPr>
          <p:nvPr>
            <p:ph type="body" idx="1"/>
          </p:nvPr>
        </p:nvSpPr>
        <p:spPr/>
        <p:txBody>
          <a:bodyPr/>
          <a:lstStyle/>
          <a:p>
            <a:r>
              <a:rPr lang="en-US">
                <a:latin typeface="Calibri"/>
                <a:cs typeface="Calibri"/>
              </a:rPr>
              <a:t>Nithya</a:t>
            </a:r>
          </a:p>
        </p:txBody>
      </p:sp>
      <p:sp>
        <p:nvSpPr>
          <p:cNvPr id="4" name="Slide Number Placeholder 3">
            <a:extLst>
              <a:ext uri="{FF2B5EF4-FFF2-40B4-BE49-F238E27FC236}">
                <a16:creationId xmlns:a16="http://schemas.microsoft.com/office/drawing/2014/main" id="{1A3E8AC1-816C-DED5-D226-8472B26B5671}"/>
              </a:ext>
            </a:extLst>
          </p:cNvPr>
          <p:cNvSpPr>
            <a:spLocks noGrp="1"/>
          </p:cNvSpPr>
          <p:nvPr>
            <p:ph type="sldNum" sz="quarter" idx="5"/>
          </p:nvPr>
        </p:nvSpPr>
        <p:spPr/>
        <p:txBody>
          <a:bodyPr/>
          <a:lstStyle/>
          <a:p>
            <a:pPr>
              <a:defRPr/>
            </a:pPr>
            <a:fld id="{E100F4DD-433F-9D42-8752-618973F74080}" type="slidenum">
              <a:rPr lang="en-US"/>
              <a:pPr>
                <a:defRPr/>
              </a:pPr>
              <a:t>4</a:t>
            </a:fld>
            <a:endParaRPr lang="en-US"/>
          </a:p>
        </p:txBody>
      </p:sp>
    </p:spTree>
    <p:extLst>
      <p:ext uri="{BB962C8B-B14F-4D97-AF65-F5344CB8AC3E}">
        <p14:creationId xmlns:p14="http://schemas.microsoft.com/office/powerpoint/2010/main" val="347872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Nithya</a:t>
            </a:r>
          </a:p>
        </p:txBody>
      </p:sp>
      <p:sp>
        <p:nvSpPr>
          <p:cNvPr id="4" name="Slide Number Placeholder 3"/>
          <p:cNvSpPr>
            <a:spLocks noGrp="1"/>
          </p:cNvSpPr>
          <p:nvPr>
            <p:ph type="sldNum" sz="quarter" idx="5"/>
          </p:nvPr>
        </p:nvSpPr>
        <p:spPr/>
        <p:txBody>
          <a:bodyPr/>
          <a:lstStyle/>
          <a:p>
            <a:pPr>
              <a:defRPr/>
            </a:pPr>
            <a:fld id="{E100F4DD-433F-9D42-8752-618973F74080}" type="slidenum">
              <a:rPr lang="en-US"/>
              <a:pPr>
                <a:defRPr/>
              </a:pPr>
              <a:t>5</a:t>
            </a:fld>
            <a:endParaRPr lang="en-US"/>
          </a:p>
        </p:txBody>
      </p:sp>
    </p:spTree>
    <p:extLst>
      <p:ext uri="{BB962C8B-B14F-4D97-AF65-F5344CB8AC3E}">
        <p14:creationId xmlns:p14="http://schemas.microsoft.com/office/powerpoint/2010/main" val="2924365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285E8-160F-8198-9F74-4F6274151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6C603-D758-CE5E-D0F2-757A78D3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4A0202-1A33-2EE5-05CB-26EDC422B7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9D089B-F67A-5347-72EE-A29FCEEDF0DE}"/>
              </a:ext>
            </a:extLst>
          </p:cNvPr>
          <p:cNvSpPr>
            <a:spLocks noGrp="1"/>
          </p:cNvSpPr>
          <p:nvPr>
            <p:ph type="sldNum" sz="quarter" idx="5"/>
          </p:nvPr>
        </p:nvSpPr>
        <p:spPr/>
        <p:txBody>
          <a:bodyPr/>
          <a:lstStyle/>
          <a:p>
            <a:pPr>
              <a:defRPr/>
            </a:pPr>
            <a:fld id="{E100F4DD-433F-9D42-8752-618973F74080}" type="slidenum">
              <a:rPr lang="en-US" smtClean="0"/>
              <a:pPr>
                <a:defRPr/>
              </a:pPr>
              <a:t>6</a:t>
            </a:fld>
            <a:endParaRPr lang="en-US"/>
          </a:p>
        </p:txBody>
      </p:sp>
    </p:spTree>
    <p:extLst>
      <p:ext uri="{BB962C8B-B14F-4D97-AF65-F5344CB8AC3E}">
        <p14:creationId xmlns:p14="http://schemas.microsoft.com/office/powerpoint/2010/main" val="3405918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100F4DD-433F-9D42-8752-618973F74080}" type="slidenum">
              <a:rPr lang="en-US" smtClean="0"/>
              <a:pPr>
                <a:defRPr/>
              </a:pPr>
              <a:t>17</a:t>
            </a:fld>
            <a:endParaRPr lang="en-US"/>
          </a:p>
        </p:txBody>
      </p:sp>
    </p:spTree>
    <p:extLst>
      <p:ext uri="{BB962C8B-B14F-4D97-AF65-F5344CB8AC3E}">
        <p14:creationId xmlns:p14="http://schemas.microsoft.com/office/powerpoint/2010/main" val="623128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5BC1842-1AA2-E248-8D74-DA9CC1F8097B}"/>
              </a:ext>
            </a:extLst>
          </p:cNvPr>
          <p:cNvCxnSpPr>
            <a:cxnSpLocks/>
          </p:cNvCxnSpPr>
          <p:nvPr/>
        </p:nvCxnSpPr>
        <p:spPr>
          <a:xfrm>
            <a:off x="666750" y="5038725"/>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5250" y="1990726"/>
            <a:ext cx="6475625" cy="2833982"/>
          </a:xfrm>
        </p:spPr>
        <p:txBody>
          <a:bodyPr anchor="b"/>
          <a:lstStyle>
            <a:lvl1pPr algn="l">
              <a:defRPr sz="6000" b="1">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525251" y="5278732"/>
            <a:ext cx="7647200"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6" name="Graphic 5">
            <a:extLst>
              <a:ext uri="{FF2B5EF4-FFF2-40B4-BE49-F238E27FC236}">
                <a16:creationId xmlns:a16="http://schemas.microsoft.com/office/drawing/2014/main" id="{F75DD5DF-B308-0D49-8B63-8E5315E2914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34744" y="582344"/>
            <a:ext cx="2149348" cy="413336"/>
          </a:xfrm>
          <a:prstGeom prst="rect">
            <a:avLst/>
          </a:prstGeom>
        </p:spPr>
      </p:pic>
    </p:spTree>
    <p:extLst>
      <p:ext uri="{BB962C8B-B14F-4D97-AF65-F5344CB8AC3E}">
        <p14:creationId xmlns:p14="http://schemas.microsoft.com/office/powerpoint/2010/main" val="305944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DA66F2CF-2F42-5248-9C10-6405D62601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00050" cy="865188"/>
          </a:xfrm>
          <a:prstGeom prst="rect">
            <a:avLst/>
          </a:prstGeom>
        </p:spPr>
      </p:pic>
      <p:sp>
        <p:nvSpPr>
          <p:cNvPr id="4" name="TextBox 6">
            <a:extLst>
              <a:ext uri="{FF2B5EF4-FFF2-40B4-BE49-F238E27FC236}">
                <a16:creationId xmlns:a16="http://schemas.microsoft.com/office/drawing/2014/main" id="{D352EF0B-6323-DC4A-96F2-9F8D230E2D28}"/>
              </a:ext>
            </a:extLst>
          </p:cNvPr>
          <p:cNvSpPr txBox="1">
            <a:spLocks noChangeArrowheads="1"/>
          </p:cNvSpPr>
          <p:nvPr/>
        </p:nvSpPr>
        <p:spPr bwMode="auto">
          <a:xfrm>
            <a:off x="619125" y="6457950"/>
            <a:ext cx="2727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rgbClr val="989998"/>
                </a:solidFill>
              </a:rPr>
              <a:t>© Presidio, Inc. All rights reserved. Proprietary and Confidential. </a:t>
            </a:r>
          </a:p>
        </p:txBody>
      </p:sp>
      <p:cxnSp>
        <p:nvCxnSpPr>
          <p:cNvPr id="5" name="Straight Connector 4">
            <a:extLst>
              <a:ext uri="{FF2B5EF4-FFF2-40B4-BE49-F238E27FC236}">
                <a16:creationId xmlns:a16="http://schemas.microsoft.com/office/drawing/2014/main" id="{FEAD2150-CC17-0841-8FA6-F620F8E136E1}"/>
              </a:ext>
            </a:extLst>
          </p:cNvPr>
          <p:cNvCxnSpPr>
            <a:cxnSpLocks/>
          </p:cNvCxnSpPr>
          <p:nvPr/>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685800" y="238125"/>
            <a:ext cx="11058525" cy="976313"/>
          </a:xfrm>
        </p:spPr>
        <p:txBody>
          <a:bodyPr>
            <a:normAutofit/>
          </a:bodyPr>
          <a:lstStyle>
            <a:lvl1pPr>
              <a:defRPr sz="3600" b="1"/>
            </a:lvl1pPr>
          </a:lstStyle>
          <a:p>
            <a:r>
              <a:rPr lang="en-GB"/>
              <a:t>Click to edit Master title style</a:t>
            </a:r>
            <a:endParaRPr lang="en-US"/>
          </a:p>
        </p:txBody>
      </p:sp>
      <p:sp>
        <p:nvSpPr>
          <p:cNvPr id="7" name="Slide Number Placeholder 5">
            <a:extLst>
              <a:ext uri="{FF2B5EF4-FFF2-40B4-BE49-F238E27FC236}">
                <a16:creationId xmlns:a16="http://schemas.microsoft.com/office/drawing/2014/main" id="{31237975-F5FC-224D-93D4-1BD687D25CB6}"/>
              </a:ext>
            </a:extLst>
          </p:cNvPr>
          <p:cNvSpPr>
            <a:spLocks noGrp="1"/>
          </p:cNvSpPr>
          <p:nvPr>
            <p:ph type="sldNum" sz="quarter" idx="10"/>
          </p:nvPr>
        </p:nvSpPr>
        <p:spPr>
          <a:xfrm>
            <a:off x="0" y="6337300"/>
            <a:ext cx="685800" cy="365125"/>
          </a:xfrm>
        </p:spPr>
        <p:txBody>
          <a:bodyPr/>
          <a:lstStyle>
            <a:lvl1pPr algn="r">
              <a:defRPr sz="1600" smtClean="0">
                <a:solidFill>
                  <a:srgbClr val="333333"/>
                </a:solidFill>
              </a:defRPr>
            </a:lvl1pPr>
          </a:lstStyle>
          <a:p>
            <a:pPr>
              <a:defRPr/>
            </a:pPr>
            <a:fld id="{A1949909-090E-7F47-8180-F1C1AE5B4616}" type="slidenum">
              <a:rPr lang="en-US"/>
              <a:pPr>
                <a:defRPr/>
              </a:pPr>
              <a:t>‹#›</a:t>
            </a:fld>
            <a:endParaRPr lang="en-US"/>
          </a:p>
        </p:txBody>
      </p:sp>
      <p:pic>
        <p:nvPicPr>
          <p:cNvPr id="8" name="Graphic 7">
            <a:extLst>
              <a:ext uri="{FF2B5EF4-FFF2-40B4-BE49-F238E27FC236}">
                <a16:creationId xmlns:a16="http://schemas.microsoft.com/office/drawing/2014/main" id="{43B43F62-D041-A34A-8BBA-6307FF5E1623}"/>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404533" y="6360160"/>
            <a:ext cx="1397927" cy="268832"/>
          </a:xfrm>
          <a:prstGeom prst="rect">
            <a:avLst/>
          </a:prstGeom>
        </p:spPr>
      </p:pic>
    </p:spTree>
    <p:extLst>
      <p:ext uri="{BB962C8B-B14F-4D97-AF65-F5344CB8AC3E}">
        <p14:creationId xmlns:p14="http://schemas.microsoft.com/office/powerpoint/2010/main" val="189400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no footer">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C92F021B-3E8B-7C4F-B75C-5349E20231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00050" cy="865188"/>
          </a:xfrm>
          <a:prstGeom prst="rect">
            <a:avLst/>
          </a:prstGeom>
        </p:spPr>
      </p:pic>
      <p:sp>
        <p:nvSpPr>
          <p:cNvPr id="17" name="Title 1"/>
          <p:cNvSpPr>
            <a:spLocks noGrp="1"/>
          </p:cNvSpPr>
          <p:nvPr>
            <p:ph type="title"/>
          </p:nvPr>
        </p:nvSpPr>
        <p:spPr>
          <a:xfrm>
            <a:off x="685800" y="238125"/>
            <a:ext cx="11058525" cy="976313"/>
          </a:xfrm>
        </p:spPr>
        <p:txBody>
          <a:bodyPr>
            <a:normAutofit/>
          </a:bodyPr>
          <a:lstStyle>
            <a:lvl1pPr>
              <a:defRPr sz="3600" b="1"/>
            </a:lvl1pPr>
          </a:lstStyle>
          <a:p>
            <a:r>
              <a:rPr lang="en-GB"/>
              <a:t>Click to edit Master title style</a:t>
            </a:r>
            <a:endParaRPr lang="en-US"/>
          </a:p>
        </p:txBody>
      </p:sp>
    </p:spTree>
    <p:extLst>
      <p:ext uri="{BB962C8B-B14F-4D97-AF65-F5344CB8AC3E}">
        <p14:creationId xmlns:p14="http://schemas.microsoft.com/office/powerpoint/2010/main" val="232578574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E4508082-3C66-DE41-824B-8C7D959EE1AE}"/>
              </a:ext>
            </a:extLst>
          </p:cNvPr>
          <p:cNvSpPr txBox="1">
            <a:spLocks noChangeArrowheads="1"/>
          </p:cNvSpPr>
          <p:nvPr/>
        </p:nvSpPr>
        <p:spPr bwMode="auto">
          <a:xfrm>
            <a:off x="619125" y="6457950"/>
            <a:ext cx="2727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rgbClr val="989998"/>
                </a:solidFill>
              </a:rPr>
              <a:t>© Presidio, Inc. All rights reserved. Proprietary and Confidential. </a:t>
            </a:r>
          </a:p>
        </p:txBody>
      </p:sp>
      <p:cxnSp>
        <p:nvCxnSpPr>
          <p:cNvPr id="3" name="Straight Connector 2">
            <a:extLst>
              <a:ext uri="{FF2B5EF4-FFF2-40B4-BE49-F238E27FC236}">
                <a16:creationId xmlns:a16="http://schemas.microsoft.com/office/drawing/2014/main" id="{818E294F-853D-3F43-97FD-73DCB4910F35}"/>
              </a:ext>
            </a:extLst>
          </p:cNvPr>
          <p:cNvCxnSpPr>
            <a:cxnSpLocks/>
          </p:cNvCxnSpPr>
          <p:nvPr/>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9983A090-E8F6-644B-8CAD-AC1AE541E5E3}"/>
              </a:ext>
            </a:extLst>
          </p:cNvPr>
          <p:cNvSpPr>
            <a:spLocks noGrp="1"/>
          </p:cNvSpPr>
          <p:nvPr>
            <p:ph type="sldNum" sz="quarter" idx="10"/>
          </p:nvPr>
        </p:nvSpPr>
        <p:spPr>
          <a:xfrm>
            <a:off x="0" y="6337300"/>
            <a:ext cx="685800" cy="365125"/>
          </a:xfrm>
        </p:spPr>
        <p:txBody>
          <a:bodyPr/>
          <a:lstStyle>
            <a:lvl1pPr algn="r">
              <a:defRPr sz="1600" smtClean="0">
                <a:solidFill>
                  <a:srgbClr val="333333"/>
                </a:solidFill>
              </a:defRPr>
            </a:lvl1pPr>
          </a:lstStyle>
          <a:p>
            <a:pPr>
              <a:defRPr/>
            </a:pPr>
            <a:fld id="{69BFB6C7-4CFE-684D-9F0F-089FE7A8AE8E}" type="slidenum">
              <a:rPr lang="en-US"/>
              <a:pPr>
                <a:defRPr/>
              </a:pPr>
              <a:t>‹#›</a:t>
            </a:fld>
            <a:endParaRPr lang="en-US"/>
          </a:p>
        </p:txBody>
      </p:sp>
      <p:pic>
        <p:nvPicPr>
          <p:cNvPr id="6" name="Graphic 5">
            <a:extLst>
              <a:ext uri="{FF2B5EF4-FFF2-40B4-BE49-F238E27FC236}">
                <a16:creationId xmlns:a16="http://schemas.microsoft.com/office/drawing/2014/main" id="{28D010D6-C6F8-F141-A1B1-181F06E83DF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04533" y="6360160"/>
            <a:ext cx="1397927" cy="268832"/>
          </a:xfrm>
          <a:prstGeom prst="rect">
            <a:avLst/>
          </a:prstGeom>
        </p:spPr>
      </p:pic>
    </p:spTree>
    <p:extLst>
      <p:ext uri="{BB962C8B-B14F-4D97-AF65-F5344CB8AC3E}">
        <p14:creationId xmlns:p14="http://schemas.microsoft.com/office/powerpoint/2010/main" val="3700717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403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401AD8-5990-D04D-B5D4-8857BA954750}"/>
              </a:ext>
            </a:extLst>
          </p:cNvPr>
          <p:cNvSpPr/>
          <p:nvPr/>
        </p:nvSpPr>
        <p:spPr>
          <a:xfrm>
            <a:off x="896938" y="1662113"/>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Title 1"/>
          <p:cNvSpPr>
            <a:spLocks noGrp="1"/>
          </p:cNvSpPr>
          <p:nvPr>
            <p:ph type="title"/>
          </p:nvPr>
        </p:nvSpPr>
        <p:spPr>
          <a:xfrm>
            <a:off x="757719" y="2212262"/>
            <a:ext cx="5913669" cy="2495550"/>
          </a:xfrm>
        </p:spPr>
        <p:txBody>
          <a:bodyPr>
            <a:normAutofit/>
          </a:bodyPr>
          <a:lstStyle>
            <a:lvl1pPr algn="l">
              <a:defRPr sz="4800" b="1">
                <a:solidFill>
                  <a:schemeClr val="bg1"/>
                </a:solidFill>
              </a:defRPr>
            </a:lvl1pPr>
          </a:lstStyle>
          <a:p>
            <a:r>
              <a:rPr lang="en-GB"/>
              <a:t>Click to edit Master title style</a:t>
            </a:r>
            <a:endParaRPr lang="en-US"/>
          </a:p>
        </p:txBody>
      </p:sp>
      <p:sp>
        <p:nvSpPr>
          <p:cNvPr id="3" name="Picture Placeholder 2"/>
          <p:cNvSpPr>
            <a:spLocks noGrp="1"/>
          </p:cNvSpPr>
          <p:nvPr>
            <p:ph type="pic" sz="quarter" idx="10"/>
          </p:nvPr>
        </p:nvSpPr>
        <p:spPr>
          <a:xfrm>
            <a:off x="8465905" y="2373817"/>
            <a:ext cx="2117974" cy="2115990"/>
          </a:xfrm>
          <a:prstGeom prst="ellipse">
            <a:avLst/>
          </a:prstGeom>
        </p:spPr>
        <p:txBody>
          <a:bodyPr rtlCol="0" anchor="ctr">
            <a:normAutofit/>
          </a:bodyPr>
          <a:lstStyle>
            <a:lvl1pPr marL="0" indent="0" algn="ctr">
              <a:buNone/>
              <a:defRPr sz="1200">
                <a:solidFill>
                  <a:schemeClr val="bg1"/>
                </a:solidFill>
              </a:defRPr>
            </a:lvl1pPr>
          </a:lstStyle>
          <a:p>
            <a:pPr lvl="0"/>
            <a:r>
              <a:rPr lang="en-GB" noProof="0"/>
              <a:t>Click icon to add picture</a:t>
            </a:r>
            <a:endParaRPr lang="en-US" noProof="0"/>
          </a:p>
        </p:txBody>
      </p:sp>
    </p:spTree>
    <p:extLst>
      <p:ext uri="{BB962C8B-B14F-4D97-AF65-F5344CB8AC3E}">
        <p14:creationId xmlns:p14="http://schemas.microsoft.com/office/powerpoint/2010/main" val="3889153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02930B-2940-CF45-BEB3-0F0DF29E955B}"/>
              </a:ext>
            </a:extLst>
          </p:cNvPr>
          <p:cNvSpPr/>
          <p:nvPr/>
        </p:nvSpPr>
        <p:spPr>
          <a:xfrm>
            <a:off x="896938" y="1662113"/>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Title 1"/>
          <p:cNvSpPr>
            <a:spLocks noGrp="1"/>
          </p:cNvSpPr>
          <p:nvPr>
            <p:ph type="title"/>
          </p:nvPr>
        </p:nvSpPr>
        <p:spPr>
          <a:xfrm>
            <a:off x="757720" y="2212262"/>
            <a:ext cx="5783040" cy="2495550"/>
          </a:xfrm>
        </p:spPr>
        <p:txBody>
          <a:bodyPr>
            <a:normAutofit/>
          </a:bodyPr>
          <a:lstStyle>
            <a:lvl1pPr algn="l">
              <a:defRPr sz="4800" b="1">
                <a:solidFill>
                  <a:schemeClr val="bg1"/>
                </a:solidFill>
              </a:defRPr>
            </a:lvl1pPr>
          </a:lstStyle>
          <a:p>
            <a:r>
              <a:rPr lang="en-GB"/>
              <a:t>Click to edit Master title style</a:t>
            </a:r>
            <a:endParaRPr lang="en-US"/>
          </a:p>
        </p:txBody>
      </p:sp>
      <p:sp>
        <p:nvSpPr>
          <p:cNvPr id="3" name="Picture Placeholder 2"/>
          <p:cNvSpPr>
            <a:spLocks noGrp="1"/>
          </p:cNvSpPr>
          <p:nvPr>
            <p:ph type="pic" sz="quarter" idx="10"/>
          </p:nvPr>
        </p:nvSpPr>
        <p:spPr>
          <a:xfrm>
            <a:off x="8465905" y="2373817"/>
            <a:ext cx="2117974" cy="2115990"/>
          </a:xfrm>
          <a:prstGeom prst="ellipse">
            <a:avLst/>
          </a:prstGeom>
        </p:spPr>
        <p:txBody>
          <a:bodyPr rtlCol="0" anchor="ctr">
            <a:normAutofit/>
          </a:bodyPr>
          <a:lstStyle>
            <a:lvl1pPr marL="0" indent="0" algn="ctr">
              <a:buNone/>
              <a:defRPr sz="1200">
                <a:solidFill>
                  <a:schemeClr val="bg1"/>
                </a:solidFill>
              </a:defRPr>
            </a:lvl1pPr>
          </a:lstStyle>
          <a:p>
            <a:pPr lvl="0"/>
            <a:r>
              <a:rPr lang="en-GB" noProof="0"/>
              <a:t>Click icon to add picture</a:t>
            </a:r>
            <a:endParaRPr lang="en-US" noProof="0"/>
          </a:p>
        </p:txBody>
      </p:sp>
    </p:spTree>
    <p:extLst>
      <p:ext uri="{BB962C8B-B14F-4D97-AF65-F5344CB8AC3E}">
        <p14:creationId xmlns:p14="http://schemas.microsoft.com/office/powerpoint/2010/main" val="3044883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A7C0B3E-6DAF-5249-ADEC-59A435FFAFBE}"/>
              </a:ext>
            </a:extLst>
          </p:cNvPr>
          <p:cNvCxnSpPr/>
          <p:nvPr/>
        </p:nvCxnSpPr>
        <p:spPr>
          <a:xfrm>
            <a:off x="1009650" y="3790950"/>
            <a:ext cx="390525"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1850" y="1685925"/>
            <a:ext cx="6092825" cy="1990725"/>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98525" y="3922714"/>
            <a:ext cx="6083300" cy="7921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3" name="Picture Placeholder 12"/>
          <p:cNvSpPr>
            <a:spLocks noGrp="1"/>
          </p:cNvSpPr>
          <p:nvPr>
            <p:ph type="pic" sz="quarter" idx="10"/>
          </p:nvPr>
        </p:nvSpPr>
        <p:spPr>
          <a:xfrm>
            <a:off x="6017035" y="-9834"/>
            <a:ext cx="5988152" cy="6907163"/>
          </a:xfrm>
          <a:custGeom>
            <a:avLst/>
            <a:gdLst>
              <a:gd name="connsiteX0" fmla="*/ 0 w 6656746"/>
              <a:gd name="connsiteY0" fmla="*/ 0 h 6858000"/>
              <a:gd name="connsiteX1" fmla="*/ 3248159 w 6656746"/>
              <a:gd name="connsiteY1" fmla="*/ 0 h 6858000"/>
              <a:gd name="connsiteX2" fmla="*/ 6656746 w 6656746"/>
              <a:gd name="connsiteY2" fmla="*/ 3429000 h 6858000"/>
              <a:gd name="connsiteX3" fmla="*/ 3248159 w 6656746"/>
              <a:gd name="connsiteY3" fmla="*/ 6858000 h 6858000"/>
              <a:gd name="connsiteX4" fmla="*/ 0 w 6656746"/>
              <a:gd name="connsiteY4" fmla="*/ 6858000 h 6858000"/>
              <a:gd name="connsiteX5" fmla="*/ 3408587 w 6656746"/>
              <a:gd name="connsiteY5" fmla="*/ 3429000 h 6858000"/>
              <a:gd name="connsiteX6" fmla="*/ 0 w 6656746"/>
              <a:gd name="connsiteY6" fmla="*/ 0 h 6858000"/>
              <a:gd name="connsiteX0" fmla="*/ 0 w 6656746"/>
              <a:gd name="connsiteY0" fmla="*/ 0 h 6858000"/>
              <a:gd name="connsiteX1" fmla="*/ 3248159 w 6656746"/>
              <a:gd name="connsiteY1" fmla="*/ 0 h 6858000"/>
              <a:gd name="connsiteX2" fmla="*/ 6656746 w 6656746"/>
              <a:gd name="connsiteY2" fmla="*/ 3429000 h 6858000"/>
              <a:gd name="connsiteX3" fmla="*/ 5103249 w 6656746"/>
              <a:gd name="connsiteY3" fmla="*/ 4975123 h 6858000"/>
              <a:gd name="connsiteX4" fmla="*/ 3248159 w 6656746"/>
              <a:gd name="connsiteY4" fmla="*/ 6858000 h 6858000"/>
              <a:gd name="connsiteX5" fmla="*/ 0 w 6656746"/>
              <a:gd name="connsiteY5" fmla="*/ 6858000 h 6858000"/>
              <a:gd name="connsiteX6" fmla="*/ 3408587 w 6656746"/>
              <a:gd name="connsiteY6" fmla="*/ 3429000 h 6858000"/>
              <a:gd name="connsiteX7" fmla="*/ 0 w 6656746"/>
              <a:gd name="connsiteY7" fmla="*/ 0 h 6858000"/>
              <a:gd name="connsiteX0" fmla="*/ 0 w 6656746"/>
              <a:gd name="connsiteY0" fmla="*/ 0 h 6858000"/>
              <a:gd name="connsiteX1" fmla="*/ 3248159 w 6656746"/>
              <a:gd name="connsiteY1" fmla="*/ 0 h 6858000"/>
              <a:gd name="connsiteX2" fmla="*/ 5299894 w 6656746"/>
              <a:gd name="connsiteY2" fmla="*/ 2084439 h 6858000"/>
              <a:gd name="connsiteX3" fmla="*/ 6656746 w 6656746"/>
              <a:gd name="connsiteY3" fmla="*/ 3429000 h 6858000"/>
              <a:gd name="connsiteX4" fmla="*/ 5103249 w 6656746"/>
              <a:gd name="connsiteY4" fmla="*/ 4975123 h 6858000"/>
              <a:gd name="connsiteX5" fmla="*/ 3248159 w 6656746"/>
              <a:gd name="connsiteY5" fmla="*/ 6858000 h 6858000"/>
              <a:gd name="connsiteX6" fmla="*/ 0 w 6656746"/>
              <a:gd name="connsiteY6" fmla="*/ 6858000 h 6858000"/>
              <a:gd name="connsiteX7" fmla="*/ 3408587 w 6656746"/>
              <a:gd name="connsiteY7" fmla="*/ 3429000 h 6858000"/>
              <a:gd name="connsiteX8" fmla="*/ 0 w 6656746"/>
              <a:gd name="connsiteY8" fmla="*/ 0 h 6858000"/>
              <a:gd name="connsiteX0" fmla="*/ 0 w 5299894"/>
              <a:gd name="connsiteY0" fmla="*/ 0 h 6858000"/>
              <a:gd name="connsiteX1" fmla="*/ 3248159 w 5299894"/>
              <a:gd name="connsiteY1" fmla="*/ 0 h 6858000"/>
              <a:gd name="connsiteX2" fmla="*/ 5299894 w 5299894"/>
              <a:gd name="connsiteY2" fmla="*/ 2084439 h 6858000"/>
              <a:gd name="connsiteX3" fmla="*/ 5103249 w 5299894"/>
              <a:gd name="connsiteY3" fmla="*/ 4975123 h 6858000"/>
              <a:gd name="connsiteX4" fmla="*/ 3248159 w 5299894"/>
              <a:gd name="connsiteY4" fmla="*/ 6858000 h 6858000"/>
              <a:gd name="connsiteX5" fmla="*/ 0 w 5299894"/>
              <a:gd name="connsiteY5" fmla="*/ 6858000 h 6858000"/>
              <a:gd name="connsiteX6" fmla="*/ 3408587 w 5299894"/>
              <a:gd name="connsiteY6" fmla="*/ 3429000 h 6858000"/>
              <a:gd name="connsiteX7" fmla="*/ 0 w 5299894"/>
              <a:gd name="connsiteY7" fmla="*/ 0 h 6858000"/>
              <a:gd name="connsiteX0" fmla="*/ 0 w 5880987"/>
              <a:gd name="connsiteY0" fmla="*/ 0 h 6858000"/>
              <a:gd name="connsiteX1" fmla="*/ 3248159 w 5880987"/>
              <a:gd name="connsiteY1" fmla="*/ 0 h 6858000"/>
              <a:gd name="connsiteX2" fmla="*/ 5299894 w 5880987"/>
              <a:gd name="connsiteY2" fmla="*/ 2084439 h 6858000"/>
              <a:gd name="connsiteX3" fmla="*/ 5879997 w 5880987"/>
              <a:gd name="connsiteY3" fmla="*/ 3451123 h 6858000"/>
              <a:gd name="connsiteX4" fmla="*/ 5103249 w 5880987"/>
              <a:gd name="connsiteY4" fmla="*/ 4975123 h 6858000"/>
              <a:gd name="connsiteX5" fmla="*/ 3248159 w 5880987"/>
              <a:gd name="connsiteY5" fmla="*/ 6858000 h 6858000"/>
              <a:gd name="connsiteX6" fmla="*/ 0 w 5880987"/>
              <a:gd name="connsiteY6" fmla="*/ 6858000 h 6858000"/>
              <a:gd name="connsiteX7" fmla="*/ 3408587 w 5880987"/>
              <a:gd name="connsiteY7" fmla="*/ 3429000 h 6858000"/>
              <a:gd name="connsiteX8" fmla="*/ 0 w 588098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59 w 5879997"/>
              <a:gd name="connsiteY1" fmla="*/ 0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198998 w 5879997"/>
              <a:gd name="connsiteY1" fmla="*/ 29497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48160 w 5879997"/>
              <a:gd name="connsiteY1" fmla="*/ 39329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0 w 5879997"/>
              <a:gd name="connsiteY0" fmla="*/ 0 h 6858000"/>
              <a:gd name="connsiteX1" fmla="*/ 3218663 w 5879997"/>
              <a:gd name="connsiteY1" fmla="*/ 19664 h 6858000"/>
              <a:gd name="connsiteX2" fmla="*/ 5299894 w 5879997"/>
              <a:gd name="connsiteY2" fmla="*/ 2084439 h 6858000"/>
              <a:gd name="connsiteX3" fmla="*/ 5879997 w 5879997"/>
              <a:gd name="connsiteY3" fmla="*/ 3451123 h 6858000"/>
              <a:gd name="connsiteX4" fmla="*/ 5103249 w 5879997"/>
              <a:gd name="connsiteY4" fmla="*/ 4975123 h 6858000"/>
              <a:gd name="connsiteX5" fmla="*/ 3248159 w 5879997"/>
              <a:gd name="connsiteY5" fmla="*/ 6858000 h 6858000"/>
              <a:gd name="connsiteX6" fmla="*/ 0 w 5879997"/>
              <a:gd name="connsiteY6" fmla="*/ 6858000 h 6858000"/>
              <a:gd name="connsiteX7" fmla="*/ 3408587 w 5879997"/>
              <a:gd name="connsiteY7" fmla="*/ 3429000 h 6858000"/>
              <a:gd name="connsiteX8" fmla="*/ 0 w 5879997"/>
              <a:gd name="connsiteY8" fmla="*/ 0 h 6858000"/>
              <a:gd name="connsiteX0" fmla="*/ 29497 w 5909494"/>
              <a:gd name="connsiteY0" fmla="*/ 0 h 6867833"/>
              <a:gd name="connsiteX1" fmla="*/ 3248160 w 5909494"/>
              <a:gd name="connsiteY1" fmla="*/ 19664 h 6867833"/>
              <a:gd name="connsiteX2" fmla="*/ 5329391 w 5909494"/>
              <a:gd name="connsiteY2" fmla="*/ 2084439 h 6867833"/>
              <a:gd name="connsiteX3" fmla="*/ 5909494 w 5909494"/>
              <a:gd name="connsiteY3" fmla="*/ 3451123 h 6867833"/>
              <a:gd name="connsiteX4" fmla="*/ 5132746 w 5909494"/>
              <a:gd name="connsiteY4" fmla="*/ 4975123 h 6867833"/>
              <a:gd name="connsiteX5" fmla="*/ 3277656 w 5909494"/>
              <a:gd name="connsiteY5" fmla="*/ 6858000 h 6867833"/>
              <a:gd name="connsiteX6" fmla="*/ 0 w 5909494"/>
              <a:gd name="connsiteY6" fmla="*/ 6867833 h 6867833"/>
              <a:gd name="connsiteX7" fmla="*/ 3438084 w 5909494"/>
              <a:gd name="connsiteY7" fmla="*/ 3429000 h 6867833"/>
              <a:gd name="connsiteX8" fmla="*/ 29497 w 5909494"/>
              <a:gd name="connsiteY8" fmla="*/ 0 h 6867833"/>
              <a:gd name="connsiteX0" fmla="*/ 19665 w 5909494"/>
              <a:gd name="connsiteY0" fmla="*/ 0 h 6867833"/>
              <a:gd name="connsiteX1" fmla="*/ 3248160 w 5909494"/>
              <a:gd name="connsiteY1" fmla="*/ 19664 h 6867833"/>
              <a:gd name="connsiteX2" fmla="*/ 5329391 w 5909494"/>
              <a:gd name="connsiteY2" fmla="*/ 2084439 h 6867833"/>
              <a:gd name="connsiteX3" fmla="*/ 5909494 w 5909494"/>
              <a:gd name="connsiteY3" fmla="*/ 3451123 h 6867833"/>
              <a:gd name="connsiteX4" fmla="*/ 5132746 w 5909494"/>
              <a:gd name="connsiteY4" fmla="*/ 4975123 h 6867833"/>
              <a:gd name="connsiteX5" fmla="*/ 3277656 w 5909494"/>
              <a:gd name="connsiteY5" fmla="*/ 6858000 h 6867833"/>
              <a:gd name="connsiteX6" fmla="*/ 0 w 5909494"/>
              <a:gd name="connsiteY6" fmla="*/ 6867833 h 6867833"/>
              <a:gd name="connsiteX7" fmla="*/ 3438084 w 5909494"/>
              <a:gd name="connsiteY7" fmla="*/ 3429000 h 6867833"/>
              <a:gd name="connsiteX8" fmla="*/ 19665 w 5909494"/>
              <a:gd name="connsiteY8" fmla="*/ 0 h 6867833"/>
              <a:gd name="connsiteX0" fmla="*/ 19665 w 5909494"/>
              <a:gd name="connsiteY0" fmla="*/ 1 h 6867834"/>
              <a:gd name="connsiteX1" fmla="*/ 3228496 w 5909494"/>
              <a:gd name="connsiteY1" fmla="*/ 0 h 6867834"/>
              <a:gd name="connsiteX2" fmla="*/ 5329391 w 5909494"/>
              <a:gd name="connsiteY2" fmla="*/ 2084440 h 6867834"/>
              <a:gd name="connsiteX3" fmla="*/ 5909494 w 5909494"/>
              <a:gd name="connsiteY3" fmla="*/ 3451124 h 6867834"/>
              <a:gd name="connsiteX4" fmla="*/ 5132746 w 5909494"/>
              <a:gd name="connsiteY4" fmla="*/ 4975124 h 6867834"/>
              <a:gd name="connsiteX5" fmla="*/ 3277656 w 5909494"/>
              <a:gd name="connsiteY5" fmla="*/ 6858001 h 6867834"/>
              <a:gd name="connsiteX6" fmla="*/ 0 w 5909494"/>
              <a:gd name="connsiteY6" fmla="*/ 6867834 h 6867834"/>
              <a:gd name="connsiteX7" fmla="*/ 3438084 w 5909494"/>
              <a:gd name="connsiteY7" fmla="*/ 3429001 h 6867834"/>
              <a:gd name="connsiteX8" fmla="*/ 19665 w 5909494"/>
              <a:gd name="connsiteY8" fmla="*/ 1 h 6867834"/>
              <a:gd name="connsiteX0" fmla="*/ 68826 w 5958655"/>
              <a:gd name="connsiteY0" fmla="*/ 1 h 6887499"/>
              <a:gd name="connsiteX1" fmla="*/ 3277657 w 5958655"/>
              <a:gd name="connsiteY1" fmla="*/ 0 h 6887499"/>
              <a:gd name="connsiteX2" fmla="*/ 5378552 w 5958655"/>
              <a:gd name="connsiteY2" fmla="*/ 2084440 h 6887499"/>
              <a:gd name="connsiteX3" fmla="*/ 5958655 w 5958655"/>
              <a:gd name="connsiteY3" fmla="*/ 3451124 h 6887499"/>
              <a:gd name="connsiteX4" fmla="*/ 5181907 w 5958655"/>
              <a:gd name="connsiteY4" fmla="*/ 4975124 h 6887499"/>
              <a:gd name="connsiteX5" fmla="*/ 3326817 w 5958655"/>
              <a:gd name="connsiteY5" fmla="*/ 6858001 h 6887499"/>
              <a:gd name="connsiteX6" fmla="*/ 0 w 5958655"/>
              <a:gd name="connsiteY6" fmla="*/ 6887499 h 6887499"/>
              <a:gd name="connsiteX7" fmla="*/ 3487245 w 5958655"/>
              <a:gd name="connsiteY7" fmla="*/ 3429001 h 6887499"/>
              <a:gd name="connsiteX8" fmla="*/ 68826 w 5958655"/>
              <a:gd name="connsiteY8" fmla="*/ 1 h 6887499"/>
              <a:gd name="connsiteX0" fmla="*/ 68826 w 5958655"/>
              <a:gd name="connsiteY0" fmla="*/ 1 h 6887499"/>
              <a:gd name="connsiteX1" fmla="*/ 3277657 w 5958655"/>
              <a:gd name="connsiteY1" fmla="*/ 0 h 6887499"/>
              <a:gd name="connsiteX2" fmla="*/ 5378552 w 5958655"/>
              <a:gd name="connsiteY2" fmla="*/ 2084440 h 6887499"/>
              <a:gd name="connsiteX3" fmla="*/ 5958655 w 5958655"/>
              <a:gd name="connsiteY3" fmla="*/ 3451124 h 6887499"/>
              <a:gd name="connsiteX4" fmla="*/ 5181907 w 5958655"/>
              <a:gd name="connsiteY4" fmla="*/ 4975124 h 6887499"/>
              <a:gd name="connsiteX5" fmla="*/ 3326817 w 5958655"/>
              <a:gd name="connsiteY5" fmla="*/ 6858001 h 6887499"/>
              <a:gd name="connsiteX6" fmla="*/ 0 w 5958655"/>
              <a:gd name="connsiteY6" fmla="*/ 6887499 h 6887499"/>
              <a:gd name="connsiteX7" fmla="*/ 3477413 w 5958655"/>
              <a:gd name="connsiteY7" fmla="*/ 3438834 h 6887499"/>
              <a:gd name="connsiteX8" fmla="*/ 68826 w 5958655"/>
              <a:gd name="connsiteY8" fmla="*/ 1 h 6887499"/>
              <a:gd name="connsiteX0" fmla="*/ 68826 w 5958655"/>
              <a:gd name="connsiteY0" fmla="*/ 1 h 6887499"/>
              <a:gd name="connsiteX1" fmla="*/ 3277657 w 5958655"/>
              <a:gd name="connsiteY1" fmla="*/ 0 h 6887499"/>
              <a:gd name="connsiteX2" fmla="*/ 5378552 w 5958655"/>
              <a:gd name="connsiteY2" fmla="*/ 2084440 h 6887499"/>
              <a:gd name="connsiteX3" fmla="*/ 5958655 w 5958655"/>
              <a:gd name="connsiteY3" fmla="*/ 3451124 h 6887499"/>
              <a:gd name="connsiteX4" fmla="*/ 5181907 w 5958655"/>
              <a:gd name="connsiteY4" fmla="*/ 4975124 h 6887499"/>
              <a:gd name="connsiteX5" fmla="*/ 3307153 w 5958655"/>
              <a:gd name="connsiteY5" fmla="*/ 6887498 h 6887499"/>
              <a:gd name="connsiteX6" fmla="*/ 0 w 5958655"/>
              <a:gd name="connsiteY6" fmla="*/ 6887499 h 6887499"/>
              <a:gd name="connsiteX7" fmla="*/ 3477413 w 5958655"/>
              <a:gd name="connsiteY7" fmla="*/ 3438834 h 6887499"/>
              <a:gd name="connsiteX8" fmla="*/ 68826 w 5958655"/>
              <a:gd name="connsiteY8" fmla="*/ 1 h 6887499"/>
              <a:gd name="connsiteX0" fmla="*/ 68826 w 5988152"/>
              <a:gd name="connsiteY0" fmla="*/ 1 h 6887499"/>
              <a:gd name="connsiteX1" fmla="*/ 3277657 w 5988152"/>
              <a:gd name="connsiteY1" fmla="*/ 0 h 6887499"/>
              <a:gd name="connsiteX2" fmla="*/ 5378552 w 5988152"/>
              <a:gd name="connsiteY2" fmla="*/ 2084440 h 6887499"/>
              <a:gd name="connsiteX3" fmla="*/ 5988152 w 5988152"/>
              <a:gd name="connsiteY3" fmla="*/ 3451124 h 6887499"/>
              <a:gd name="connsiteX4" fmla="*/ 5181907 w 5988152"/>
              <a:gd name="connsiteY4" fmla="*/ 4975124 h 6887499"/>
              <a:gd name="connsiteX5" fmla="*/ 3307153 w 5988152"/>
              <a:gd name="connsiteY5" fmla="*/ 6887498 h 6887499"/>
              <a:gd name="connsiteX6" fmla="*/ 0 w 5988152"/>
              <a:gd name="connsiteY6" fmla="*/ 6887499 h 6887499"/>
              <a:gd name="connsiteX7" fmla="*/ 3477413 w 5988152"/>
              <a:gd name="connsiteY7" fmla="*/ 3438834 h 6887499"/>
              <a:gd name="connsiteX8" fmla="*/ 68826 w 5988152"/>
              <a:gd name="connsiteY8" fmla="*/ 1 h 6887499"/>
              <a:gd name="connsiteX0" fmla="*/ 68826 w 5988152"/>
              <a:gd name="connsiteY0" fmla="*/ 1 h 6887499"/>
              <a:gd name="connsiteX1" fmla="*/ 3277657 w 5988152"/>
              <a:gd name="connsiteY1" fmla="*/ 0 h 6887499"/>
              <a:gd name="connsiteX2" fmla="*/ 5378552 w 5988152"/>
              <a:gd name="connsiteY2" fmla="*/ 2084440 h 6887499"/>
              <a:gd name="connsiteX3" fmla="*/ 5988152 w 5988152"/>
              <a:gd name="connsiteY3" fmla="*/ 3451124 h 6887499"/>
              <a:gd name="connsiteX4" fmla="*/ 5181907 w 5988152"/>
              <a:gd name="connsiteY4" fmla="*/ 4975124 h 6887499"/>
              <a:gd name="connsiteX5" fmla="*/ 3307153 w 5988152"/>
              <a:gd name="connsiteY5" fmla="*/ 6887498 h 6887499"/>
              <a:gd name="connsiteX6" fmla="*/ 0 w 5988152"/>
              <a:gd name="connsiteY6" fmla="*/ 6887499 h 6887499"/>
              <a:gd name="connsiteX7" fmla="*/ 3457748 w 5988152"/>
              <a:gd name="connsiteY7" fmla="*/ 3429002 h 6887499"/>
              <a:gd name="connsiteX8" fmla="*/ 68826 w 5988152"/>
              <a:gd name="connsiteY8" fmla="*/ 1 h 6887499"/>
              <a:gd name="connsiteX0" fmla="*/ 68826 w 5988152"/>
              <a:gd name="connsiteY0" fmla="*/ 1 h 6897330"/>
              <a:gd name="connsiteX1" fmla="*/ 3277657 w 5988152"/>
              <a:gd name="connsiteY1" fmla="*/ 0 h 6897330"/>
              <a:gd name="connsiteX2" fmla="*/ 5378552 w 5988152"/>
              <a:gd name="connsiteY2" fmla="*/ 2084440 h 6897330"/>
              <a:gd name="connsiteX3" fmla="*/ 5988152 w 5988152"/>
              <a:gd name="connsiteY3" fmla="*/ 3451124 h 6897330"/>
              <a:gd name="connsiteX4" fmla="*/ 5181907 w 5988152"/>
              <a:gd name="connsiteY4" fmla="*/ 4975124 h 6897330"/>
              <a:gd name="connsiteX5" fmla="*/ 3336650 w 5988152"/>
              <a:gd name="connsiteY5" fmla="*/ 6897330 h 6897330"/>
              <a:gd name="connsiteX6" fmla="*/ 0 w 5988152"/>
              <a:gd name="connsiteY6" fmla="*/ 6887499 h 6897330"/>
              <a:gd name="connsiteX7" fmla="*/ 3457748 w 5988152"/>
              <a:gd name="connsiteY7" fmla="*/ 3429002 h 6897330"/>
              <a:gd name="connsiteX8" fmla="*/ 68826 w 5988152"/>
              <a:gd name="connsiteY8" fmla="*/ 1 h 6897330"/>
              <a:gd name="connsiteX0" fmla="*/ 68826 w 5988152"/>
              <a:gd name="connsiteY0" fmla="*/ 1 h 6897330"/>
              <a:gd name="connsiteX1" fmla="*/ 3277657 w 5988152"/>
              <a:gd name="connsiteY1" fmla="*/ 0 h 6897330"/>
              <a:gd name="connsiteX2" fmla="*/ 5368719 w 5988152"/>
              <a:gd name="connsiteY2" fmla="*/ 2054943 h 6897330"/>
              <a:gd name="connsiteX3" fmla="*/ 5988152 w 5988152"/>
              <a:gd name="connsiteY3" fmla="*/ 3451124 h 6897330"/>
              <a:gd name="connsiteX4" fmla="*/ 5181907 w 5988152"/>
              <a:gd name="connsiteY4" fmla="*/ 4975124 h 6897330"/>
              <a:gd name="connsiteX5" fmla="*/ 3336650 w 5988152"/>
              <a:gd name="connsiteY5" fmla="*/ 6897330 h 6897330"/>
              <a:gd name="connsiteX6" fmla="*/ 0 w 5988152"/>
              <a:gd name="connsiteY6" fmla="*/ 6887499 h 6897330"/>
              <a:gd name="connsiteX7" fmla="*/ 3457748 w 5988152"/>
              <a:gd name="connsiteY7" fmla="*/ 3429002 h 6897330"/>
              <a:gd name="connsiteX8" fmla="*/ 68826 w 5988152"/>
              <a:gd name="connsiteY8" fmla="*/ 1 h 6897330"/>
              <a:gd name="connsiteX0" fmla="*/ 68826 w 5988152"/>
              <a:gd name="connsiteY0" fmla="*/ 9834 h 6907163"/>
              <a:gd name="connsiteX1" fmla="*/ 3297321 w 5988152"/>
              <a:gd name="connsiteY1" fmla="*/ 0 h 6907163"/>
              <a:gd name="connsiteX2" fmla="*/ 5368719 w 5988152"/>
              <a:gd name="connsiteY2" fmla="*/ 2064776 h 6907163"/>
              <a:gd name="connsiteX3" fmla="*/ 5988152 w 5988152"/>
              <a:gd name="connsiteY3" fmla="*/ 3460957 h 6907163"/>
              <a:gd name="connsiteX4" fmla="*/ 5181907 w 5988152"/>
              <a:gd name="connsiteY4" fmla="*/ 4984957 h 6907163"/>
              <a:gd name="connsiteX5" fmla="*/ 3336650 w 5988152"/>
              <a:gd name="connsiteY5" fmla="*/ 6907163 h 6907163"/>
              <a:gd name="connsiteX6" fmla="*/ 0 w 5988152"/>
              <a:gd name="connsiteY6" fmla="*/ 6897332 h 6907163"/>
              <a:gd name="connsiteX7" fmla="*/ 3457748 w 5988152"/>
              <a:gd name="connsiteY7" fmla="*/ 3438835 h 6907163"/>
              <a:gd name="connsiteX8" fmla="*/ 68826 w 5988152"/>
              <a:gd name="connsiteY8" fmla="*/ 9834 h 6907163"/>
              <a:gd name="connsiteX0" fmla="*/ 29497 w 5988152"/>
              <a:gd name="connsiteY0" fmla="*/ 2 h 6907163"/>
              <a:gd name="connsiteX1" fmla="*/ 3297321 w 5988152"/>
              <a:gd name="connsiteY1" fmla="*/ 0 h 6907163"/>
              <a:gd name="connsiteX2" fmla="*/ 5368719 w 5988152"/>
              <a:gd name="connsiteY2" fmla="*/ 2064776 h 6907163"/>
              <a:gd name="connsiteX3" fmla="*/ 5988152 w 5988152"/>
              <a:gd name="connsiteY3" fmla="*/ 3460957 h 6907163"/>
              <a:gd name="connsiteX4" fmla="*/ 5181907 w 5988152"/>
              <a:gd name="connsiteY4" fmla="*/ 4984957 h 6907163"/>
              <a:gd name="connsiteX5" fmla="*/ 3336650 w 5988152"/>
              <a:gd name="connsiteY5" fmla="*/ 6907163 h 6907163"/>
              <a:gd name="connsiteX6" fmla="*/ 0 w 5988152"/>
              <a:gd name="connsiteY6" fmla="*/ 6897332 h 6907163"/>
              <a:gd name="connsiteX7" fmla="*/ 3457748 w 5988152"/>
              <a:gd name="connsiteY7" fmla="*/ 3438835 h 6907163"/>
              <a:gd name="connsiteX8" fmla="*/ 29497 w 5988152"/>
              <a:gd name="connsiteY8" fmla="*/ 2 h 690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8152" h="6907163">
                <a:moveTo>
                  <a:pt x="29497" y="2"/>
                </a:moveTo>
                <a:lnTo>
                  <a:pt x="3297321" y="0"/>
                </a:lnTo>
                <a:lnTo>
                  <a:pt x="5368719" y="2064776"/>
                </a:lnTo>
                <a:cubicBezTo>
                  <a:pt x="5555532" y="2284363"/>
                  <a:pt x="5958656" y="2631770"/>
                  <a:pt x="5988152" y="3460957"/>
                </a:cubicBezTo>
                <a:cubicBezTo>
                  <a:pt x="5896384" y="4185267"/>
                  <a:pt x="5716127" y="4388466"/>
                  <a:pt x="5181907" y="4984957"/>
                </a:cubicBezTo>
                <a:lnTo>
                  <a:pt x="3336650" y="6907163"/>
                </a:lnTo>
                <a:lnTo>
                  <a:pt x="0" y="6897332"/>
                </a:lnTo>
                <a:lnTo>
                  <a:pt x="3457748" y="3438835"/>
                </a:lnTo>
                <a:lnTo>
                  <a:pt x="29497" y="2"/>
                </a:lnTo>
                <a:close/>
              </a:path>
            </a:pathLst>
          </a:custGeom>
        </p:spPr>
        <p:txBody>
          <a:bodyPr rtlCol="0" anchor="ctr">
            <a:normAutofit/>
          </a:bodyPr>
          <a:lstStyle>
            <a:lvl1pPr marL="0" indent="0" algn="r">
              <a:buNone/>
              <a:defRPr sz="1200">
                <a:solidFill>
                  <a:schemeClr val="bg1"/>
                </a:solidFill>
              </a:defRPr>
            </a:lvl1pPr>
          </a:lstStyle>
          <a:p>
            <a:pPr lvl="0"/>
            <a:r>
              <a:rPr lang="en-GB" noProof="0"/>
              <a:t>Click icon to add picture</a:t>
            </a:r>
            <a:endParaRPr lang="en-US" noProof="0"/>
          </a:p>
        </p:txBody>
      </p:sp>
    </p:spTree>
    <p:extLst>
      <p:ext uri="{BB962C8B-B14F-4D97-AF65-F5344CB8AC3E}">
        <p14:creationId xmlns:p14="http://schemas.microsoft.com/office/powerpoint/2010/main" val="3171232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935C4404-72A9-2745-A1B7-F0008387CDC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21920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C2679F5-36F9-0D45-BB97-9A214D022243}"/>
              </a:ext>
            </a:extLst>
          </p:cNvPr>
          <p:cNvSpPr/>
          <p:nvPr/>
        </p:nvSpPr>
        <p:spPr>
          <a:xfrm>
            <a:off x="5815013" y="1733550"/>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extBox 7">
            <a:extLst>
              <a:ext uri="{FF2B5EF4-FFF2-40B4-BE49-F238E27FC236}">
                <a16:creationId xmlns:a16="http://schemas.microsoft.com/office/drawing/2014/main" id="{3579DBC6-611E-384B-AA33-72079197847E}"/>
              </a:ext>
            </a:extLst>
          </p:cNvPr>
          <p:cNvSpPr txBox="1">
            <a:spLocks noChangeArrowheads="1"/>
          </p:cNvSpPr>
          <p:nvPr/>
        </p:nvSpPr>
        <p:spPr bwMode="auto">
          <a:xfrm>
            <a:off x="619125" y="6457950"/>
            <a:ext cx="2727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rgbClr val="989998"/>
                </a:solidFill>
              </a:rPr>
              <a:t>© Presidio, Inc. All rights reserved. Proprietary and Confidential. </a:t>
            </a:r>
          </a:p>
        </p:txBody>
      </p:sp>
      <p:cxnSp>
        <p:nvCxnSpPr>
          <p:cNvPr id="6" name="Straight Connector 5">
            <a:extLst>
              <a:ext uri="{FF2B5EF4-FFF2-40B4-BE49-F238E27FC236}">
                <a16:creationId xmlns:a16="http://schemas.microsoft.com/office/drawing/2014/main" id="{B5B56B62-D687-0445-B458-08200F2CD8C2}"/>
              </a:ext>
            </a:extLst>
          </p:cNvPr>
          <p:cNvCxnSpPr>
            <a:cxnSpLocks/>
          </p:cNvCxnSpPr>
          <p:nvPr/>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685801" y="2047875"/>
            <a:ext cx="10763250" cy="2495550"/>
          </a:xfrm>
        </p:spPr>
        <p:txBody>
          <a:bodyPr anchor="t">
            <a:normAutofit/>
          </a:bodyPr>
          <a:lstStyle>
            <a:lvl1pPr algn="ctr">
              <a:defRPr sz="5400" b="1">
                <a:solidFill>
                  <a:schemeClr val="bg1"/>
                </a:solidFill>
              </a:defRPr>
            </a:lvl1pPr>
          </a:lstStyle>
          <a:p>
            <a:r>
              <a:rPr lang="en-GB"/>
              <a:t>Click to edit Master title style</a:t>
            </a:r>
            <a:endParaRPr lang="en-US"/>
          </a:p>
        </p:txBody>
      </p:sp>
      <p:sp>
        <p:nvSpPr>
          <p:cNvPr id="8" name="Slide Number Placeholder 5">
            <a:extLst>
              <a:ext uri="{FF2B5EF4-FFF2-40B4-BE49-F238E27FC236}">
                <a16:creationId xmlns:a16="http://schemas.microsoft.com/office/drawing/2014/main" id="{E0D69612-00A8-9A41-BE45-AD8D9AE401E0}"/>
              </a:ext>
            </a:extLst>
          </p:cNvPr>
          <p:cNvSpPr>
            <a:spLocks noGrp="1"/>
          </p:cNvSpPr>
          <p:nvPr>
            <p:ph type="sldNum" sz="quarter" idx="10"/>
          </p:nvPr>
        </p:nvSpPr>
        <p:spPr>
          <a:xfrm>
            <a:off x="0" y="6337300"/>
            <a:ext cx="685800" cy="365125"/>
          </a:xfrm>
        </p:spPr>
        <p:txBody>
          <a:bodyPr/>
          <a:lstStyle>
            <a:lvl1pPr algn="r">
              <a:defRPr sz="1600" smtClean="0">
                <a:solidFill>
                  <a:srgbClr val="333333"/>
                </a:solidFill>
              </a:defRPr>
            </a:lvl1pPr>
          </a:lstStyle>
          <a:p>
            <a:pPr>
              <a:defRPr/>
            </a:pPr>
            <a:fld id="{142B1E9F-63E1-9644-8172-3F6AC64BB549}" type="slidenum">
              <a:rPr lang="en-US"/>
              <a:pPr>
                <a:defRPr/>
              </a:pPr>
              <a:t>‹#›</a:t>
            </a:fld>
            <a:endParaRPr lang="en-US"/>
          </a:p>
        </p:txBody>
      </p:sp>
      <p:pic>
        <p:nvPicPr>
          <p:cNvPr id="9" name="Graphic 8">
            <a:extLst>
              <a:ext uri="{FF2B5EF4-FFF2-40B4-BE49-F238E27FC236}">
                <a16:creationId xmlns:a16="http://schemas.microsoft.com/office/drawing/2014/main" id="{C482B79F-8F4C-A04B-BE98-21CE97FA2E60}"/>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404533" y="6360160"/>
            <a:ext cx="1397927" cy="268832"/>
          </a:xfrm>
          <a:prstGeom prst="rect">
            <a:avLst/>
          </a:prstGeom>
        </p:spPr>
      </p:pic>
    </p:spTree>
    <p:extLst>
      <p:ext uri="{BB962C8B-B14F-4D97-AF65-F5344CB8AC3E}">
        <p14:creationId xmlns:p14="http://schemas.microsoft.com/office/powerpoint/2010/main" val="2703936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Quote w-Subtext">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40EFC3-B389-4C47-84E5-4880A528CD98}"/>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21920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D41F6A0-E102-CB48-89C3-7B755FD4763D}"/>
              </a:ext>
            </a:extLst>
          </p:cNvPr>
          <p:cNvSpPr/>
          <p:nvPr/>
        </p:nvSpPr>
        <p:spPr>
          <a:xfrm>
            <a:off x="5815013" y="3362325"/>
            <a:ext cx="561975"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extBox 7">
            <a:extLst>
              <a:ext uri="{FF2B5EF4-FFF2-40B4-BE49-F238E27FC236}">
                <a16:creationId xmlns:a16="http://schemas.microsoft.com/office/drawing/2014/main" id="{F5326561-370A-C942-B96F-44FE88115885}"/>
              </a:ext>
            </a:extLst>
          </p:cNvPr>
          <p:cNvSpPr txBox="1">
            <a:spLocks noChangeArrowheads="1"/>
          </p:cNvSpPr>
          <p:nvPr/>
        </p:nvSpPr>
        <p:spPr bwMode="auto">
          <a:xfrm>
            <a:off x="619125" y="6457950"/>
            <a:ext cx="2727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rgbClr val="989998"/>
                </a:solidFill>
              </a:rPr>
              <a:t>© Presidio, Inc. All rights reserved. Proprietary and Confidential. </a:t>
            </a:r>
          </a:p>
        </p:txBody>
      </p:sp>
      <p:cxnSp>
        <p:nvCxnSpPr>
          <p:cNvPr id="7" name="Straight Connector 6">
            <a:extLst>
              <a:ext uri="{FF2B5EF4-FFF2-40B4-BE49-F238E27FC236}">
                <a16:creationId xmlns:a16="http://schemas.microsoft.com/office/drawing/2014/main" id="{051E474D-14D8-8E47-9DCB-A63D25FC226C}"/>
              </a:ext>
            </a:extLst>
          </p:cNvPr>
          <p:cNvCxnSpPr>
            <a:cxnSpLocks/>
          </p:cNvCxnSpPr>
          <p:nvPr/>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685801" y="1219199"/>
            <a:ext cx="10763250" cy="1876425"/>
          </a:xfrm>
        </p:spPr>
        <p:txBody>
          <a:bodyPr anchor="b">
            <a:normAutofit/>
          </a:bodyPr>
          <a:lstStyle>
            <a:lvl1pPr algn="ctr">
              <a:defRPr sz="5400" b="1">
                <a:solidFill>
                  <a:schemeClr val="bg1"/>
                </a:solidFill>
              </a:defRPr>
            </a:lvl1pPr>
          </a:lstStyle>
          <a:p>
            <a:r>
              <a:rPr lang="en-GB"/>
              <a:t>Click to edit Master title style</a:t>
            </a:r>
            <a:endParaRPr lang="en-US"/>
          </a:p>
        </p:txBody>
      </p:sp>
      <p:sp>
        <p:nvSpPr>
          <p:cNvPr id="9" name="Subtitle 2"/>
          <p:cNvSpPr>
            <a:spLocks noGrp="1"/>
          </p:cNvSpPr>
          <p:nvPr>
            <p:ph type="subTitle" idx="1"/>
          </p:nvPr>
        </p:nvSpPr>
        <p:spPr>
          <a:xfrm>
            <a:off x="2249276" y="3716632"/>
            <a:ext cx="7647200" cy="116016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10" name="Slide Number Placeholder 5">
            <a:extLst>
              <a:ext uri="{FF2B5EF4-FFF2-40B4-BE49-F238E27FC236}">
                <a16:creationId xmlns:a16="http://schemas.microsoft.com/office/drawing/2014/main" id="{526D5FB4-E61A-574C-91D3-3E2D8C508929}"/>
              </a:ext>
            </a:extLst>
          </p:cNvPr>
          <p:cNvSpPr>
            <a:spLocks noGrp="1"/>
          </p:cNvSpPr>
          <p:nvPr>
            <p:ph type="sldNum" sz="quarter" idx="10"/>
          </p:nvPr>
        </p:nvSpPr>
        <p:spPr>
          <a:xfrm>
            <a:off x="0" y="6337300"/>
            <a:ext cx="685800" cy="365125"/>
          </a:xfrm>
        </p:spPr>
        <p:txBody>
          <a:bodyPr/>
          <a:lstStyle>
            <a:lvl1pPr algn="r">
              <a:defRPr sz="1600" smtClean="0">
                <a:solidFill>
                  <a:srgbClr val="333333"/>
                </a:solidFill>
              </a:defRPr>
            </a:lvl1pPr>
          </a:lstStyle>
          <a:p>
            <a:pPr>
              <a:defRPr/>
            </a:pPr>
            <a:fld id="{F35897D1-7F04-3348-950C-969DA83C986A}" type="slidenum">
              <a:rPr lang="en-US"/>
              <a:pPr>
                <a:defRPr/>
              </a:pPr>
              <a:t>‹#›</a:t>
            </a:fld>
            <a:endParaRPr lang="en-US"/>
          </a:p>
        </p:txBody>
      </p:sp>
      <p:pic>
        <p:nvPicPr>
          <p:cNvPr id="11" name="Graphic 10">
            <a:extLst>
              <a:ext uri="{FF2B5EF4-FFF2-40B4-BE49-F238E27FC236}">
                <a16:creationId xmlns:a16="http://schemas.microsoft.com/office/drawing/2014/main" id="{B90B8171-99F7-6147-928A-D3EA9BF729C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404533" y="6360160"/>
            <a:ext cx="1397927" cy="268832"/>
          </a:xfrm>
          <a:prstGeom prst="rect">
            <a:avLst/>
          </a:prstGeom>
        </p:spPr>
      </p:pic>
    </p:spTree>
    <p:extLst>
      <p:ext uri="{BB962C8B-B14F-4D97-AF65-F5344CB8AC3E}">
        <p14:creationId xmlns:p14="http://schemas.microsoft.com/office/powerpoint/2010/main" val="771750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3 City En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0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5BC1842-1AA2-E248-8D74-DA9CC1F8097B}"/>
              </a:ext>
            </a:extLst>
          </p:cNvPr>
          <p:cNvCxnSpPr>
            <a:cxnSpLocks/>
          </p:cNvCxnSpPr>
          <p:nvPr/>
        </p:nvCxnSpPr>
        <p:spPr>
          <a:xfrm>
            <a:off x="666750" y="5038725"/>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5250" y="1990726"/>
            <a:ext cx="6475625" cy="2833982"/>
          </a:xfrm>
        </p:spPr>
        <p:txBody>
          <a:bodyPr anchor="b"/>
          <a:lstStyle>
            <a:lvl1pPr algn="l">
              <a:defRPr sz="6000" b="1">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525251" y="5278732"/>
            <a:ext cx="7647200"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6" name="Graphic 5">
            <a:extLst>
              <a:ext uri="{FF2B5EF4-FFF2-40B4-BE49-F238E27FC236}">
                <a16:creationId xmlns:a16="http://schemas.microsoft.com/office/drawing/2014/main" id="{F75DD5DF-B308-0D49-8B63-8E5315E2914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34744" y="582344"/>
            <a:ext cx="2149348" cy="413336"/>
          </a:xfrm>
          <a:prstGeom prst="rect">
            <a:avLst/>
          </a:prstGeom>
        </p:spPr>
      </p:pic>
    </p:spTree>
    <p:extLst>
      <p:ext uri="{BB962C8B-B14F-4D97-AF65-F5344CB8AC3E}">
        <p14:creationId xmlns:p14="http://schemas.microsoft.com/office/powerpoint/2010/main" val="3744245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3 City En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sky, outdoor, day&#10;&#10;Description automatically generated">
            <a:extLst>
              <a:ext uri="{FF2B5EF4-FFF2-40B4-BE49-F238E27FC236}">
                <a16:creationId xmlns:a16="http://schemas.microsoft.com/office/drawing/2014/main" id="{E3F880E4-C1AB-CE62-899E-600AE07A334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5154"/>
            <a:ext cx="12192000" cy="4808306"/>
          </a:xfrm>
          <a:prstGeom prst="rect">
            <a:avLst/>
          </a:prstGeom>
        </p:spPr>
      </p:pic>
    </p:spTree>
    <p:extLst>
      <p:ext uri="{BB962C8B-B14F-4D97-AF65-F5344CB8AC3E}">
        <p14:creationId xmlns:p14="http://schemas.microsoft.com/office/powerpoint/2010/main" val="334388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3 City End">
    <p:bg>
      <p:bgPr>
        <a:solidFill>
          <a:schemeClr val="bg1"/>
        </a:solidFill>
        <a:effectLst/>
      </p:bgPr>
    </p:bg>
    <p:spTree>
      <p:nvGrpSpPr>
        <p:cNvPr id="1" name=""/>
        <p:cNvGrpSpPr/>
        <p:nvPr/>
      </p:nvGrpSpPr>
      <p:grpSpPr>
        <a:xfrm>
          <a:off x="0" y="0"/>
          <a:ext cx="0" cy="0"/>
          <a:chOff x="0" y="0"/>
          <a:chExt cx="0" cy="0"/>
        </a:xfrm>
      </p:grpSpPr>
      <p:pic>
        <p:nvPicPr>
          <p:cNvPr id="2" name="Picture 1" descr="A body of water with a city in the background&#10;&#10;Description automatically generated">
            <a:extLst>
              <a:ext uri="{FF2B5EF4-FFF2-40B4-BE49-F238E27FC236}">
                <a16:creationId xmlns:a16="http://schemas.microsoft.com/office/drawing/2014/main" id="{DB45C6AA-A095-54C0-43B2-8582CE8DC2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4765288"/>
          </a:xfrm>
          <a:prstGeom prst="rect">
            <a:avLst/>
          </a:prstGeom>
        </p:spPr>
      </p:pic>
    </p:spTree>
    <p:extLst>
      <p:ext uri="{BB962C8B-B14F-4D97-AF65-F5344CB8AC3E}">
        <p14:creationId xmlns:p14="http://schemas.microsoft.com/office/powerpoint/2010/main" val="193997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D3C2-28CA-034B-84E3-B20D631ADBFD}"/>
              </a:ext>
            </a:extLst>
          </p:cNvPr>
          <p:cNvSpPr>
            <a:spLocks noGrp="1"/>
          </p:cNvSpPr>
          <p:nvPr>
            <p:ph type="ctrTitle" hasCustomPrompt="1"/>
          </p:nvPr>
        </p:nvSpPr>
        <p:spPr>
          <a:xfrm>
            <a:off x="525251" y="2920628"/>
            <a:ext cx="5199042" cy="2534975"/>
          </a:xfrm>
        </p:spPr>
        <p:txBody>
          <a:bodyPr anchor="b"/>
          <a:lstStyle>
            <a:lvl1pPr algn="l">
              <a:defRPr sz="6000" b="1">
                <a:solidFill>
                  <a:srgbClr val="333333"/>
                </a:solidFill>
              </a:defRPr>
            </a:lvl1pPr>
          </a:lstStyle>
          <a:p>
            <a:r>
              <a:rPr lang="en-US"/>
              <a:t>Click to add presentation title</a:t>
            </a:r>
          </a:p>
        </p:txBody>
      </p:sp>
      <p:sp>
        <p:nvSpPr>
          <p:cNvPr id="3" name="Subtitle 2">
            <a:extLst>
              <a:ext uri="{FF2B5EF4-FFF2-40B4-BE49-F238E27FC236}">
                <a16:creationId xmlns:a16="http://schemas.microsoft.com/office/drawing/2014/main" id="{5BB129FD-65BB-3C46-A192-5B4CE0EF1A86}"/>
              </a:ext>
            </a:extLst>
          </p:cNvPr>
          <p:cNvSpPr>
            <a:spLocks noGrp="1"/>
          </p:cNvSpPr>
          <p:nvPr>
            <p:ph type="subTitle" idx="1" hasCustomPrompt="1"/>
          </p:nvPr>
        </p:nvSpPr>
        <p:spPr>
          <a:xfrm>
            <a:off x="525251" y="5949386"/>
            <a:ext cx="6130192" cy="489513"/>
          </a:xfrm>
        </p:spPr>
        <p:txBody>
          <a:bodyPr anchor="t"/>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subtext</a:t>
            </a:r>
          </a:p>
        </p:txBody>
      </p:sp>
      <p:cxnSp>
        <p:nvCxnSpPr>
          <p:cNvPr id="4" name="Straight Connector 3">
            <a:extLst>
              <a:ext uri="{FF2B5EF4-FFF2-40B4-BE49-F238E27FC236}">
                <a16:creationId xmlns:a16="http://schemas.microsoft.com/office/drawing/2014/main" id="{E9A5F4B4-789B-A8E3-82E9-41F6229161FB}"/>
              </a:ext>
            </a:extLst>
          </p:cNvPr>
          <p:cNvCxnSpPr>
            <a:cxnSpLocks/>
          </p:cNvCxnSpPr>
          <p:nvPr userDrawn="1"/>
        </p:nvCxnSpPr>
        <p:spPr>
          <a:xfrm>
            <a:off x="666750" y="5702494"/>
            <a:ext cx="47625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C98216DA-77CE-B1B3-C16B-1D1C313A882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9316" y="1160896"/>
            <a:ext cx="2123754" cy="408414"/>
          </a:xfrm>
          <a:prstGeom prst="rect">
            <a:avLst/>
          </a:prstGeom>
        </p:spPr>
      </p:pic>
    </p:spTree>
    <p:extLst>
      <p:ext uri="{BB962C8B-B14F-4D97-AF65-F5344CB8AC3E}">
        <p14:creationId xmlns:p14="http://schemas.microsoft.com/office/powerpoint/2010/main" val="212704514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ight">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8F8DC7E-DD12-EB49-8B8E-8E789EA03F87}"/>
              </a:ext>
            </a:extLst>
          </p:cNvPr>
          <p:cNvCxnSpPr>
            <a:cxnSpLocks/>
          </p:cNvCxnSpPr>
          <p:nvPr/>
        </p:nvCxnSpPr>
        <p:spPr>
          <a:xfrm>
            <a:off x="666750" y="1227138"/>
            <a:ext cx="47625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5250" y="1990726"/>
            <a:ext cx="6475625" cy="2833982"/>
          </a:xfrm>
        </p:spPr>
        <p:txBody>
          <a:bodyPr anchor="b"/>
          <a:lstStyle>
            <a:lvl1pPr algn="l">
              <a:defRPr sz="6000" b="1">
                <a:solidFill>
                  <a:srgbClr val="333333"/>
                </a:solidFill>
              </a:defRPr>
            </a:lvl1pPr>
          </a:lstStyle>
          <a:p>
            <a:r>
              <a:rPr lang="en-GB"/>
              <a:t>Click to edit Master title style</a:t>
            </a:r>
            <a:endParaRPr lang="en-US"/>
          </a:p>
        </p:txBody>
      </p:sp>
      <p:sp>
        <p:nvSpPr>
          <p:cNvPr id="3" name="Subtitle 2"/>
          <p:cNvSpPr>
            <a:spLocks noGrp="1"/>
          </p:cNvSpPr>
          <p:nvPr>
            <p:ph type="subTitle" idx="1"/>
          </p:nvPr>
        </p:nvSpPr>
        <p:spPr>
          <a:xfrm>
            <a:off x="525251" y="5278732"/>
            <a:ext cx="7647200" cy="1160168"/>
          </a:xfrm>
        </p:spPr>
        <p:txBody>
          <a:bodyPr/>
          <a:lstStyle>
            <a:lvl1pPr marL="0" indent="0" algn="l">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7" name="Graphic 6">
            <a:extLst>
              <a:ext uri="{FF2B5EF4-FFF2-40B4-BE49-F238E27FC236}">
                <a16:creationId xmlns:a16="http://schemas.microsoft.com/office/drawing/2014/main" id="{94BFA3DB-C700-3BA2-FC2D-14CB42F1F47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9316" y="595901"/>
            <a:ext cx="2123754" cy="408414"/>
          </a:xfrm>
          <a:prstGeom prst="rect">
            <a:avLst/>
          </a:prstGeom>
        </p:spPr>
      </p:pic>
    </p:spTree>
    <p:extLst>
      <p:ext uri="{BB962C8B-B14F-4D97-AF65-F5344CB8AC3E}">
        <p14:creationId xmlns:p14="http://schemas.microsoft.com/office/powerpoint/2010/main" val="426410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Blu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0FBA752-FC68-E647-81EB-746DDC1EE942}"/>
              </a:ext>
            </a:extLst>
          </p:cNvPr>
          <p:cNvCxnSpPr>
            <a:cxnSpLocks/>
          </p:cNvCxnSpPr>
          <p:nvPr/>
        </p:nvCxnSpPr>
        <p:spPr>
          <a:xfrm>
            <a:off x="666750" y="4333875"/>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5250" y="2076449"/>
            <a:ext cx="10533275" cy="2071983"/>
          </a:xfrm>
        </p:spPr>
        <p:txBody>
          <a:bodyPr anchor="b"/>
          <a:lstStyle>
            <a:lvl1pPr algn="l">
              <a:defRPr sz="6000" b="1">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525251" y="4573882"/>
            <a:ext cx="7647200"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6" name="Graphic 5">
            <a:extLst>
              <a:ext uri="{FF2B5EF4-FFF2-40B4-BE49-F238E27FC236}">
                <a16:creationId xmlns:a16="http://schemas.microsoft.com/office/drawing/2014/main" id="{22A2503A-D13F-2E4F-8941-684A2AD9BF44}"/>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34744" y="582344"/>
            <a:ext cx="2149348" cy="413336"/>
          </a:xfrm>
          <a:prstGeom prst="rect">
            <a:avLst/>
          </a:prstGeom>
        </p:spPr>
      </p:pic>
    </p:spTree>
    <p:extLst>
      <p:ext uri="{BB962C8B-B14F-4D97-AF65-F5344CB8AC3E}">
        <p14:creationId xmlns:p14="http://schemas.microsoft.com/office/powerpoint/2010/main" val="14644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Grey">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CD89001D-A5D3-424C-AC1D-041A695D538E}"/>
              </a:ext>
            </a:extLst>
          </p:cNvPr>
          <p:cNvCxnSpPr>
            <a:cxnSpLocks/>
          </p:cNvCxnSpPr>
          <p:nvPr/>
        </p:nvCxnSpPr>
        <p:spPr>
          <a:xfrm>
            <a:off x="666750" y="4333875"/>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25251" y="4573882"/>
            <a:ext cx="7647200"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10" name="Title 1"/>
          <p:cNvSpPr>
            <a:spLocks noGrp="1"/>
          </p:cNvSpPr>
          <p:nvPr>
            <p:ph type="ctrTitle"/>
          </p:nvPr>
        </p:nvSpPr>
        <p:spPr>
          <a:xfrm>
            <a:off x="525250" y="2076449"/>
            <a:ext cx="10533275" cy="2071983"/>
          </a:xfrm>
        </p:spPr>
        <p:txBody>
          <a:bodyPr anchor="b"/>
          <a:lstStyle>
            <a:lvl1pPr algn="l">
              <a:defRPr sz="6000" b="1">
                <a:solidFill>
                  <a:schemeClr val="bg1"/>
                </a:solidFill>
              </a:defRPr>
            </a:lvl1pPr>
          </a:lstStyle>
          <a:p>
            <a:r>
              <a:rPr lang="en-GB"/>
              <a:t>Click to edit Master title style</a:t>
            </a:r>
            <a:endParaRPr lang="en-US"/>
          </a:p>
        </p:txBody>
      </p:sp>
      <p:sp>
        <p:nvSpPr>
          <p:cNvPr id="8" name="Picture Placeholder 7"/>
          <p:cNvSpPr>
            <a:spLocks noGrp="1"/>
          </p:cNvSpPr>
          <p:nvPr>
            <p:ph type="pic" sz="quarter" idx="10"/>
          </p:nvPr>
        </p:nvSpPr>
        <p:spPr>
          <a:xfrm flipH="1">
            <a:off x="8301805" y="3853403"/>
            <a:ext cx="3239830" cy="3004598"/>
          </a:xfrm>
          <a:custGeom>
            <a:avLst/>
            <a:gdLst>
              <a:gd name="connsiteX0" fmla="*/ 0 w 3192104"/>
              <a:gd name="connsiteY0" fmla="*/ 3239729 h 3239729"/>
              <a:gd name="connsiteX1" fmla="*/ 0 w 3192104"/>
              <a:gd name="connsiteY1" fmla="*/ 0 h 3239729"/>
              <a:gd name="connsiteX2" fmla="*/ 3192104 w 3192104"/>
              <a:gd name="connsiteY2" fmla="*/ 3239729 h 3239729"/>
              <a:gd name="connsiteX3" fmla="*/ 0 w 3192104"/>
              <a:gd name="connsiteY3" fmla="*/ 3239729 h 3239729"/>
              <a:gd name="connsiteX0" fmla="*/ 0 w 3192104"/>
              <a:gd name="connsiteY0" fmla="*/ 3035078 h 3035078"/>
              <a:gd name="connsiteX1" fmla="*/ 209006 w 3192104"/>
              <a:gd name="connsiteY1" fmla="*/ 0 h 3035078"/>
              <a:gd name="connsiteX2" fmla="*/ 3192104 w 3192104"/>
              <a:gd name="connsiteY2" fmla="*/ 3035078 h 3035078"/>
              <a:gd name="connsiteX3" fmla="*/ 0 w 3192104"/>
              <a:gd name="connsiteY3" fmla="*/ 3035078 h 3035078"/>
              <a:gd name="connsiteX0" fmla="*/ 0 w 3192104"/>
              <a:gd name="connsiteY0" fmla="*/ 3035078 h 3035078"/>
              <a:gd name="connsiteX1" fmla="*/ 209006 w 3192104"/>
              <a:gd name="connsiteY1" fmla="*/ 0 h 3035078"/>
              <a:gd name="connsiteX2" fmla="*/ 3192104 w 3192104"/>
              <a:gd name="connsiteY2" fmla="*/ 3035078 h 3035078"/>
              <a:gd name="connsiteX3" fmla="*/ 0 w 3192104"/>
              <a:gd name="connsiteY3" fmla="*/ 3035078 h 3035078"/>
              <a:gd name="connsiteX0" fmla="*/ 49066 w 3241170"/>
              <a:gd name="connsiteY0" fmla="*/ 3035078 h 3035078"/>
              <a:gd name="connsiteX1" fmla="*/ 258072 w 3241170"/>
              <a:gd name="connsiteY1" fmla="*/ 0 h 3035078"/>
              <a:gd name="connsiteX2" fmla="*/ 3241170 w 3241170"/>
              <a:gd name="connsiteY2" fmla="*/ 3035078 h 3035078"/>
              <a:gd name="connsiteX3" fmla="*/ 49066 w 3241170"/>
              <a:gd name="connsiteY3" fmla="*/ 3035078 h 3035078"/>
              <a:gd name="connsiteX0" fmla="*/ 47726 w 3239830"/>
              <a:gd name="connsiteY0" fmla="*/ 3004598 h 3004598"/>
              <a:gd name="connsiteX1" fmla="*/ 261086 w 3239830"/>
              <a:gd name="connsiteY1" fmla="*/ 0 h 3004598"/>
              <a:gd name="connsiteX2" fmla="*/ 3239830 w 3239830"/>
              <a:gd name="connsiteY2" fmla="*/ 3004598 h 3004598"/>
              <a:gd name="connsiteX3" fmla="*/ 47726 w 3239830"/>
              <a:gd name="connsiteY3" fmla="*/ 3004598 h 3004598"/>
            </a:gdLst>
            <a:ahLst/>
            <a:cxnLst>
              <a:cxn ang="0">
                <a:pos x="connsiteX0" y="connsiteY0"/>
              </a:cxn>
              <a:cxn ang="0">
                <a:pos x="connsiteX1" y="connsiteY1"/>
              </a:cxn>
              <a:cxn ang="0">
                <a:pos x="connsiteX2" y="connsiteY2"/>
              </a:cxn>
              <a:cxn ang="0">
                <a:pos x="connsiteX3" y="connsiteY3"/>
              </a:cxn>
            </a:cxnLst>
            <a:rect l="l" t="t" r="r" b="b"/>
            <a:pathLst>
              <a:path w="3239830" h="3004598">
                <a:moveTo>
                  <a:pt x="47726" y="3004598"/>
                </a:moveTo>
                <a:cubicBezTo>
                  <a:pt x="-26297" y="2445751"/>
                  <a:pt x="-52423" y="1207636"/>
                  <a:pt x="261086" y="0"/>
                </a:cubicBezTo>
                <a:lnTo>
                  <a:pt x="3239830" y="3004598"/>
                </a:lnTo>
                <a:lnTo>
                  <a:pt x="47726" y="3004598"/>
                </a:lnTo>
                <a:close/>
              </a:path>
            </a:pathLst>
          </a:custGeom>
        </p:spPr>
        <p:txBody>
          <a:bodyPr rtlCol="0" anchor="ctr">
            <a:normAutofit/>
          </a:bodyPr>
          <a:lstStyle>
            <a:lvl1pPr marL="0" indent="0" algn="r">
              <a:buNone/>
              <a:defRPr sz="1600">
                <a:solidFill>
                  <a:schemeClr val="bg1"/>
                </a:solidFill>
              </a:defRPr>
            </a:lvl1pPr>
          </a:lstStyle>
          <a:p>
            <a:pPr lvl="0"/>
            <a:r>
              <a:rPr lang="en-GB" noProof="0"/>
              <a:t>Click icon to add picture</a:t>
            </a:r>
            <a:endParaRPr lang="en-US" noProof="0"/>
          </a:p>
        </p:txBody>
      </p:sp>
      <p:pic>
        <p:nvPicPr>
          <p:cNvPr id="7" name="Graphic 6">
            <a:extLst>
              <a:ext uri="{FF2B5EF4-FFF2-40B4-BE49-F238E27FC236}">
                <a16:creationId xmlns:a16="http://schemas.microsoft.com/office/drawing/2014/main" id="{7C2A5051-57CB-D542-B99B-0D0409727780}"/>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34744" y="582344"/>
            <a:ext cx="2149348" cy="413336"/>
          </a:xfrm>
          <a:prstGeom prst="rect">
            <a:avLst/>
          </a:prstGeom>
        </p:spPr>
      </p:pic>
    </p:spTree>
    <p:extLst>
      <p:ext uri="{BB962C8B-B14F-4D97-AF65-F5344CB8AC3E}">
        <p14:creationId xmlns:p14="http://schemas.microsoft.com/office/powerpoint/2010/main" val="175969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3">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37D2B9C-90D4-F046-8A9A-9E286711CAF9}"/>
              </a:ext>
            </a:extLst>
          </p:cNvPr>
          <p:cNvCxnSpPr>
            <a:cxnSpLocks/>
          </p:cNvCxnSpPr>
          <p:nvPr/>
        </p:nvCxnSpPr>
        <p:spPr>
          <a:xfrm>
            <a:off x="666750" y="3633788"/>
            <a:ext cx="47625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F229923-3A05-2A4F-8028-327C177F8637}"/>
              </a:ext>
            </a:extLst>
          </p:cNvPr>
          <p:cNvGrpSpPr/>
          <p:nvPr/>
        </p:nvGrpSpPr>
        <p:grpSpPr>
          <a:xfrm>
            <a:off x="672442" y="488835"/>
            <a:ext cx="2154734" cy="238118"/>
            <a:chOff x="1169102" y="2039490"/>
            <a:chExt cx="7663768" cy="846917"/>
          </a:xfrm>
          <a:solidFill>
            <a:schemeClr val="bg1"/>
          </a:solidFill>
        </p:grpSpPr>
        <p:pic>
          <p:nvPicPr>
            <p:cNvPr id="7" name="Graphic 8">
              <a:extLst>
                <a:ext uri="{FF2B5EF4-FFF2-40B4-BE49-F238E27FC236}">
                  <a16:creationId xmlns:a16="http://schemas.microsoft.com/office/drawing/2014/main" id="{2526D48F-0758-1E4C-B5A9-76D13E2D721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9102" y="2238361"/>
              <a:ext cx="979797" cy="587878"/>
            </a:xfrm>
            <a:prstGeom prst="rect">
              <a:avLst/>
            </a:prstGeom>
          </p:spPr>
        </p:pic>
        <p:pic>
          <p:nvPicPr>
            <p:cNvPr id="8" name="Graphic 9">
              <a:extLst>
                <a:ext uri="{FF2B5EF4-FFF2-40B4-BE49-F238E27FC236}">
                  <a16:creationId xmlns:a16="http://schemas.microsoft.com/office/drawing/2014/main" id="{678E6632-4639-6E40-BBA1-08E307FEF81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50920" y="2167889"/>
              <a:ext cx="783838" cy="718518"/>
            </a:xfrm>
            <a:prstGeom prst="rect">
              <a:avLst/>
            </a:prstGeom>
          </p:spPr>
        </p:pic>
        <p:pic>
          <p:nvPicPr>
            <p:cNvPr id="9" name="Graphic 10">
              <a:extLst>
                <a:ext uri="{FF2B5EF4-FFF2-40B4-BE49-F238E27FC236}">
                  <a16:creationId xmlns:a16="http://schemas.microsoft.com/office/drawing/2014/main" id="{C6281113-8E10-C848-B36A-373EC289E1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59431" y="2039490"/>
              <a:ext cx="674971" cy="783837"/>
            </a:xfrm>
            <a:prstGeom prst="rect">
              <a:avLst/>
            </a:prstGeom>
          </p:spPr>
        </p:pic>
        <p:pic>
          <p:nvPicPr>
            <p:cNvPr id="10" name="Graphic 11">
              <a:extLst>
                <a:ext uri="{FF2B5EF4-FFF2-40B4-BE49-F238E27FC236}">
                  <a16:creationId xmlns:a16="http://schemas.microsoft.com/office/drawing/2014/main" id="{6650CC91-E16B-FA41-97D4-9CA2384D1FA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83713" y="2049644"/>
              <a:ext cx="849157" cy="827383"/>
            </a:xfrm>
            <a:prstGeom prst="rect">
              <a:avLst/>
            </a:prstGeom>
          </p:spPr>
        </p:pic>
        <p:pic>
          <p:nvPicPr>
            <p:cNvPr id="11" name="Graphic 12">
              <a:extLst>
                <a:ext uri="{FF2B5EF4-FFF2-40B4-BE49-F238E27FC236}">
                  <a16:creationId xmlns:a16="http://schemas.microsoft.com/office/drawing/2014/main" id="{EB3480C3-60CE-C946-9E89-EB2B7BE00F1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668604" y="2122503"/>
              <a:ext cx="849157" cy="740291"/>
            </a:xfrm>
            <a:prstGeom prst="rect">
              <a:avLst/>
            </a:prstGeom>
          </p:spPr>
        </p:pic>
      </p:grpSp>
      <p:sp>
        <p:nvSpPr>
          <p:cNvPr id="2" name="Title 1"/>
          <p:cNvSpPr>
            <a:spLocks noGrp="1"/>
          </p:cNvSpPr>
          <p:nvPr>
            <p:ph type="ctrTitle"/>
          </p:nvPr>
        </p:nvSpPr>
        <p:spPr>
          <a:xfrm>
            <a:off x="525250" y="1434164"/>
            <a:ext cx="6491567" cy="1985255"/>
          </a:xfrm>
        </p:spPr>
        <p:txBody>
          <a:bodyPr anchor="b"/>
          <a:lstStyle>
            <a:lvl1pPr algn="l">
              <a:defRPr sz="6000" b="1">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525251" y="3873444"/>
            <a:ext cx="5940863" cy="116016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12" name="Graphic 11">
            <a:extLst>
              <a:ext uri="{FF2B5EF4-FFF2-40B4-BE49-F238E27FC236}">
                <a16:creationId xmlns:a16="http://schemas.microsoft.com/office/drawing/2014/main" id="{E30A06C4-47FF-1843-9215-2EB700F604E0}"/>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34744" y="5855384"/>
            <a:ext cx="2149348" cy="413336"/>
          </a:xfrm>
          <a:prstGeom prst="rect">
            <a:avLst/>
          </a:prstGeom>
        </p:spPr>
      </p:pic>
    </p:spTree>
    <p:extLst>
      <p:ext uri="{BB962C8B-B14F-4D97-AF65-F5344CB8AC3E}">
        <p14:creationId xmlns:p14="http://schemas.microsoft.com/office/powerpoint/2010/main" val="300011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87265BB8-3CC4-D24C-9A80-A0DCEA34DCA1}"/>
              </a:ext>
            </a:extLst>
          </p:cNvPr>
          <p:cNvSpPr txBox="1">
            <a:spLocks noChangeArrowheads="1"/>
          </p:cNvSpPr>
          <p:nvPr/>
        </p:nvSpPr>
        <p:spPr bwMode="auto">
          <a:xfrm>
            <a:off x="619125" y="6457950"/>
            <a:ext cx="2727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rgbClr val="989998"/>
                </a:solidFill>
              </a:rPr>
              <a:t>© Presidio, Inc. All rights reserved. Proprietary and Confidential. </a:t>
            </a:r>
          </a:p>
        </p:txBody>
      </p:sp>
      <p:cxnSp>
        <p:nvCxnSpPr>
          <p:cNvPr id="5" name="Straight Connector 4">
            <a:extLst>
              <a:ext uri="{FF2B5EF4-FFF2-40B4-BE49-F238E27FC236}">
                <a16:creationId xmlns:a16="http://schemas.microsoft.com/office/drawing/2014/main" id="{D1A32166-CD09-6C47-9170-C0E551CAC873}"/>
              </a:ext>
            </a:extLst>
          </p:cNvPr>
          <p:cNvCxnSpPr>
            <a:cxnSpLocks/>
          </p:cNvCxnSpPr>
          <p:nvPr/>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2251A6A-9906-0846-A0AE-A84C2CB71F53}"/>
              </a:ext>
            </a:extLst>
          </p:cNvPr>
          <p:cNvSpPr/>
          <p:nvPr/>
        </p:nvSpPr>
        <p:spPr>
          <a:xfrm>
            <a:off x="781050" y="0"/>
            <a:ext cx="561975"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Graphic 9">
            <a:extLst>
              <a:ext uri="{FF2B5EF4-FFF2-40B4-BE49-F238E27FC236}">
                <a16:creationId xmlns:a16="http://schemas.microsoft.com/office/drawing/2014/main" id="{19CC3A0E-059E-2348-8EB8-801EB3FD366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00050" cy="865188"/>
          </a:xfrm>
          <a:prstGeom prst="rect">
            <a:avLst/>
          </a:prstGeom>
        </p:spPr>
      </p:pic>
      <p:sp>
        <p:nvSpPr>
          <p:cNvPr id="2" name="Title 1"/>
          <p:cNvSpPr>
            <a:spLocks noGrp="1"/>
          </p:cNvSpPr>
          <p:nvPr>
            <p:ph type="title"/>
          </p:nvPr>
        </p:nvSpPr>
        <p:spPr>
          <a:xfrm>
            <a:off x="685800" y="238125"/>
            <a:ext cx="11058525" cy="976313"/>
          </a:xfrm>
        </p:spPr>
        <p:txBody>
          <a:bodyPr>
            <a:normAutofit/>
          </a:bodyPr>
          <a:lstStyle>
            <a:lvl1pPr>
              <a:defRPr sz="3600" b="1"/>
            </a:lvl1pPr>
          </a:lstStyle>
          <a:p>
            <a:r>
              <a:rPr lang="en-GB"/>
              <a:t>Click to edit Master title style</a:t>
            </a:r>
            <a:endParaRPr lang="en-US"/>
          </a:p>
        </p:txBody>
      </p:sp>
      <p:sp>
        <p:nvSpPr>
          <p:cNvPr id="3" name="Content Placeholder 2"/>
          <p:cNvSpPr>
            <a:spLocks noGrp="1"/>
          </p:cNvSpPr>
          <p:nvPr>
            <p:ph idx="1"/>
          </p:nvPr>
        </p:nvSpPr>
        <p:spPr>
          <a:xfrm>
            <a:off x="695325" y="1387475"/>
            <a:ext cx="1105852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5">
            <a:extLst>
              <a:ext uri="{FF2B5EF4-FFF2-40B4-BE49-F238E27FC236}">
                <a16:creationId xmlns:a16="http://schemas.microsoft.com/office/drawing/2014/main" id="{95EB2BC9-D147-EE4E-A68D-31E4DEFB3BDC}"/>
              </a:ext>
            </a:extLst>
          </p:cNvPr>
          <p:cNvSpPr>
            <a:spLocks noGrp="1"/>
          </p:cNvSpPr>
          <p:nvPr>
            <p:ph type="sldNum" sz="quarter" idx="10"/>
          </p:nvPr>
        </p:nvSpPr>
        <p:spPr>
          <a:xfrm>
            <a:off x="0" y="6337300"/>
            <a:ext cx="685800" cy="365125"/>
          </a:xfrm>
        </p:spPr>
        <p:txBody>
          <a:bodyPr/>
          <a:lstStyle>
            <a:lvl1pPr algn="r">
              <a:defRPr sz="1600" smtClean="0">
                <a:solidFill>
                  <a:srgbClr val="333333"/>
                </a:solidFill>
              </a:defRPr>
            </a:lvl1pPr>
          </a:lstStyle>
          <a:p>
            <a:pPr>
              <a:defRPr/>
            </a:pPr>
            <a:fld id="{CF94E228-EDBA-BC4C-ABED-6F3C1A901090}" type="slidenum">
              <a:rPr lang="en-US"/>
              <a:pPr>
                <a:defRPr/>
              </a:pPr>
              <a:t>‹#›</a:t>
            </a:fld>
            <a:endParaRPr lang="en-US"/>
          </a:p>
        </p:txBody>
      </p:sp>
      <p:pic>
        <p:nvPicPr>
          <p:cNvPr id="10" name="Graphic 9">
            <a:extLst>
              <a:ext uri="{FF2B5EF4-FFF2-40B4-BE49-F238E27FC236}">
                <a16:creationId xmlns:a16="http://schemas.microsoft.com/office/drawing/2014/main" id="{8CA86B90-A6A0-EE42-BC9A-4B49D8805FC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404533" y="6360160"/>
            <a:ext cx="1397927" cy="268832"/>
          </a:xfrm>
          <a:prstGeom prst="rect">
            <a:avLst/>
          </a:prstGeom>
        </p:spPr>
      </p:pic>
    </p:spTree>
    <p:extLst>
      <p:ext uri="{BB962C8B-B14F-4D97-AF65-F5344CB8AC3E}">
        <p14:creationId xmlns:p14="http://schemas.microsoft.com/office/powerpoint/2010/main" val="75039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F0B1224-DAF3-BF42-ADA2-342CA6A9BE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00050" cy="865188"/>
          </a:xfrm>
          <a:prstGeom prst="rect">
            <a:avLst/>
          </a:prstGeom>
        </p:spPr>
      </p:pic>
      <p:sp>
        <p:nvSpPr>
          <p:cNvPr id="6" name="TextBox 6">
            <a:extLst>
              <a:ext uri="{FF2B5EF4-FFF2-40B4-BE49-F238E27FC236}">
                <a16:creationId xmlns:a16="http://schemas.microsoft.com/office/drawing/2014/main" id="{402E737C-7032-7B45-9176-1933D43D27E7}"/>
              </a:ext>
            </a:extLst>
          </p:cNvPr>
          <p:cNvSpPr txBox="1">
            <a:spLocks noChangeArrowheads="1"/>
          </p:cNvSpPr>
          <p:nvPr/>
        </p:nvSpPr>
        <p:spPr bwMode="auto">
          <a:xfrm>
            <a:off x="619125" y="6457950"/>
            <a:ext cx="2727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rgbClr val="989998"/>
                </a:solidFill>
              </a:rPr>
              <a:t>© Presidio, Inc. All rights reserved. Proprietary and Confidential. </a:t>
            </a:r>
          </a:p>
        </p:txBody>
      </p:sp>
      <p:cxnSp>
        <p:nvCxnSpPr>
          <p:cNvPr id="7" name="Straight Connector 6">
            <a:extLst>
              <a:ext uri="{FF2B5EF4-FFF2-40B4-BE49-F238E27FC236}">
                <a16:creationId xmlns:a16="http://schemas.microsoft.com/office/drawing/2014/main" id="{DA28DEB5-28F2-9E4C-A8D5-2AE84B94F30F}"/>
              </a:ext>
            </a:extLst>
          </p:cNvPr>
          <p:cNvCxnSpPr>
            <a:cxnSpLocks/>
          </p:cNvCxnSpPr>
          <p:nvPr/>
        </p:nvCxnSpPr>
        <p:spPr>
          <a:xfrm>
            <a:off x="723900" y="6429375"/>
            <a:ext cx="9544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685799" y="1482725"/>
            <a:ext cx="485775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1725" y="1482725"/>
            <a:ext cx="52578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Title 1"/>
          <p:cNvSpPr>
            <a:spLocks noGrp="1"/>
          </p:cNvSpPr>
          <p:nvPr>
            <p:ph type="title"/>
          </p:nvPr>
        </p:nvSpPr>
        <p:spPr>
          <a:xfrm>
            <a:off x="685800" y="238125"/>
            <a:ext cx="11058525" cy="976313"/>
          </a:xfrm>
        </p:spPr>
        <p:txBody>
          <a:bodyPr>
            <a:normAutofit/>
          </a:bodyPr>
          <a:lstStyle>
            <a:lvl1pPr>
              <a:defRPr sz="3600" b="1"/>
            </a:lvl1pPr>
          </a:lstStyle>
          <a:p>
            <a:r>
              <a:rPr lang="en-GB"/>
              <a:t>Click to edit Master title style</a:t>
            </a:r>
            <a:endParaRPr lang="en-US"/>
          </a:p>
        </p:txBody>
      </p:sp>
      <p:sp>
        <p:nvSpPr>
          <p:cNvPr id="9" name="Slide Number Placeholder 5">
            <a:extLst>
              <a:ext uri="{FF2B5EF4-FFF2-40B4-BE49-F238E27FC236}">
                <a16:creationId xmlns:a16="http://schemas.microsoft.com/office/drawing/2014/main" id="{B39BD169-C8AF-4D4E-9A58-1FB2D26B4E60}"/>
              </a:ext>
            </a:extLst>
          </p:cNvPr>
          <p:cNvSpPr>
            <a:spLocks noGrp="1"/>
          </p:cNvSpPr>
          <p:nvPr>
            <p:ph type="sldNum" sz="quarter" idx="10"/>
          </p:nvPr>
        </p:nvSpPr>
        <p:spPr>
          <a:xfrm>
            <a:off x="0" y="6337300"/>
            <a:ext cx="685800" cy="365125"/>
          </a:xfrm>
        </p:spPr>
        <p:txBody>
          <a:bodyPr/>
          <a:lstStyle>
            <a:lvl1pPr algn="r">
              <a:defRPr sz="1600" smtClean="0">
                <a:solidFill>
                  <a:srgbClr val="333333"/>
                </a:solidFill>
              </a:defRPr>
            </a:lvl1pPr>
          </a:lstStyle>
          <a:p>
            <a:pPr>
              <a:defRPr/>
            </a:pPr>
            <a:fld id="{B2419100-B348-6C46-A05D-815961EF684F}" type="slidenum">
              <a:rPr lang="en-US"/>
              <a:pPr>
                <a:defRPr/>
              </a:pPr>
              <a:t>‹#›</a:t>
            </a:fld>
            <a:endParaRPr lang="en-US"/>
          </a:p>
        </p:txBody>
      </p:sp>
      <p:pic>
        <p:nvPicPr>
          <p:cNvPr id="10" name="Graphic 9">
            <a:extLst>
              <a:ext uri="{FF2B5EF4-FFF2-40B4-BE49-F238E27FC236}">
                <a16:creationId xmlns:a16="http://schemas.microsoft.com/office/drawing/2014/main" id="{E53A901C-CEC7-784A-B8DC-2B648C7F2D5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404533" y="6360160"/>
            <a:ext cx="1397927" cy="268832"/>
          </a:xfrm>
          <a:prstGeom prst="rect">
            <a:avLst/>
          </a:prstGeom>
        </p:spPr>
      </p:pic>
    </p:spTree>
    <p:extLst>
      <p:ext uri="{BB962C8B-B14F-4D97-AF65-F5344CB8AC3E}">
        <p14:creationId xmlns:p14="http://schemas.microsoft.com/office/powerpoint/2010/main" val="73319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D57D823-8F3B-8244-A2A2-F82A32281C2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3EA322BF-5589-0A40-981A-CA01D0A8B6C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6" name="Slide Number Placeholder 5">
            <a:extLst>
              <a:ext uri="{FF2B5EF4-FFF2-40B4-BE49-F238E27FC236}">
                <a16:creationId xmlns:a16="http://schemas.microsoft.com/office/drawing/2014/main" id="{5EB2FFEC-18CB-E645-960D-8EDDDC516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rgbClr val="333333"/>
                </a:solidFill>
                <a:latin typeface="+mn-lt"/>
              </a:defRPr>
            </a:lvl1pPr>
          </a:lstStyle>
          <a:p>
            <a:pPr>
              <a:defRPr/>
            </a:pPr>
            <a:fld id="{A8C65966-93CC-F24E-90A5-02507490DB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Lst>
  <p:hf hdr="0" dt="0"/>
  <p:txStyles>
    <p:titleStyle>
      <a:lvl1pPr algn="l" rtl="0" eaLnBrk="1" fontAlgn="base" hangingPunct="1">
        <a:lnSpc>
          <a:spcPct val="90000"/>
        </a:lnSpc>
        <a:spcBef>
          <a:spcPct val="0"/>
        </a:spcBef>
        <a:spcAft>
          <a:spcPct val="0"/>
        </a:spcAft>
        <a:defRPr sz="4400" kern="1200">
          <a:solidFill>
            <a:srgbClr val="333333"/>
          </a:solidFill>
          <a:latin typeface="+mj-lt"/>
          <a:ea typeface="+mj-ea"/>
          <a:cs typeface="+mj-cs"/>
        </a:defRPr>
      </a:lvl1pPr>
      <a:lvl2pPr algn="l" rtl="0" eaLnBrk="1" fontAlgn="base" hangingPunct="1">
        <a:lnSpc>
          <a:spcPct val="90000"/>
        </a:lnSpc>
        <a:spcBef>
          <a:spcPct val="0"/>
        </a:spcBef>
        <a:spcAft>
          <a:spcPct val="0"/>
        </a:spcAft>
        <a:defRPr sz="4400">
          <a:solidFill>
            <a:srgbClr val="333333"/>
          </a:solidFill>
          <a:latin typeface="Arial" panose="020B0604020202020204" pitchFamily="34" charset="0"/>
        </a:defRPr>
      </a:lvl2pPr>
      <a:lvl3pPr algn="l" rtl="0" eaLnBrk="1" fontAlgn="base" hangingPunct="1">
        <a:lnSpc>
          <a:spcPct val="90000"/>
        </a:lnSpc>
        <a:spcBef>
          <a:spcPct val="0"/>
        </a:spcBef>
        <a:spcAft>
          <a:spcPct val="0"/>
        </a:spcAft>
        <a:defRPr sz="4400">
          <a:solidFill>
            <a:srgbClr val="333333"/>
          </a:solidFill>
          <a:latin typeface="Arial" panose="020B0604020202020204" pitchFamily="34" charset="0"/>
        </a:defRPr>
      </a:lvl3pPr>
      <a:lvl4pPr algn="l" rtl="0" eaLnBrk="1" fontAlgn="base" hangingPunct="1">
        <a:lnSpc>
          <a:spcPct val="90000"/>
        </a:lnSpc>
        <a:spcBef>
          <a:spcPct val="0"/>
        </a:spcBef>
        <a:spcAft>
          <a:spcPct val="0"/>
        </a:spcAft>
        <a:defRPr sz="4400">
          <a:solidFill>
            <a:srgbClr val="333333"/>
          </a:solidFill>
          <a:latin typeface="Arial" panose="020B0604020202020204" pitchFamily="34" charset="0"/>
        </a:defRPr>
      </a:lvl4pPr>
      <a:lvl5pPr algn="l" rtl="0" eaLnBrk="1" fontAlgn="base" hangingPunct="1">
        <a:lnSpc>
          <a:spcPct val="90000"/>
        </a:lnSpc>
        <a:spcBef>
          <a:spcPct val="0"/>
        </a:spcBef>
        <a:spcAft>
          <a:spcPct val="0"/>
        </a:spcAft>
        <a:defRPr sz="4400">
          <a:solidFill>
            <a:srgbClr val="333333"/>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rgbClr val="333333"/>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rgbClr val="333333"/>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rgbClr val="333333"/>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rgbClr val="333333"/>
          </a:solidFill>
          <a:latin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Clr>
          <a:schemeClr val="tx2"/>
        </a:buClr>
        <a:buFont typeface="Arial" panose="020B0604020202020204" pitchFamily="34" charset="0"/>
        <a:buChar char="•"/>
        <a:defRPr sz="2800" kern="1200">
          <a:solidFill>
            <a:srgbClr val="333333"/>
          </a:solidFill>
          <a:latin typeface="+mn-lt"/>
          <a:ea typeface="+mn-ea"/>
          <a:cs typeface="+mn-cs"/>
        </a:defRPr>
      </a:lvl1pPr>
      <a:lvl2pPr marL="635000" indent="-228600" algn="l" rtl="0" eaLnBrk="1" fontAlgn="base" hangingPunct="1">
        <a:lnSpc>
          <a:spcPct val="90000"/>
        </a:lnSpc>
        <a:spcBef>
          <a:spcPts val="500"/>
        </a:spcBef>
        <a:spcAft>
          <a:spcPct val="0"/>
        </a:spcAft>
        <a:buClr>
          <a:srgbClr val="616062"/>
        </a:buClr>
        <a:buFont typeface="Arial" panose="020B0604020202020204" pitchFamily="34" charset="0"/>
        <a:buChar char="•"/>
        <a:defRPr sz="2400" kern="1200">
          <a:solidFill>
            <a:srgbClr val="616062"/>
          </a:solidFill>
          <a:latin typeface="+mn-lt"/>
          <a:ea typeface="+mn-ea"/>
          <a:cs typeface="+mn-cs"/>
        </a:defRPr>
      </a:lvl2pPr>
      <a:lvl3pPr marL="804863" indent="-169863" algn="l" rtl="0" eaLnBrk="1" fontAlgn="base" hangingPunct="1">
        <a:lnSpc>
          <a:spcPct val="90000"/>
        </a:lnSpc>
        <a:spcBef>
          <a:spcPts val="500"/>
        </a:spcBef>
        <a:spcAft>
          <a:spcPct val="0"/>
        </a:spcAft>
        <a:buFont typeface="Arial" panose="020B0604020202020204" pitchFamily="34" charset="0"/>
        <a:buChar char="•"/>
        <a:defRPr sz="2000" kern="1200">
          <a:solidFill>
            <a:srgbClr val="616062"/>
          </a:solidFill>
          <a:latin typeface="+mn-lt"/>
          <a:ea typeface="+mn-ea"/>
          <a:cs typeface="+mn-cs"/>
        </a:defRPr>
      </a:lvl3pPr>
      <a:lvl4pPr marL="1146175" indent="-284163" algn="l" rtl="0" eaLnBrk="1" fontAlgn="base" hangingPunct="1">
        <a:lnSpc>
          <a:spcPct val="90000"/>
        </a:lnSpc>
        <a:spcBef>
          <a:spcPts val="500"/>
        </a:spcBef>
        <a:spcAft>
          <a:spcPct val="0"/>
        </a:spcAft>
        <a:buFont typeface="Arial" panose="020B0604020202020204" pitchFamily="34" charset="0"/>
        <a:buChar char="•"/>
        <a:defRPr kern="1200">
          <a:solidFill>
            <a:srgbClr val="616062"/>
          </a:solidFill>
          <a:latin typeface="+mn-lt"/>
          <a:ea typeface="+mn-ea"/>
          <a:cs typeface="+mn-cs"/>
        </a:defRPr>
      </a:lvl4pPr>
      <a:lvl5pPr marL="1430338" indent="-284163" algn="l" rtl="0" eaLnBrk="1" fontAlgn="base" hangingPunct="1">
        <a:lnSpc>
          <a:spcPct val="90000"/>
        </a:lnSpc>
        <a:spcBef>
          <a:spcPts val="500"/>
        </a:spcBef>
        <a:spcAft>
          <a:spcPct val="0"/>
        </a:spcAft>
        <a:buFont typeface="Arial" panose="020B0604020202020204" pitchFamily="34" charset="0"/>
        <a:buChar char="•"/>
        <a:defRPr kern="1200">
          <a:solidFill>
            <a:srgbClr val="61606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video" Target="https://www.youtube.com/embed/sMHzfigUxz4?feature=oembed" TargetMode="External"/><Relationship Id="rId4" Type="http://schemas.openxmlformats.org/officeDocument/2006/relationships/image" Target="../media/image31.jpe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www.ncpnetwork.com/doc/IPv4_Subnetting.pdf"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D73C-0F05-DF19-F06D-D8E0B7EE2337}"/>
              </a:ext>
            </a:extLst>
          </p:cNvPr>
          <p:cNvSpPr>
            <a:spLocks noGrp="1"/>
          </p:cNvSpPr>
          <p:nvPr>
            <p:ph type="ctrTitle"/>
          </p:nvPr>
        </p:nvSpPr>
        <p:spPr>
          <a:xfrm>
            <a:off x="174932" y="1929008"/>
            <a:ext cx="7641309" cy="1991639"/>
          </a:xfrm>
        </p:spPr>
        <p:txBody>
          <a:bodyPr/>
          <a:lstStyle/>
          <a:p>
            <a:r>
              <a:rPr lang="en-IN" sz="2800"/>
              <a:t>Networking Basics – Day 1</a:t>
            </a:r>
            <a:endParaRPr lang="en-US" sz="2800">
              <a:latin typeface=""/>
              <a:cs typeface="Arial"/>
            </a:endParaRPr>
          </a:p>
        </p:txBody>
      </p:sp>
      <p:sp>
        <p:nvSpPr>
          <p:cNvPr id="3" name="Subtitle 2">
            <a:extLst>
              <a:ext uri="{FF2B5EF4-FFF2-40B4-BE49-F238E27FC236}">
                <a16:creationId xmlns:a16="http://schemas.microsoft.com/office/drawing/2014/main" id="{A10C1E82-D18D-73EC-4AA3-82E116A8639D}"/>
              </a:ext>
            </a:extLst>
          </p:cNvPr>
          <p:cNvSpPr>
            <a:spLocks noGrp="1"/>
          </p:cNvSpPr>
          <p:nvPr>
            <p:ph type="subTitle" idx="1"/>
          </p:nvPr>
        </p:nvSpPr>
        <p:spPr/>
        <p:txBody>
          <a:bodyPr/>
          <a:lstStyle/>
          <a:p>
            <a:pPr fontAlgn="auto">
              <a:spcAft>
                <a:spcPts val="0"/>
              </a:spcAft>
              <a:defRPr/>
            </a:pPr>
            <a:r>
              <a:rPr lang="en-US" sz="1600" b="1">
                <a:latin typeface=""/>
                <a:cs typeface="Arial"/>
              </a:rPr>
              <a:t>Presented: Vigneshwar, </a:t>
            </a:r>
            <a:r>
              <a:rPr lang="en-US" sz="1600" b="1">
                <a:latin typeface="Arial"/>
                <a:cs typeface="Arial"/>
              </a:rPr>
              <a:t>Manibharathi </a:t>
            </a:r>
            <a:endParaRPr lang="en-US" sz="1600" b="1">
              <a:latin typeface=""/>
              <a:cs typeface="Arial"/>
            </a:endParaRPr>
          </a:p>
        </p:txBody>
      </p:sp>
    </p:spTree>
    <p:extLst>
      <p:ext uri="{BB962C8B-B14F-4D97-AF65-F5344CB8AC3E}">
        <p14:creationId xmlns:p14="http://schemas.microsoft.com/office/powerpoint/2010/main" val="46178345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5E201-0964-A78F-EE3D-50541812BD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A56C2-7EE8-E38E-B33F-994B058D4248}"/>
              </a:ext>
            </a:extLst>
          </p:cNvPr>
          <p:cNvSpPr>
            <a:spLocks noGrp="1"/>
          </p:cNvSpPr>
          <p:nvPr>
            <p:ph sz="half" idx="2"/>
          </p:nvPr>
        </p:nvSpPr>
        <p:spPr>
          <a:xfrm>
            <a:off x="685800" y="1482725"/>
            <a:ext cx="10753725" cy="4351338"/>
          </a:xfrm>
        </p:spPr>
        <p:txBody>
          <a:bodyPr/>
          <a:lstStyle/>
          <a:p>
            <a:r>
              <a:rPr lang="en-IN" sz="2000"/>
              <a:t>Breaking a big network into smaller ones.</a:t>
            </a:r>
          </a:p>
          <a:p>
            <a:r>
              <a:rPr lang="en-IN" sz="2000"/>
              <a:t>Improves </a:t>
            </a:r>
            <a:r>
              <a:rPr lang="en-IN" sz="2000" b="1"/>
              <a:t>organization, performance, and security</a:t>
            </a:r>
            <a:r>
              <a:rPr lang="en-IN" sz="2000"/>
              <a:t>.</a:t>
            </a:r>
          </a:p>
          <a:p>
            <a:r>
              <a:rPr lang="en-IN" sz="2000"/>
              <a:t>Example:</a:t>
            </a:r>
          </a:p>
          <a:p>
            <a:r>
              <a:rPr lang="en-IN"/>
              <a:t>192.168.1.0/24</a:t>
            </a:r>
            <a:r>
              <a:rPr lang="en-IN" sz="2000"/>
              <a:t> → split into 4 subnets of </a:t>
            </a:r>
            <a:r>
              <a:rPr lang="en-IN"/>
              <a:t>/26</a:t>
            </a:r>
            <a:r>
              <a:rPr lang="en-IN" sz="2000"/>
              <a:t>.</a:t>
            </a:r>
          </a:p>
          <a:p>
            <a:r>
              <a:rPr lang="en-IN" sz="2000"/>
              <a:t>Each has 62 usable hosts.</a:t>
            </a:r>
          </a:p>
          <a:p>
            <a:r>
              <a:rPr lang="en-IN" sz="2000"/>
              <a:t>Subnetting avoids IP wastage and isolates networks.</a:t>
            </a:r>
          </a:p>
        </p:txBody>
      </p:sp>
      <p:sp>
        <p:nvSpPr>
          <p:cNvPr id="4" name="Title 3">
            <a:extLst>
              <a:ext uri="{FF2B5EF4-FFF2-40B4-BE49-F238E27FC236}">
                <a16:creationId xmlns:a16="http://schemas.microsoft.com/office/drawing/2014/main" id="{6B532816-D095-8017-1E67-A0D2A33038CC}"/>
              </a:ext>
            </a:extLst>
          </p:cNvPr>
          <p:cNvSpPr>
            <a:spLocks noGrp="1"/>
          </p:cNvSpPr>
          <p:nvPr>
            <p:ph type="title"/>
          </p:nvPr>
        </p:nvSpPr>
        <p:spPr/>
        <p:txBody>
          <a:bodyPr/>
          <a:lstStyle/>
          <a:p>
            <a:r>
              <a:rPr lang="en-IN"/>
              <a:t>Subnetting</a:t>
            </a:r>
            <a:endParaRPr lang="en-US"/>
          </a:p>
        </p:txBody>
      </p:sp>
      <p:sp>
        <p:nvSpPr>
          <p:cNvPr id="5" name="Slide Number Placeholder 4">
            <a:extLst>
              <a:ext uri="{FF2B5EF4-FFF2-40B4-BE49-F238E27FC236}">
                <a16:creationId xmlns:a16="http://schemas.microsoft.com/office/drawing/2014/main" id="{55FD7106-824E-4377-F7D2-91FD324B7345}"/>
              </a:ext>
            </a:extLst>
          </p:cNvPr>
          <p:cNvSpPr>
            <a:spLocks noGrp="1"/>
          </p:cNvSpPr>
          <p:nvPr>
            <p:ph type="sldNum" sz="quarter" idx="10"/>
          </p:nvPr>
        </p:nvSpPr>
        <p:spPr/>
        <p:txBody>
          <a:bodyPr/>
          <a:lstStyle/>
          <a:p>
            <a:pPr>
              <a:defRPr/>
            </a:pPr>
            <a:fld id="{B2419100-B348-6C46-A05D-815961EF684F}" type="slidenum">
              <a:rPr lang="en-US" smtClean="0"/>
              <a:pPr>
                <a:defRPr/>
              </a:pPr>
              <a:t>10</a:t>
            </a:fld>
            <a:endParaRPr lang="en-US"/>
          </a:p>
        </p:txBody>
      </p:sp>
    </p:spTree>
    <p:extLst>
      <p:ext uri="{BB962C8B-B14F-4D97-AF65-F5344CB8AC3E}">
        <p14:creationId xmlns:p14="http://schemas.microsoft.com/office/powerpoint/2010/main" val="385320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6A801-1E11-82D6-4EC6-759E563A6C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6EFBF-9EED-F771-0C38-13D7CB72AA4E}"/>
              </a:ext>
            </a:extLst>
          </p:cNvPr>
          <p:cNvSpPr>
            <a:spLocks noGrp="1"/>
          </p:cNvSpPr>
          <p:nvPr>
            <p:ph sz="half" idx="2"/>
          </p:nvPr>
        </p:nvSpPr>
        <p:spPr>
          <a:xfrm>
            <a:off x="685800" y="1482725"/>
            <a:ext cx="10753725" cy="4351338"/>
          </a:xfrm>
        </p:spPr>
        <p:txBody>
          <a:bodyPr/>
          <a:lstStyle/>
          <a:p>
            <a:r>
              <a:rPr lang="en-IN" sz="2000" b="1"/>
              <a:t>Router</a:t>
            </a:r>
            <a:r>
              <a:rPr lang="en-IN" sz="2000"/>
              <a:t> = Connects multiple networks, forwards packets.</a:t>
            </a:r>
          </a:p>
          <a:p>
            <a:r>
              <a:rPr lang="en-IN" sz="2000" b="1"/>
              <a:t>Gateway</a:t>
            </a:r>
            <a:r>
              <a:rPr lang="en-IN" sz="2000"/>
              <a:t> = The exit point to another network.</a:t>
            </a:r>
          </a:p>
          <a:p>
            <a:r>
              <a:rPr lang="en-IN" sz="2000"/>
              <a:t>Example:</a:t>
            </a:r>
          </a:p>
          <a:p>
            <a:r>
              <a:rPr lang="en-IN" sz="2000"/>
              <a:t>PC → Router (192.168.1.1) → ISP → Internet.</a:t>
            </a:r>
          </a:p>
          <a:p>
            <a:r>
              <a:rPr lang="en-IN" sz="2000"/>
              <a:t>Without a gateway, devices can only talk inside their subnet.</a:t>
            </a:r>
          </a:p>
        </p:txBody>
      </p:sp>
      <p:sp>
        <p:nvSpPr>
          <p:cNvPr id="4" name="Title 3">
            <a:extLst>
              <a:ext uri="{FF2B5EF4-FFF2-40B4-BE49-F238E27FC236}">
                <a16:creationId xmlns:a16="http://schemas.microsoft.com/office/drawing/2014/main" id="{036D04A4-C239-D8E8-B54B-7EA8C6EFF051}"/>
              </a:ext>
            </a:extLst>
          </p:cNvPr>
          <p:cNvSpPr>
            <a:spLocks noGrp="1"/>
          </p:cNvSpPr>
          <p:nvPr>
            <p:ph type="title"/>
          </p:nvPr>
        </p:nvSpPr>
        <p:spPr/>
        <p:txBody>
          <a:bodyPr/>
          <a:lstStyle/>
          <a:p>
            <a:r>
              <a:rPr lang="en-IN"/>
              <a:t>Routers &amp; Gateways</a:t>
            </a:r>
            <a:endParaRPr lang="en-US"/>
          </a:p>
        </p:txBody>
      </p:sp>
      <p:sp>
        <p:nvSpPr>
          <p:cNvPr id="5" name="Slide Number Placeholder 4">
            <a:extLst>
              <a:ext uri="{FF2B5EF4-FFF2-40B4-BE49-F238E27FC236}">
                <a16:creationId xmlns:a16="http://schemas.microsoft.com/office/drawing/2014/main" id="{34772258-5378-18D1-3EE1-8E7B2DD82BFD}"/>
              </a:ext>
            </a:extLst>
          </p:cNvPr>
          <p:cNvSpPr>
            <a:spLocks noGrp="1"/>
          </p:cNvSpPr>
          <p:nvPr>
            <p:ph type="sldNum" sz="quarter" idx="10"/>
          </p:nvPr>
        </p:nvSpPr>
        <p:spPr/>
        <p:txBody>
          <a:bodyPr/>
          <a:lstStyle/>
          <a:p>
            <a:pPr>
              <a:defRPr/>
            </a:pPr>
            <a:fld id="{B2419100-B348-6C46-A05D-815961EF684F}" type="slidenum">
              <a:rPr lang="en-US" smtClean="0"/>
              <a:pPr>
                <a:defRPr/>
              </a:pPr>
              <a:t>11</a:t>
            </a:fld>
            <a:endParaRPr lang="en-US"/>
          </a:p>
        </p:txBody>
      </p:sp>
    </p:spTree>
    <p:extLst>
      <p:ext uri="{BB962C8B-B14F-4D97-AF65-F5344CB8AC3E}">
        <p14:creationId xmlns:p14="http://schemas.microsoft.com/office/powerpoint/2010/main" val="341698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240EA-9CD0-0A56-0DAD-5C2C8CF95B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02BF8-AE79-77BA-FE68-E3F0F5CF8D3D}"/>
              </a:ext>
            </a:extLst>
          </p:cNvPr>
          <p:cNvSpPr>
            <a:spLocks noGrp="1"/>
          </p:cNvSpPr>
          <p:nvPr>
            <p:ph sz="half" idx="2"/>
          </p:nvPr>
        </p:nvSpPr>
        <p:spPr>
          <a:xfrm>
            <a:off x="685800" y="1482725"/>
            <a:ext cx="10753725" cy="4351338"/>
          </a:xfrm>
        </p:spPr>
        <p:txBody>
          <a:bodyPr/>
          <a:lstStyle/>
          <a:p>
            <a:r>
              <a:rPr lang="en-IN" sz="2000"/>
              <a:t>Private IPs cannot go directly to internet.</a:t>
            </a:r>
          </a:p>
          <a:p>
            <a:r>
              <a:rPr lang="en-IN" sz="2000"/>
              <a:t>NAT translates private → public IP.</a:t>
            </a:r>
          </a:p>
          <a:p>
            <a:r>
              <a:rPr lang="en-IN" sz="2000" b="1"/>
              <a:t>PAT (Port Address Translation):</a:t>
            </a:r>
            <a:endParaRPr lang="en-IN" sz="2000"/>
          </a:p>
          <a:p>
            <a:r>
              <a:rPr lang="en-IN" sz="2000"/>
              <a:t>Many private devices share one public IP.</a:t>
            </a:r>
          </a:p>
          <a:p>
            <a:r>
              <a:rPr lang="en-IN" sz="2000"/>
              <a:t>Example:</a:t>
            </a:r>
          </a:p>
          <a:p>
            <a:r>
              <a:rPr lang="en-IN" sz="2000"/>
              <a:t>Laptop (192.168.1.10) + Phone (192.168.1.20) → NAT → Public IP (203.x.x.x).</a:t>
            </a:r>
          </a:p>
        </p:txBody>
      </p:sp>
      <p:sp>
        <p:nvSpPr>
          <p:cNvPr id="4" name="Title 3">
            <a:extLst>
              <a:ext uri="{FF2B5EF4-FFF2-40B4-BE49-F238E27FC236}">
                <a16:creationId xmlns:a16="http://schemas.microsoft.com/office/drawing/2014/main" id="{33583009-770E-D279-3EEC-50D98E71A471}"/>
              </a:ext>
            </a:extLst>
          </p:cNvPr>
          <p:cNvSpPr>
            <a:spLocks noGrp="1"/>
          </p:cNvSpPr>
          <p:nvPr>
            <p:ph type="title"/>
          </p:nvPr>
        </p:nvSpPr>
        <p:spPr/>
        <p:txBody>
          <a:bodyPr/>
          <a:lstStyle/>
          <a:p>
            <a:r>
              <a:rPr lang="en-IN"/>
              <a:t>NAT (Network Address Translation)</a:t>
            </a:r>
            <a:endParaRPr lang="en-US"/>
          </a:p>
        </p:txBody>
      </p:sp>
      <p:sp>
        <p:nvSpPr>
          <p:cNvPr id="5" name="Slide Number Placeholder 4">
            <a:extLst>
              <a:ext uri="{FF2B5EF4-FFF2-40B4-BE49-F238E27FC236}">
                <a16:creationId xmlns:a16="http://schemas.microsoft.com/office/drawing/2014/main" id="{0B9F7A79-F627-4624-5C59-FF3F9BAEAAA5}"/>
              </a:ext>
            </a:extLst>
          </p:cNvPr>
          <p:cNvSpPr>
            <a:spLocks noGrp="1"/>
          </p:cNvSpPr>
          <p:nvPr>
            <p:ph type="sldNum" sz="quarter" idx="10"/>
          </p:nvPr>
        </p:nvSpPr>
        <p:spPr/>
        <p:txBody>
          <a:bodyPr/>
          <a:lstStyle/>
          <a:p>
            <a:pPr>
              <a:defRPr/>
            </a:pPr>
            <a:fld id="{B2419100-B348-6C46-A05D-815961EF684F}" type="slidenum">
              <a:rPr lang="en-US" smtClean="0"/>
              <a:pPr>
                <a:defRPr/>
              </a:pPr>
              <a:t>12</a:t>
            </a:fld>
            <a:endParaRPr lang="en-US"/>
          </a:p>
        </p:txBody>
      </p:sp>
    </p:spTree>
    <p:extLst>
      <p:ext uri="{BB962C8B-B14F-4D97-AF65-F5344CB8AC3E}">
        <p14:creationId xmlns:p14="http://schemas.microsoft.com/office/powerpoint/2010/main" val="105050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E37AA-4567-3AD8-1DC4-25E95CF33F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4D8D4-D3C4-745A-B7C5-5FF58EC00098}"/>
              </a:ext>
            </a:extLst>
          </p:cNvPr>
          <p:cNvSpPr>
            <a:spLocks noGrp="1"/>
          </p:cNvSpPr>
          <p:nvPr>
            <p:ph sz="half" idx="2"/>
          </p:nvPr>
        </p:nvSpPr>
        <p:spPr>
          <a:xfrm>
            <a:off x="685800" y="1482725"/>
            <a:ext cx="10753725" cy="4351338"/>
          </a:xfrm>
        </p:spPr>
        <p:txBody>
          <a:bodyPr numCol="2"/>
          <a:lstStyle/>
          <a:p>
            <a:r>
              <a:rPr lang="en-IN" sz="1800"/>
              <a:t>Ping </a:t>
            </a:r>
          </a:p>
          <a:p>
            <a:r>
              <a:rPr lang="en-IN" sz="1800"/>
              <a:t>Traceroute / </a:t>
            </a:r>
            <a:r>
              <a:rPr lang="en-IN" sz="1800" err="1"/>
              <a:t>tracert</a:t>
            </a:r>
            <a:r>
              <a:rPr lang="en-IN" sz="1800"/>
              <a:t> (Windows) </a:t>
            </a:r>
          </a:p>
          <a:p>
            <a:r>
              <a:rPr lang="en-IN" sz="1800"/>
              <a:t>MTR (My Traceroute) </a:t>
            </a:r>
          </a:p>
          <a:p>
            <a:r>
              <a:rPr lang="en-IN" sz="1800" err="1"/>
              <a:t>nslookup</a:t>
            </a:r>
            <a:r>
              <a:rPr lang="en-IN" sz="1800"/>
              <a:t> / dig</a:t>
            </a:r>
          </a:p>
          <a:p>
            <a:r>
              <a:rPr lang="en-IN" sz="1800"/>
              <a:t>telnet / </a:t>
            </a:r>
            <a:r>
              <a:rPr lang="en-IN" sz="1800" err="1"/>
              <a:t>nc</a:t>
            </a:r>
            <a:r>
              <a:rPr lang="en-IN" sz="1800"/>
              <a:t> (</a:t>
            </a:r>
            <a:r>
              <a:rPr lang="en-IN" sz="1800" err="1"/>
              <a:t>netcat</a:t>
            </a:r>
            <a:r>
              <a:rPr lang="en-IN" sz="1800"/>
              <a:t>) </a:t>
            </a:r>
          </a:p>
          <a:p>
            <a:r>
              <a:rPr lang="en-IN" sz="1800" err="1"/>
              <a:t>arp</a:t>
            </a:r>
            <a:r>
              <a:rPr lang="en-IN" sz="1800"/>
              <a:t> / </a:t>
            </a:r>
            <a:r>
              <a:rPr lang="en-IN" sz="1800" err="1"/>
              <a:t>arp</a:t>
            </a:r>
            <a:r>
              <a:rPr lang="en-IN" sz="1800"/>
              <a:t> -a </a:t>
            </a:r>
          </a:p>
          <a:p>
            <a:r>
              <a:rPr lang="en-IN" sz="1800"/>
              <a:t>ipconfig (Windows) / </a:t>
            </a:r>
            <a:r>
              <a:rPr lang="en-IN" sz="1800" err="1"/>
              <a:t>ifconfig</a:t>
            </a:r>
            <a:r>
              <a:rPr lang="en-IN" sz="1800"/>
              <a:t> / </a:t>
            </a:r>
            <a:r>
              <a:rPr lang="en-IN" sz="1800" err="1"/>
              <a:t>ip</a:t>
            </a:r>
            <a:r>
              <a:rPr lang="en-IN" sz="1800"/>
              <a:t> (Linux) </a:t>
            </a:r>
          </a:p>
          <a:p>
            <a:r>
              <a:rPr lang="en-IN" sz="1800"/>
              <a:t>netstat </a:t>
            </a:r>
          </a:p>
          <a:p>
            <a:r>
              <a:rPr lang="en-IN" sz="1800" err="1"/>
              <a:t>tcpdump</a:t>
            </a:r>
            <a:r>
              <a:rPr lang="en-IN" sz="1800"/>
              <a:t> </a:t>
            </a:r>
          </a:p>
          <a:p>
            <a:r>
              <a:rPr lang="en-IN" sz="1800"/>
              <a:t>Wireshark </a:t>
            </a:r>
          </a:p>
          <a:p>
            <a:r>
              <a:rPr lang="en-IN" sz="1800"/>
              <a:t>curl / </a:t>
            </a:r>
            <a:r>
              <a:rPr lang="en-IN" sz="1800" err="1"/>
              <a:t>wget</a:t>
            </a:r>
            <a:r>
              <a:rPr lang="en-IN" sz="1800"/>
              <a:t> </a:t>
            </a:r>
          </a:p>
          <a:p>
            <a:r>
              <a:rPr lang="en-IN" sz="1800" err="1"/>
              <a:t>nmap</a:t>
            </a:r>
            <a:endParaRPr lang="en-IN" sz="1800"/>
          </a:p>
          <a:p>
            <a:r>
              <a:rPr lang="en-IN" sz="1800" err="1"/>
              <a:t>ip</a:t>
            </a:r>
            <a:endParaRPr lang="en-IN" sz="1800"/>
          </a:p>
        </p:txBody>
      </p:sp>
      <p:sp>
        <p:nvSpPr>
          <p:cNvPr id="4" name="Title 3">
            <a:extLst>
              <a:ext uri="{FF2B5EF4-FFF2-40B4-BE49-F238E27FC236}">
                <a16:creationId xmlns:a16="http://schemas.microsoft.com/office/drawing/2014/main" id="{030FE9D7-7B85-821B-A4DB-588AF0BFF685}"/>
              </a:ext>
            </a:extLst>
          </p:cNvPr>
          <p:cNvSpPr>
            <a:spLocks noGrp="1"/>
          </p:cNvSpPr>
          <p:nvPr>
            <p:ph type="title"/>
          </p:nvPr>
        </p:nvSpPr>
        <p:spPr/>
        <p:txBody>
          <a:bodyPr/>
          <a:lstStyle/>
          <a:p>
            <a:r>
              <a:rPr lang="en-US"/>
              <a:t>Tools</a:t>
            </a:r>
          </a:p>
        </p:txBody>
      </p:sp>
      <p:sp>
        <p:nvSpPr>
          <p:cNvPr id="5" name="Slide Number Placeholder 4">
            <a:extLst>
              <a:ext uri="{FF2B5EF4-FFF2-40B4-BE49-F238E27FC236}">
                <a16:creationId xmlns:a16="http://schemas.microsoft.com/office/drawing/2014/main" id="{6AFE53D7-EC42-4F72-5B0B-9FE25DFBAC59}"/>
              </a:ext>
            </a:extLst>
          </p:cNvPr>
          <p:cNvSpPr>
            <a:spLocks noGrp="1"/>
          </p:cNvSpPr>
          <p:nvPr>
            <p:ph type="sldNum" sz="quarter" idx="10"/>
          </p:nvPr>
        </p:nvSpPr>
        <p:spPr/>
        <p:txBody>
          <a:bodyPr/>
          <a:lstStyle/>
          <a:p>
            <a:pPr>
              <a:defRPr/>
            </a:pPr>
            <a:fld id="{B2419100-B348-6C46-A05D-815961EF684F}" type="slidenum">
              <a:rPr lang="en-US" smtClean="0"/>
              <a:pPr>
                <a:defRPr/>
              </a:pPr>
              <a:t>13</a:t>
            </a:fld>
            <a:endParaRPr lang="en-US"/>
          </a:p>
        </p:txBody>
      </p:sp>
    </p:spTree>
    <p:extLst>
      <p:ext uri="{BB962C8B-B14F-4D97-AF65-F5344CB8AC3E}">
        <p14:creationId xmlns:p14="http://schemas.microsoft.com/office/powerpoint/2010/main" val="157195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6C1D8-D267-ACAF-8569-8BFD5F3330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0E3FB-4061-173E-655E-5C0E8AC8E3A6}"/>
              </a:ext>
            </a:extLst>
          </p:cNvPr>
          <p:cNvSpPr>
            <a:spLocks noGrp="1"/>
          </p:cNvSpPr>
          <p:nvPr>
            <p:ph sz="half" idx="2"/>
          </p:nvPr>
        </p:nvSpPr>
        <p:spPr>
          <a:xfrm>
            <a:off x="685800" y="1482725"/>
            <a:ext cx="10753725" cy="4351338"/>
          </a:xfrm>
        </p:spPr>
        <p:txBody>
          <a:bodyPr/>
          <a:lstStyle/>
          <a:p>
            <a:r>
              <a:rPr lang="en-IN" sz="2000"/>
              <a:t>Bandwidth</a:t>
            </a:r>
          </a:p>
          <a:p>
            <a:r>
              <a:rPr lang="en-IN" sz="2000"/>
              <a:t>Throughput</a:t>
            </a:r>
          </a:p>
          <a:p>
            <a:r>
              <a:rPr lang="en-IN" sz="2000"/>
              <a:t>Latency</a:t>
            </a:r>
          </a:p>
          <a:p>
            <a:r>
              <a:rPr lang="en-IN" sz="2000"/>
              <a:t>Propagation delay</a:t>
            </a:r>
          </a:p>
          <a:p>
            <a:r>
              <a:rPr lang="en-IN" sz="2000"/>
              <a:t>Packet loss</a:t>
            </a:r>
          </a:p>
          <a:p>
            <a:r>
              <a:rPr lang="en-IN" sz="2000"/>
              <a:t>Jitter</a:t>
            </a:r>
          </a:p>
          <a:p>
            <a:r>
              <a:rPr lang="en-IN" sz="2000"/>
              <a:t>Encrypted vs. unencrypted traffic</a:t>
            </a:r>
          </a:p>
          <a:p>
            <a:r>
              <a:rPr lang="en-IN" sz="2000"/>
              <a:t>Packet drops</a:t>
            </a:r>
          </a:p>
          <a:p>
            <a:r>
              <a:rPr lang="en-IN" sz="2000"/>
              <a:t>Intrusion attempts detected</a:t>
            </a:r>
            <a:endParaRPr lang="en-IN" sz="1600"/>
          </a:p>
        </p:txBody>
      </p:sp>
      <p:sp>
        <p:nvSpPr>
          <p:cNvPr id="4" name="Title 3">
            <a:extLst>
              <a:ext uri="{FF2B5EF4-FFF2-40B4-BE49-F238E27FC236}">
                <a16:creationId xmlns:a16="http://schemas.microsoft.com/office/drawing/2014/main" id="{FC84E3D5-9A65-E31A-701B-7DF608B8FB30}"/>
              </a:ext>
            </a:extLst>
          </p:cNvPr>
          <p:cNvSpPr>
            <a:spLocks noGrp="1"/>
          </p:cNvSpPr>
          <p:nvPr>
            <p:ph type="title"/>
          </p:nvPr>
        </p:nvSpPr>
        <p:spPr/>
        <p:txBody>
          <a:bodyPr/>
          <a:lstStyle/>
          <a:p>
            <a:r>
              <a:rPr lang="en-IN"/>
              <a:t>Network measurements/metrics</a:t>
            </a:r>
            <a:endParaRPr lang="en-US"/>
          </a:p>
        </p:txBody>
      </p:sp>
      <p:sp>
        <p:nvSpPr>
          <p:cNvPr id="5" name="Slide Number Placeholder 4">
            <a:extLst>
              <a:ext uri="{FF2B5EF4-FFF2-40B4-BE49-F238E27FC236}">
                <a16:creationId xmlns:a16="http://schemas.microsoft.com/office/drawing/2014/main" id="{2446BED1-B23F-8BE8-8DDA-16C657EBB944}"/>
              </a:ext>
            </a:extLst>
          </p:cNvPr>
          <p:cNvSpPr>
            <a:spLocks noGrp="1"/>
          </p:cNvSpPr>
          <p:nvPr>
            <p:ph type="sldNum" sz="quarter" idx="10"/>
          </p:nvPr>
        </p:nvSpPr>
        <p:spPr/>
        <p:txBody>
          <a:bodyPr/>
          <a:lstStyle/>
          <a:p>
            <a:pPr>
              <a:defRPr/>
            </a:pPr>
            <a:fld id="{B2419100-B348-6C46-A05D-815961EF684F}" type="slidenum">
              <a:rPr lang="en-US" smtClean="0"/>
              <a:pPr>
                <a:defRPr/>
              </a:pPr>
              <a:t>14</a:t>
            </a:fld>
            <a:endParaRPr lang="en-US"/>
          </a:p>
        </p:txBody>
      </p:sp>
    </p:spTree>
    <p:extLst>
      <p:ext uri="{BB962C8B-B14F-4D97-AF65-F5344CB8AC3E}">
        <p14:creationId xmlns:p14="http://schemas.microsoft.com/office/powerpoint/2010/main" val="155901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1">
            <a:extLst>
              <a:ext uri="{FF2B5EF4-FFF2-40B4-BE49-F238E27FC236}">
                <a16:creationId xmlns:a16="http://schemas.microsoft.com/office/drawing/2014/main" id="{3D6FA876-231F-174B-98ED-4AFB047C1E1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37B1A1B9-E89F-3940-901A-DD74E9A0FCEA}" type="slidenum">
              <a:rPr lang="en-US" altLang="en-US">
                <a:solidFill>
                  <a:srgbClr val="333333"/>
                </a:solidFill>
              </a:rPr>
              <a:pPr fontAlgn="base">
                <a:spcBef>
                  <a:spcPct val="0"/>
                </a:spcBef>
                <a:spcAft>
                  <a:spcPct val="0"/>
                </a:spcAft>
              </a:pPr>
              <a:t>15</a:t>
            </a:fld>
            <a:endParaRPr lang="en-US" altLang="en-US">
              <a:solidFill>
                <a:srgbClr val="333333"/>
              </a:solidFill>
            </a:endParaRPr>
          </a:p>
        </p:txBody>
      </p:sp>
      <p:sp>
        <p:nvSpPr>
          <p:cNvPr id="33794" name="Title 2">
            <a:extLst>
              <a:ext uri="{FF2B5EF4-FFF2-40B4-BE49-F238E27FC236}">
                <a16:creationId xmlns:a16="http://schemas.microsoft.com/office/drawing/2014/main" id="{AEE4802D-FBAA-5448-9829-79F22382D8B8}"/>
              </a:ext>
            </a:extLst>
          </p:cNvPr>
          <p:cNvSpPr>
            <a:spLocks noGrp="1" noChangeArrowheads="1"/>
          </p:cNvSpPr>
          <p:nvPr>
            <p:ph type="title"/>
          </p:nvPr>
        </p:nvSpPr>
        <p:spPr>
          <a:xfrm>
            <a:off x="685800" y="1219200"/>
            <a:ext cx="10763250" cy="1876425"/>
          </a:xfrm>
        </p:spPr>
        <p:txBody>
          <a:bodyPr/>
          <a:lstStyle/>
          <a:p>
            <a:r>
              <a:rPr lang="en-US" altLang="en-US"/>
              <a:t>Q&amp;A</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D4C6A-9C4D-D9FF-0927-496CD908739A}"/>
            </a:ext>
          </a:extLst>
        </p:cNvPr>
        <p:cNvGrpSpPr/>
        <p:nvPr/>
      </p:nvGrpSpPr>
      <p:grpSpPr>
        <a:xfrm>
          <a:off x="0" y="0"/>
          <a:ext cx="0" cy="0"/>
          <a:chOff x="0" y="0"/>
          <a:chExt cx="0" cy="0"/>
        </a:xfrm>
      </p:grpSpPr>
      <p:sp>
        <p:nvSpPr>
          <p:cNvPr id="33793" name="Slide Number Placeholder 1">
            <a:extLst>
              <a:ext uri="{FF2B5EF4-FFF2-40B4-BE49-F238E27FC236}">
                <a16:creationId xmlns:a16="http://schemas.microsoft.com/office/drawing/2014/main" id="{4A075A73-2BE0-B530-D5C5-F93737AE740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37B1A1B9-E89F-3940-901A-DD74E9A0FCEA}" type="slidenum">
              <a:rPr lang="en-US" altLang="en-US">
                <a:solidFill>
                  <a:srgbClr val="333333"/>
                </a:solidFill>
              </a:rPr>
              <a:pPr fontAlgn="base">
                <a:spcBef>
                  <a:spcPct val="0"/>
                </a:spcBef>
                <a:spcAft>
                  <a:spcPct val="0"/>
                </a:spcAft>
              </a:pPr>
              <a:t>16</a:t>
            </a:fld>
            <a:endParaRPr lang="en-US" altLang="en-US">
              <a:solidFill>
                <a:srgbClr val="333333"/>
              </a:solidFill>
            </a:endParaRPr>
          </a:p>
        </p:txBody>
      </p:sp>
      <p:sp>
        <p:nvSpPr>
          <p:cNvPr id="33794" name="Title 2">
            <a:extLst>
              <a:ext uri="{FF2B5EF4-FFF2-40B4-BE49-F238E27FC236}">
                <a16:creationId xmlns:a16="http://schemas.microsoft.com/office/drawing/2014/main" id="{1EA8B387-3EDC-FDE8-5066-D43C44F3439D}"/>
              </a:ext>
            </a:extLst>
          </p:cNvPr>
          <p:cNvSpPr>
            <a:spLocks noGrp="1" noChangeArrowheads="1"/>
          </p:cNvSpPr>
          <p:nvPr>
            <p:ph type="title"/>
          </p:nvPr>
        </p:nvSpPr>
        <p:spPr>
          <a:xfrm>
            <a:off x="685800" y="1219200"/>
            <a:ext cx="10763250" cy="1876425"/>
          </a:xfrm>
        </p:spPr>
        <p:txBody>
          <a:bodyPr/>
          <a:lstStyle/>
          <a:p>
            <a:r>
              <a:rPr lang="en-US" altLang="en-US"/>
              <a:t>Tasks</a:t>
            </a:r>
            <a:endParaRPr lang="en-US"/>
          </a:p>
        </p:txBody>
      </p:sp>
    </p:spTree>
    <p:extLst>
      <p:ext uri="{BB962C8B-B14F-4D97-AF65-F5344CB8AC3E}">
        <p14:creationId xmlns:p14="http://schemas.microsoft.com/office/powerpoint/2010/main" val="184405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EB024-5BDF-304F-B195-967D67DC495A}"/>
              </a:ext>
            </a:extLst>
          </p:cNvPr>
          <p:cNvSpPr txBox="1"/>
          <p:nvPr/>
        </p:nvSpPr>
        <p:spPr>
          <a:xfrm>
            <a:off x="581249" y="3852267"/>
            <a:ext cx="5334987" cy="1200329"/>
          </a:xfrm>
          <a:prstGeom prst="rect">
            <a:avLst/>
          </a:prstGeom>
          <a:noFill/>
        </p:spPr>
        <p:txBody>
          <a:bodyPr wrap="square" rtlCol="0">
            <a:spAutoFit/>
          </a:bodyPr>
          <a:lstStyle/>
          <a:p>
            <a:pPr defTabSz="914354"/>
            <a:r>
              <a:rPr lang="en-US" sz="7200" b="1">
                <a:solidFill>
                  <a:srgbClr val="FFFFFF"/>
                </a:solidFill>
                <a:latin typeface="Arial" panose="020B0604020202020204"/>
              </a:rPr>
              <a:t>Thank You</a:t>
            </a:r>
          </a:p>
        </p:txBody>
      </p:sp>
      <p:pic>
        <p:nvPicPr>
          <p:cNvPr id="5" name="Graphic 4">
            <a:extLst>
              <a:ext uri="{FF2B5EF4-FFF2-40B4-BE49-F238E27FC236}">
                <a16:creationId xmlns:a16="http://schemas.microsoft.com/office/drawing/2014/main" id="{6233D016-8352-0549-B11C-61B5F472D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179" y="6032341"/>
            <a:ext cx="2044056" cy="292008"/>
          </a:xfrm>
          <a:prstGeom prst="rect">
            <a:avLst/>
          </a:prstGeom>
        </p:spPr>
      </p:pic>
      <p:cxnSp>
        <p:nvCxnSpPr>
          <p:cNvPr id="6" name="Straight Connector 5">
            <a:extLst>
              <a:ext uri="{FF2B5EF4-FFF2-40B4-BE49-F238E27FC236}">
                <a16:creationId xmlns:a16="http://schemas.microsoft.com/office/drawing/2014/main" id="{5623F972-D785-7549-A778-F05A3314CFC7}"/>
              </a:ext>
            </a:extLst>
          </p:cNvPr>
          <p:cNvCxnSpPr>
            <a:cxnSpLocks/>
          </p:cNvCxnSpPr>
          <p:nvPr/>
        </p:nvCxnSpPr>
        <p:spPr>
          <a:xfrm>
            <a:off x="657228" y="5095875"/>
            <a:ext cx="352425"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7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2F7519C4-5B44-DA48-A202-C0AA0A0E715B}"/>
              </a:ext>
            </a:extLst>
          </p:cNvPr>
          <p:cNvSpPr>
            <a:spLocks noGrp="1" noChangeArrowheads="1"/>
          </p:cNvSpPr>
          <p:nvPr>
            <p:ph type="title"/>
          </p:nvPr>
        </p:nvSpPr>
        <p:spPr/>
        <p:txBody>
          <a:bodyPr/>
          <a:lstStyle/>
          <a:p>
            <a:r>
              <a:rPr lang="en-US" altLang="en-US">
                <a:latin typeface="Arial"/>
                <a:cs typeface="Arial"/>
              </a:rPr>
              <a:t>Agenda</a:t>
            </a:r>
          </a:p>
        </p:txBody>
      </p:sp>
      <p:sp>
        <p:nvSpPr>
          <p:cNvPr id="27651" name="Slide Number Placeholder 3">
            <a:extLst>
              <a:ext uri="{FF2B5EF4-FFF2-40B4-BE49-F238E27FC236}">
                <a16:creationId xmlns:a16="http://schemas.microsoft.com/office/drawing/2014/main" id="{02241A4A-A73E-2F45-8075-627DAC42FF2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4CBE229A-65E3-0248-93CB-38431A13261B}" type="slidenum">
              <a:rPr lang="en-US" altLang="en-US">
                <a:solidFill>
                  <a:srgbClr val="333333"/>
                </a:solidFill>
                <a:latin typeface=""/>
              </a:rPr>
              <a:pPr fontAlgn="base">
                <a:spcBef>
                  <a:spcPct val="0"/>
                </a:spcBef>
                <a:spcAft>
                  <a:spcPct val="0"/>
                </a:spcAft>
              </a:pPr>
              <a:t>2</a:t>
            </a:fld>
            <a:endParaRPr lang="en-US" altLang="en-US">
              <a:solidFill>
                <a:srgbClr val="333333"/>
              </a:solidFill>
              <a:latin typeface=""/>
            </a:endParaRPr>
          </a:p>
        </p:txBody>
      </p:sp>
      <p:sp>
        <p:nvSpPr>
          <p:cNvPr id="2" name="Title 1">
            <a:extLst>
              <a:ext uri="{FF2B5EF4-FFF2-40B4-BE49-F238E27FC236}">
                <a16:creationId xmlns:a16="http://schemas.microsoft.com/office/drawing/2014/main" id="{2F7519C4-5B44-DA48-A202-C0AA0A0E715B}"/>
              </a:ext>
            </a:extLst>
          </p:cNvPr>
          <p:cNvSpPr>
            <a:spLocks noGrp="1" noChangeArrowheads="1"/>
          </p:cNvSpPr>
          <p:nvPr/>
        </p:nvSpPr>
        <p:spPr bwMode="auto">
          <a:xfrm>
            <a:off x="685800" y="238125"/>
            <a:ext cx="110585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lnSpc>
                <a:spcPct val="90000"/>
              </a:lnSpc>
              <a:spcBef>
                <a:spcPct val="0"/>
              </a:spcBef>
              <a:spcAft>
                <a:spcPct val="0"/>
              </a:spcAft>
              <a:defRPr sz="3600" b="1" kern="1200">
                <a:solidFill>
                  <a:srgbClr val="333333"/>
                </a:solidFill>
                <a:latin typeface="+mj-lt"/>
                <a:ea typeface="+mj-ea"/>
                <a:cs typeface="+mj-cs"/>
              </a:defRPr>
            </a:lvl1pPr>
            <a:lvl2pPr algn="l" rtl="0" eaLnBrk="1" fontAlgn="base" hangingPunct="1">
              <a:lnSpc>
                <a:spcPct val="90000"/>
              </a:lnSpc>
              <a:spcBef>
                <a:spcPct val="0"/>
              </a:spcBef>
              <a:spcAft>
                <a:spcPct val="0"/>
              </a:spcAft>
              <a:defRPr sz="4400">
                <a:solidFill>
                  <a:srgbClr val="333333"/>
                </a:solidFill>
                <a:latin typeface="Arial" panose="020B0604020202020204" pitchFamily="34" charset="0"/>
              </a:defRPr>
            </a:lvl2pPr>
            <a:lvl3pPr algn="l" rtl="0" eaLnBrk="1" fontAlgn="base" hangingPunct="1">
              <a:lnSpc>
                <a:spcPct val="90000"/>
              </a:lnSpc>
              <a:spcBef>
                <a:spcPct val="0"/>
              </a:spcBef>
              <a:spcAft>
                <a:spcPct val="0"/>
              </a:spcAft>
              <a:defRPr sz="4400">
                <a:solidFill>
                  <a:srgbClr val="333333"/>
                </a:solidFill>
                <a:latin typeface="Arial" panose="020B0604020202020204" pitchFamily="34" charset="0"/>
              </a:defRPr>
            </a:lvl3pPr>
            <a:lvl4pPr algn="l" rtl="0" eaLnBrk="1" fontAlgn="base" hangingPunct="1">
              <a:lnSpc>
                <a:spcPct val="90000"/>
              </a:lnSpc>
              <a:spcBef>
                <a:spcPct val="0"/>
              </a:spcBef>
              <a:spcAft>
                <a:spcPct val="0"/>
              </a:spcAft>
              <a:defRPr sz="4400">
                <a:solidFill>
                  <a:srgbClr val="333333"/>
                </a:solidFill>
                <a:latin typeface="Arial" panose="020B0604020202020204" pitchFamily="34" charset="0"/>
              </a:defRPr>
            </a:lvl4pPr>
            <a:lvl5pPr algn="l" rtl="0" eaLnBrk="1" fontAlgn="base" hangingPunct="1">
              <a:lnSpc>
                <a:spcPct val="90000"/>
              </a:lnSpc>
              <a:spcBef>
                <a:spcPct val="0"/>
              </a:spcBef>
              <a:spcAft>
                <a:spcPct val="0"/>
              </a:spcAft>
              <a:defRPr sz="4400">
                <a:solidFill>
                  <a:srgbClr val="333333"/>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rgbClr val="333333"/>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rgbClr val="333333"/>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rgbClr val="333333"/>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rgbClr val="333333"/>
                </a:solidFill>
                <a:latin typeface="Arial" panose="020B0604020202020204" pitchFamily="34" charset="0"/>
              </a:defRPr>
            </a:lvl9pPr>
          </a:lstStyle>
          <a:p>
            <a:r>
              <a:rPr lang="en-US" altLang="en-US"/>
              <a:t>Agenda</a:t>
            </a:r>
          </a:p>
        </p:txBody>
      </p:sp>
      <p:sp>
        <p:nvSpPr>
          <p:cNvPr id="3" name="Slide Number Placeholder 3">
            <a:extLst>
              <a:ext uri="{FF2B5EF4-FFF2-40B4-BE49-F238E27FC236}">
                <a16:creationId xmlns:a16="http://schemas.microsoft.com/office/drawing/2014/main" id="{02241A4A-A73E-2F45-8075-627DAC42FF2B}"/>
              </a:ext>
            </a:extLst>
          </p:cNvPr>
          <p:cNvSpPr>
            <a:spLocks noGrp="1" noChangeArrowheads="1"/>
          </p:cNvSpPr>
          <p:nvPr/>
        </p:nvSpPr>
        <p:spPr bwMode="auto">
          <a:xfrm>
            <a:off x="0" y="6337300"/>
            <a:ext cx="685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defPPr>
              <a:defRPr lang="en-US"/>
            </a:defPPr>
            <a:lvl1pPr algn="r" rtl="0" eaLnBrk="1" fontAlgn="auto" hangingPunct="1">
              <a:spcBef>
                <a:spcPts val="0"/>
              </a:spcBef>
              <a:spcAft>
                <a:spcPts val="0"/>
              </a:spcAft>
              <a:defRPr sz="1600" kern="1200" smtClean="0">
                <a:solidFill>
                  <a:srgbClr val="33333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fontAlgn="base">
              <a:spcBef>
                <a:spcPct val="0"/>
              </a:spcBef>
              <a:spcAft>
                <a:spcPts val="600"/>
              </a:spcAft>
            </a:pPr>
            <a:fld id="{4CBE229A-65E3-0248-93CB-38431A13261B}" type="slidenum">
              <a:rPr lang="en-US" altLang="en-US">
                <a:solidFill>
                  <a:srgbClr val="333333"/>
                </a:solidFill>
              </a:rPr>
              <a:pPr fontAlgn="base">
                <a:spcBef>
                  <a:spcPct val="0"/>
                </a:spcBef>
                <a:spcAft>
                  <a:spcPts val="600"/>
                </a:spcAft>
              </a:pPr>
              <a:t>2</a:t>
            </a:fld>
            <a:endParaRPr lang="en-US" altLang="en-US">
              <a:solidFill>
                <a:srgbClr val="333333"/>
              </a:solidFill>
            </a:endParaRPr>
          </a:p>
        </p:txBody>
      </p:sp>
      <p:graphicFrame>
        <p:nvGraphicFramePr>
          <p:cNvPr id="4" name="Content Placeholder 2">
            <a:extLst>
              <a:ext uri="{FF2B5EF4-FFF2-40B4-BE49-F238E27FC236}">
                <a16:creationId xmlns:a16="http://schemas.microsoft.com/office/drawing/2014/main" id="{99E0BB5D-943B-26D3-8085-2D0EBC469005}"/>
              </a:ext>
            </a:extLst>
          </p:cNvPr>
          <p:cNvGraphicFramePr>
            <a:graphicFrameLocks noGrp="1"/>
          </p:cNvGraphicFramePr>
          <p:nvPr>
            <p:extLst>
              <p:ext uri="{D42A27DB-BD31-4B8C-83A1-F6EECF244321}">
                <p14:modId xmlns:p14="http://schemas.microsoft.com/office/powerpoint/2010/main" val="1559186392"/>
              </p:ext>
            </p:extLst>
          </p:nvPr>
        </p:nvGraphicFramePr>
        <p:xfrm>
          <a:off x="695325" y="1387475"/>
          <a:ext cx="110585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208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2">
            <a:extLst>
              <a:ext uri="{FF2B5EF4-FFF2-40B4-BE49-F238E27FC236}">
                <a16:creationId xmlns:a16="http://schemas.microsoft.com/office/drawing/2014/main" id="{C9F403D5-4939-4144-9525-16404EEB6599}"/>
              </a:ext>
            </a:extLst>
          </p:cNvPr>
          <p:cNvSpPr>
            <a:spLocks noGrp="1" noChangeArrowheads="1"/>
          </p:cNvSpPr>
          <p:nvPr>
            <p:ph type="title"/>
          </p:nvPr>
        </p:nvSpPr>
        <p:spPr>
          <a:xfrm>
            <a:off x="414659" y="158653"/>
            <a:ext cx="11058525" cy="976313"/>
          </a:xfrm>
        </p:spPr>
        <p:txBody>
          <a:bodyPr>
            <a:normAutofit/>
          </a:bodyPr>
          <a:lstStyle/>
          <a:p>
            <a:r>
              <a:rPr lang="en-US"/>
              <a:t>What is internet</a:t>
            </a:r>
          </a:p>
        </p:txBody>
      </p:sp>
      <p:sp>
        <p:nvSpPr>
          <p:cNvPr id="28675" name="Slide Number Placeholder 3">
            <a:extLst>
              <a:ext uri="{FF2B5EF4-FFF2-40B4-BE49-F238E27FC236}">
                <a16:creationId xmlns:a16="http://schemas.microsoft.com/office/drawing/2014/main" id="{EE24823D-ADCE-364B-AD5C-F8F56A660C3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4E728D16-B141-8447-AA6F-D59CAF9D4FF7}" type="slidenum">
              <a:rPr lang="en-US" altLang="en-US">
                <a:solidFill>
                  <a:srgbClr val="333333"/>
                </a:solidFill>
              </a:rPr>
              <a:pPr fontAlgn="base">
                <a:spcBef>
                  <a:spcPct val="0"/>
                </a:spcBef>
                <a:spcAft>
                  <a:spcPct val="0"/>
                </a:spcAft>
              </a:pPr>
              <a:t>3</a:t>
            </a:fld>
            <a:endParaRPr lang="en-US" altLang="en-US">
              <a:solidFill>
                <a:srgbClr val="333333"/>
              </a:solidFill>
            </a:endParaRPr>
          </a:p>
        </p:txBody>
      </p:sp>
      <p:sp>
        <p:nvSpPr>
          <p:cNvPr id="23" name="TextBox 22">
            <a:extLst>
              <a:ext uri="{FF2B5EF4-FFF2-40B4-BE49-F238E27FC236}">
                <a16:creationId xmlns:a16="http://schemas.microsoft.com/office/drawing/2014/main" id="{6DAF70E3-826E-4B65-0A6C-034D20A0887D}"/>
              </a:ext>
            </a:extLst>
          </p:cNvPr>
          <p:cNvSpPr txBox="1"/>
          <p:nvPr/>
        </p:nvSpPr>
        <p:spPr>
          <a:xfrm>
            <a:off x="10379907" y="3940585"/>
            <a:ext cx="5478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latin typeface="Poppins"/>
              </a:rPr>
              <a:t>12</a:t>
            </a:r>
            <a:endParaRPr lang="en-US">
              <a:solidFill>
                <a:schemeClr val="bg1"/>
              </a:solidFill>
            </a:endParaRPr>
          </a:p>
        </p:txBody>
      </p:sp>
      <p:sp>
        <p:nvSpPr>
          <p:cNvPr id="9" name="TextBox 8">
            <a:extLst>
              <a:ext uri="{FF2B5EF4-FFF2-40B4-BE49-F238E27FC236}">
                <a16:creationId xmlns:a16="http://schemas.microsoft.com/office/drawing/2014/main" id="{8D19C5A2-D9E4-03BC-7267-9C952F2DF900}"/>
              </a:ext>
            </a:extLst>
          </p:cNvPr>
          <p:cNvSpPr txBox="1"/>
          <p:nvPr/>
        </p:nvSpPr>
        <p:spPr>
          <a:xfrm>
            <a:off x="409404" y="1249504"/>
            <a:ext cx="11401267" cy="2585323"/>
          </a:xfrm>
          <a:prstGeom prst="rect">
            <a:avLst/>
          </a:prstGeom>
          <a:noFill/>
        </p:spPr>
        <p:txBody>
          <a:bodyPr wrap="square" lIns="91440" tIns="45720" rIns="91440" bIns="45720" anchor="t">
            <a:spAutoFit/>
          </a:bodyPr>
          <a:lstStyle/>
          <a:p>
            <a:r>
              <a:rPr lang="en-IN">
                <a:latin typeface="Arial"/>
                <a:cs typeface="Arial"/>
              </a:rPr>
              <a:t>"The Internet is the global system of interconnected computer networks that uses the Internet protocol suite (TCP/IP) to communicate between networks and devices." - wiki</a:t>
            </a:r>
            <a:endParaRPr lang="en-IN">
              <a:cs typeface="Arial"/>
            </a:endParaRPr>
          </a:p>
          <a:p>
            <a:endParaRPr lang="en-IN">
              <a:latin typeface="Arial"/>
              <a:cs typeface="Arial"/>
            </a:endParaRPr>
          </a:p>
          <a:p>
            <a:endParaRPr lang="en-IN">
              <a:latin typeface="Arial"/>
              <a:cs typeface="Arial"/>
            </a:endParaRPr>
          </a:p>
          <a:p>
            <a:r>
              <a:rPr lang="en-IN">
                <a:latin typeface="Arial"/>
                <a:cs typeface="Arial"/>
              </a:rPr>
              <a:t>The internet is basically a huge worldwide network that lets computers, phones, and other devices connect and exchange information with each other. Think of it as the infrastructure that makes websites, email, apps, and online services possible.</a:t>
            </a:r>
            <a:endParaRPr lang="en-IN"/>
          </a:p>
          <a:p>
            <a:endParaRPr lang="en-IN">
              <a:latin typeface="Arial"/>
              <a:cs typeface="Arial"/>
            </a:endParaRPr>
          </a:p>
          <a:p>
            <a:endParaRPr lang="en-IN">
              <a:latin typeface="Arial"/>
              <a:cs typeface="Arial"/>
            </a:endParaRPr>
          </a:p>
        </p:txBody>
      </p:sp>
      <p:pic>
        <p:nvPicPr>
          <p:cNvPr id="2" name="Picture 1">
            <a:extLst>
              <a:ext uri="{FF2B5EF4-FFF2-40B4-BE49-F238E27FC236}">
                <a16:creationId xmlns:a16="http://schemas.microsoft.com/office/drawing/2014/main" id="{4832854F-FD46-101A-1EA6-4C515B02E744}"/>
              </a:ext>
            </a:extLst>
          </p:cNvPr>
          <p:cNvPicPr>
            <a:picLocks noChangeAspect="1"/>
          </p:cNvPicPr>
          <p:nvPr/>
        </p:nvPicPr>
        <p:blipFill>
          <a:blip r:embed="rId3"/>
          <a:stretch>
            <a:fillRect/>
          </a:stretch>
        </p:blipFill>
        <p:spPr>
          <a:xfrm>
            <a:off x="1865586" y="3566762"/>
            <a:ext cx="7751380" cy="1795012"/>
          </a:xfrm>
          <a:prstGeom prst="rect">
            <a:avLst/>
          </a:prstGeom>
        </p:spPr>
      </p:pic>
    </p:spTree>
    <p:extLst>
      <p:ext uri="{BB962C8B-B14F-4D97-AF65-F5344CB8AC3E}">
        <p14:creationId xmlns:p14="http://schemas.microsoft.com/office/powerpoint/2010/main" val="377242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5B1A9-35F7-588F-0E08-69FEBB4A27CD}"/>
            </a:ext>
          </a:extLst>
        </p:cNvPr>
        <p:cNvGrpSpPr/>
        <p:nvPr/>
      </p:nvGrpSpPr>
      <p:grpSpPr>
        <a:xfrm>
          <a:off x="0" y="0"/>
          <a:ext cx="0" cy="0"/>
          <a:chOff x="0" y="0"/>
          <a:chExt cx="0" cy="0"/>
        </a:xfrm>
      </p:grpSpPr>
      <p:sp>
        <p:nvSpPr>
          <p:cNvPr id="28673" name="Title 12">
            <a:extLst>
              <a:ext uri="{FF2B5EF4-FFF2-40B4-BE49-F238E27FC236}">
                <a16:creationId xmlns:a16="http://schemas.microsoft.com/office/drawing/2014/main" id="{2D8A88DB-5565-95C9-D2B5-DC18980A6D08}"/>
              </a:ext>
            </a:extLst>
          </p:cNvPr>
          <p:cNvSpPr>
            <a:spLocks noGrp="1" noChangeArrowheads="1"/>
          </p:cNvSpPr>
          <p:nvPr>
            <p:ph type="title"/>
          </p:nvPr>
        </p:nvSpPr>
        <p:spPr>
          <a:xfrm>
            <a:off x="414659" y="158653"/>
            <a:ext cx="11058525" cy="976313"/>
          </a:xfrm>
        </p:spPr>
        <p:txBody>
          <a:bodyPr>
            <a:normAutofit/>
          </a:bodyPr>
          <a:lstStyle/>
          <a:p>
            <a:r>
              <a:rPr lang="en-US"/>
              <a:t>Importance of Networking </a:t>
            </a:r>
          </a:p>
        </p:txBody>
      </p:sp>
      <p:sp>
        <p:nvSpPr>
          <p:cNvPr id="28675" name="Slide Number Placeholder 3">
            <a:extLst>
              <a:ext uri="{FF2B5EF4-FFF2-40B4-BE49-F238E27FC236}">
                <a16:creationId xmlns:a16="http://schemas.microsoft.com/office/drawing/2014/main" id="{A67A3E9F-1311-FD3A-F681-C2D5EDA8E9C6}"/>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4E728D16-B141-8447-AA6F-D59CAF9D4FF7}" type="slidenum">
              <a:rPr lang="en-US" altLang="en-US">
                <a:solidFill>
                  <a:srgbClr val="333333"/>
                </a:solidFill>
              </a:rPr>
              <a:pPr fontAlgn="base">
                <a:spcBef>
                  <a:spcPct val="0"/>
                </a:spcBef>
                <a:spcAft>
                  <a:spcPct val="0"/>
                </a:spcAft>
              </a:pPr>
              <a:t>4</a:t>
            </a:fld>
            <a:endParaRPr lang="en-US" altLang="en-US">
              <a:solidFill>
                <a:srgbClr val="333333"/>
              </a:solidFill>
            </a:endParaRPr>
          </a:p>
        </p:txBody>
      </p:sp>
      <p:sp>
        <p:nvSpPr>
          <p:cNvPr id="23" name="TextBox 22">
            <a:extLst>
              <a:ext uri="{FF2B5EF4-FFF2-40B4-BE49-F238E27FC236}">
                <a16:creationId xmlns:a16="http://schemas.microsoft.com/office/drawing/2014/main" id="{A5A16E36-648C-C854-C298-6D4CCED6472E}"/>
              </a:ext>
            </a:extLst>
          </p:cNvPr>
          <p:cNvSpPr txBox="1"/>
          <p:nvPr/>
        </p:nvSpPr>
        <p:spPr>
          <a:xfrm>
            <a:off x="10379907" y="3940585"/>
            <a:ext cx="5478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latin typeface="Poppins"/>
              </a:rPr>
              <a:t>12</a:t>
            </a:r>
            <a:endParaRPr lang="en-US">
              <a:solidFill>
                <a:schemeClr val="bg1"/>
              </a:solidFill>
            </a:endParaRPr>
          </a:p>
        </p:txBody>
      </p:sp>
      <p:sp>
        <p:nvSpPr>
          <p:cNvPr id="9" name="TextBox 8">
            <a:extLst>
              <a:ext uri="{FF2B5EF4-FFF2-40B4-BE49-F238E27FC236}">
                <a16:creationId xmlns:a16="http://schemas.microsoft.com/office/drawing/2014/main" id="{B79D4C68-CDD8-A5A1-6D72-7604EE63310B}"/>
              </a:ext>
            </a:extLst>
          </p:cNvPr>
          <p:cNvSpPr txBox="1"/>
          <p:nvPr/>
        </p:nvSpPr>
        <p:spPr>
          <a:xfrm>
            <a:off x="687929" y="1443946"/>
            <a:ext cx="5541750" cy="3970318"/>
          </a:xfrm>
          <a:prstGeom prst="rect">
            <a:avLst/>
          </a:prstGeom>
          <a:noFill/>
        </p:spPr>
        <p:txBody>
          <a:bodyPr wrap="square" lIns="91440" tIns="45720" rIns="91440" bIns="45720" anchor="t">
            <a:spAutoFit/>
          </a:bodyPr>
          <a:lstStyle/>
          <a:p>
            <a:r>
              <a:rPr lang="en-IN">
                <a:latin typeface="Arial"/>
                <a:cs typeface="Arial"/>
              </a:rPr>
              <a:t>Networks are important because they let devices communicate and </a:t>
            </a:r>
            <a:r>
              <a:rPr lang="en-IN" b="1">
                <a:latin typeface="Arial"/>
                <a:cs typeface="Arial"/>
              </a:rPr>
              <a:t>share resources</a:t>
            </a:r>
            <a:r>
              <a:rPr lang="en-IN">
                <a:latin typeface="Arial"/>
                <a:cs typeface="Arial"/>
              </a:rPr>
              <a:t> instead of working in isolation. Without networks, every computer would be a standalone box with no way to exchange data, collaborate, or access centralized resources.</a:t>
            </a:r>
            <a:endParaRPr lang="en-US">
              <a:latin typeface="Arial"/>
              <a:cs typeface="Arial"/>
            </a:endParaRPr>
          </a:p>
          <a:p>
            <a:endParaRPr lang="en-IN">
              <a:latin typeface="Arial"/>
              <a:cs typeface="Arial"/>
            </a:endParaRPr>
          </a:p>
          <a:p>
            <a:r>
              <a:rPr lang="en-IN">
                <a:latin typeface="Arial"/>
                <a:cs typeface="Arial"/>
              </a:rPr>
              <a:t>Practically:</a:t>
            </a:r>
          </a:p>
          <a:p>
            <a:pPr marL="285750" indent="-285750">
              <a:buFont typeface="Arial"/>
              <a:buChar char="•"/>
            </a:pPr>
            <a:r>
              <a:rPr lang="en-IN">
                <a:latin typeface="Arial"/>
                <a:cs typeface="Arial"/>
              </a:rPr>
              <a:t>They allow file, data, and application sharing.</a:t>
            </a:r>
          </a:p>
          <a:p>
            <a:pPr marL="285750" indent="-285750">
              <a:buFont typeface="Arial"/>
              <a:buChar char="•"/>
            </a:pPr>
            <a:r>
              <a:rPr lang="en-IN">
                <a:latin typeface="Arial"/>
                <a:cs typeface="Arial"/>
              </a:rPr>
              <a:t>They enable communication (email, chat, calls).</a:t>
            </a:r>
            <a:endParaRPr lang="en-IN"/>
          </a:p>
          <a:p>
            <a:pPr marL="285750" indent="-285750">
              <a:buFont typeface="Arial"/>
              <a:buChar char="•"/>
            </a:pPr>
            <a:r>
              <a:rPr lang="en-IN">
                <a:latin typeface="Arial"/>
                <a:cs typeface="Arial"/>
              </a:rPr>
              <a:t>They connect businesses to customers and employees.</a:t>
            </a:r>
            <a:endParaRPr lang="en-IN"/>
          </a:p>
          <a:p>
            <a:pPr marL="285750" indent="-285750">
              <a:buFont typeface="Arial"/>
              <a:buChar char="•"/>
            </a:pPr>
            <a:r>
              <a:rPr lang="en-IN">
                <a:latin typeface="Arial"/>
                <a:cs typeface="Arial"/>
              </a:rPr>
              <a:t>They provide access to the internet and cloud services.</a:t>
            </a:r>
          </a:p>
        </p:txBody>
      </p:sp>
      <p:pic>
        <p:nvPicPr>
          <p:cNvPr id="10" name="Picture 9">
            <a:extLst>
              <a:ext uri="{FF2B5EF4-FFF2-40B4-BE49-F238E27FC236}">
                <a16:creationId xmlns:a16="http://schemas.microsoft.com/office/drawing/2014/main" id="{19FA3B19-7014-C95E-ADA4-76470996352E}"/>
              </a:ext>
            </a:extLst>
          </p:cNvPr>
          <p:cNvPicPr>
            <a:picLocks noChangeAspect="1"/>
          </p:cNvPicPr>
          <p:nvPr/>
        </p:nvPicPr>
        <p:blipFill>
          <a:blip r:embed="rId3"/>
          <a:stretch>
            <a:fillRect/>
          </a:stretch>
        </p:blipFill>
        <p:spPr>
          <a:xfrm>
            <a:off x="6998589" y="1819482"/>
            <a:ext cx="4863477" cy="3217765"/>
          </a:xfrm>
          <a:prstGeom prst="rect">
            <a:avLst/>
          </a:prstGeom>
        </p:spPr>
      </p:pic>
    </p:spTree>
    <p:extLst>
      <p:ext uri="{BB962C8B-B14F-4D97-AF65-F5344CB8AC3E}">
        <p14:creationId xmlns:p14="http://schemas.microsoft.com/office/powerpoint/2010/main" val="399671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Content Placeholder 1">
            <a:extLst>
              <a:ext uri="{FF2B5EF4-FFF2-40B4-BE49-F238E27FC236}">
                <a16:creationId xmlns:a16="http://schemas.microsoft.com/office/drawing/2014/main" id="{F8A830D0-A2AF-D6B0-B80E-E6C3EAB364D6}"/>
              </a:ext>
            </a:extLst>
          </p:cNvPr>
          <p:cNvSpPr>
            <a:spLocks noGrp="1"/>
          </p:cNvSpPr>
          <p:nvPr>
            <p:ph sz="half" idx="1"/>
          </p:nvPr>
        </p:nvSpPr>
        <p:spPr>
          <a:xfrm>
            <a:off x="357189" y="1543049"/>
            <a:ext cx="3543300" cy="3914775"/>
          </a:xfrm>
        </p:spPr>
        <p:txBody>
          <a:bodyPr/>
          <a:lstStyle/>
          <a:p>
            <a:pPr>
              <a:buFont typeface="Arial" panose="020B0604020202020204" pitchFamily="34" charset="0"/>
              <a:buChar char="•"/>
            </a:pPr>
            <a:endParaRPr lang="en-IN" sz="2400"/>
          </a:p>
          <a:p>
            <a:pPr>
              <a:buFont typeface="Arial" panose="020B0604020202020204" pitchFamily="34" charset="0"/>
              <a:buChar char="•"/>
            </a:pPr>
            <a:r>
              <a:rPr lang="en-IN" sz="1800"/>
              <a:t>Ensuring data packets travel efficiently from source to destination without delay or loss</a:t>
            </a:r>
          </a:p>
          <a:p>
            <a:pPr>
              <a:buFont typeface="Arial" panose="020B0604020202020204" pitchFamily="34" charset="0"/>
              <a:buChar char="•"/>
            </a:pPr>
            <a:endParaRPr lang="en-IN" sz="1800" b="1"/>
          </a:p>
          <a:p>
            <a:pPr>
              <a:buFont typeface="Arial" panose="020B0604020202020204" pitchFamily="34" charset="0"/>
              <a:buChar char="•"/>
            </a:pPr>
            <a:r>
              <a:rPr lang="en-IN" sz="1800" b="1"/>
              <a:t>Importance:</a:t>
            </a:r>
            <a:r>
              <a:rPr lang="en-IN" sz="1800"/>
              <a:t> </a:t>
            </a:r>
            <a:br>
              <a:rPr lang="en-IN" sz="1800"/>
            </a:br>
            <a:r>
              <a:rPr lang="en-IN" sz="1800"/>
              <a:t>A smooth traffic flow ensures </a:t>
            </a:r>
            <a:br>
              <a:rPr lang="en-IN" sz="1800"/>
            </a:br>
            <a:r>
              <a:rPr lang="en-IN" sz="1800"/>
              <a:t>	* high performance</a:t>
            </a:r>
            <a:br>
              <a:rPr lang="en-IN" sz="1800"/>
            </a:br>
            <a:r>
              <a:rPr lang="en-IN" sz="1800"/>
              <a:t>	* minimizes latency</a:t>
            </a:r>
            <a:br>
              <a:rPr lang="en-IN" sz="1800"/>
            </a:br>
            <a:r>
              <a:rPr lang="en-IN" sz="1800"/>
              <a:t>	* maximizes network</a:t>
            </a:r>
            <a:endParaRPr lang="en-US" sz="1800"/>
          </a:p>
        </p:txBody>
      </p:sp>
      <p:sp>
        <p:nvSpPr>
          <p:cNvPr id="28673" name="Title 12">
            <a:extLst>
              <a:ext uri="{FF2B5EF4-FFF2-40B4-BE49-F238E27FC236}">
                <a16:creationId xmlns:a16="http://schemas.microsoft.com/office/drawing/2014/main" id="{C9F403D5-4939-4144-9525-16404EEB6599}"/>
              </a:ext>
            </a:extLst>
          </p:cNvPr>
          <p:cNvSpPr>
            <a:spLocks noGrp="1" noChangeArrowheads="1"/>
          </p:cNvSpPr>
          <p:nvPr>
            <p:ph type="title"/>
          </p:nvPr>
        </p:nvSpPr>
        <p:spPr>
          <a:xfrm>
            <a:off x="685800" y="238125"/>
            <a:ext cx="11058525" cy="976313"/>
          </a:xfrm>
        </p:spPr>
        <p:txBody>
          <a:bodyPr vert="horz" wrap="square" lIns="91440" tIns="45720" rIns="91440" bIns="45720" numCol="1" anchor="ctr" anchorCtr="0" compatLnSpc="1">
            <a:prstTxWarp prst="textNoShape">
              <a:avLst/>
            </a:prstTxWarp>
            <a:normAutofit/>
          </a:bodyPr>
          <a:lstStyle/>
          <a:p>
            <a:r>
              <a:rPr lang="en-IN"/>
              <a:t>Happy Flow of the Traffic</a:t>
            </a:r>
            <a:endParaRPr lang="en-US"/>
          </a:p>
        </p:txBody>
      </p:sp>
      <p:sp>
        <p:nvSpPr>
          <p:cNvPr id="28675" name="Slide Number Placeholder 3">
            <a:extLst>
              <a:ext uri="{FF2B5EF4-FFF2-40B4-BE49-F238E27FC236}">
                <a16:creationId xmlns:a16="http://schemas.microsoft.com/office/drawing/2014/main" id="{EE24823D-ADCE-364B-AD5C-F8F56A660C30}"/>
              </a:ext>
            </a:extLst>
          </p:cNvPr>
          <p:cNvSpPr>
            <a:spLocks noGrp="1" noChangeArrowheads="1"/>
          </p:cNvSpPr>
          <p:nvPr>
            <p:ph type="sldNum" sz="quarter" idx="10"/>
          </p:nvPr>
        </p:nvSpPr>
        <p:spPr bwMode="auto">
          <a:xfrm>
            <a:off x="0" y="6337300"/>
            <a:ext cx="6858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Aft>
                <a:spcPts val="600"/>
              </a:spcAft>
              <a:defRPr/>
            </a:pPr>
            <a:fld id="{4E728D16-B141-8447-AA6F-D59CAF9D4FF7}" type="slidenum">
              <a:rPr lang="en-US" altLang="en-US" kern="1200">
                <a:solidFill>
                  <a:srgbClr val="333333"/>
                </a:solidFill>
              </a:rPr>
              <a:pPr>
                <a:spcAft>
                  <a:spcPts val="600"/>
                </a:spcAft>
                <a:defRPr/>
              </a:pPr>
              <a:t>5</a:t>
            </a:fld>
            <a:endParaRPr lang="en-US" altLang="en-US" kern="1200">
              <a:solidFill>
                <a:srgbClr val="333333"/>
              </a:solidFill>
            </a:endParaRPr>
          </a:p>
        </p:txBody>
      </p:sp>
      <p:pic>
        <p:nvPicPr>
          <p:cNvPr id="5" name="Online Media 4" title="How the Internet Works in 9 Minutes">
            <a:hlinkClick r:id="" action="ppaction://noaction"/>
            <a:extLst>
              <a:ext uri="{FF2B5EF4-FFF2-40B4-BE49-F238E27FC236}">
                <a16:creationId xmlns:a16="http://schemas.microsoft.com/office/drawing/2014/main" id="{97F142FE-EC0E-E7C5-763E-5C109ABD2C74}"/>
              </a:ext>
            </a:extLst>
          </p:cNvPr>
          <p:cNvPicPr>
            <a:picLocks noRot="1" noChangeAspect="1"/>
          </p:cNvPicPr>
          <p:nvPr>
            <a:videoFile r:link="rId1"/>
          </p:nvPr>
        </p:nvPicPr>
        <p:blipFill>
          <a:blip r:embed="rId4"/>
          <a:stretch>
            <a:fillRect/>
          </a:stretch>
        </p:blipFill>
        <p:spPr>
          <a:xfrm>
            <a:off x="4653365" y="1663889"/>
            <a:ext cx="6730977" cy="3803177"/>
          </a:xfrm>
          <a:prstGeom prst="rect">
            <a:avLst/>
          </a:prstGeom>
        </p:spPr>
      </p:pic>
    </p:spTree>
    <p:extLst>
      <p:ext uri="{BB962C8B-B14F-4D97-AF65-F5344CB8AC3E}">
        <p14:creationId xmlns:p14="http://schemas.microsoft.com/office/powerpoint/2010/main" val="18540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AFC0E-FF79-E9B7-EB7C-8592AE0B8D2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7D2FE-DC7C-D060-0F1B-A0608BF752A3}"/>
                  </a:ext>
                </a:extLst>
              </p:cNvPr>
              <p:cNvSpPr>
                <a:spLocks noGrp="1"/>
              </p:cNvSpPr>
              <p:nvPr>
                <p:ph sz="half" idx="2"/>
              </p:nvPr>
            </p:nvSpPr>
            <p:spPr>
              <a:xfrm>
                <a:off x="842108" y="1472956"/>
                <a:ext cx="10753725" cy="4351338"/>
              </a:xfrm>
            </p:spPr>
            <p:txBody>
              <a:bodyPr/>
              <a:lstStyle/>
              <a:p>
                <a:r>
                  <a:rPr lang="en-IN" sz="2000"/>
                  <a:t>An IP address uniquely identifies a device on a network</a:t>
                </a:r>
              </a:p>
              <a:p>
                <a:r>
                  <a:rPr lang="en-IN" sz="2000" b="1"/>
                  <a:t>Versions:</a:t>
                </a:r>
                <a:endParaRPr lang="en-IN" sz="2000"/>
              </a:p>
              <a:p>
                <a:pPr lvl="1"/>
                <a:r>
                  <a:rPr lang="en-IN" sz="1200" b="1"/>
                  <a:t>IPv4:</a:t>
                </a:r>
                <a:r>
                  <a:rPr lang="en-IN" sz="1200"/>
                  <a:t> 32 bits (4 octets), decimal format → e.g., 192.168.1.10 </a:t>
                </a:r>
              </a:p>
              <a:p>
                <a:pPr lvl="1"/>
                <a:r>
                  <a:rPr lang="en-IN" sz="1200" b="1"/>
                  <a:t>IPv6:</a:t>
                </a:r>
                <a:r>
                  <a:rPr lang="en-IN" sz="1200"/>
                  <a:t> 128 bits, hexadecimal format → e.g., 2001:db8::1</a:t>
                </a:r>
              </a:p>
              <a:p>
                <a:r>
                  <a:rPr lang="en-IN" sz="2000" b="1"/>
                  <a:t>Network Address </a:t>
                </a:r>
                <a:r>
                  <a:rPr lang="en-IN" sz="2000"/>
                  <a:t>192.168.1.10/24</a:t>
                </a:r>
              </a:p>
              <a:p>
                <a:pPr lvl="1"/>
                <a:r>
                  <a:rPr lang="en-IN" sz="1200" b="1"/>
                  <a:t>Network Portion</a:t>
                </a:r>
                <a:r>
                  <a:rPr lang="en-IN" sz="1200"/>
                  <a:t> → Identifies the network</a:t>
                </a:r>
              </a:p>
              <a:p>
                <a:pPr lvl="1"/>
                <a:r>
                  <a:rPr lang="en-IN" sz="1200" b="1"/>
                  <a:t>Host Portion</a:t>
                </a:r>
                <a:r>
                  <a:rPr lang="en-IN" sz="1200"/>
                  <a:t> → Identifies a device within that network</a:t>
                </a:r>
              </a:p>
              <a:p>
                <a:r>
                  <a:rPr lang="en-IN" sz="2000" b="1"/>
                  <a:t>Key Elements in a Network:</a:t>
                </a:r>
                <a:endParaRPr lang="en-IN" sz="2000"/>
              </a:p>
              <a:p>
                <a:pPr lvl="1"/>
                <a:r>
                  <a:rPr lang="en-IN" sz="1200" b="1"/>
                  <a:t>Network Address</a:t>
                </a:r>
                <a:r>
                  <a:rPr lang="en-IN" sz="1200"/>
                  <a:t> → First address</a:t>
                </a:r>
              </a:p>
              <a:p>
                <a:pPr lvl="1"/>
                <a:r>
                  <a:rPr lang="en-IN" sz="1200" b="1"/>
                  <a:t>Broadcast Address</a:t>
                </a:r>
                <a:r>
                  <a:rPr lang="en-IN" sz="1200"/>
                  <a:t> → Last address</a:t>
                </a:r>
              </a:p>
              <a:p>
                <a:pPr lvl="1"/>
                <a:r>
                  <a:rPr lang="en-IN" sz="1200" b="1"/>
                  <a:t>Usable Hosts</a:t>
                </a:r>
                <a:r>
                  <a:rPr lang="en-IN" sz="1200"/>
                  <a:t> → Between network &amp; broadcast</a:t>
                </a:r>
              </a:p>
              <a:p>
                <a:r>
                  <a:rPr lang="en-IN" sz="2000" b="1"/>
                  <a:t>Host Formula:</a:t>
                </a:r>
                <a:endParaRPr lang="en-IN" sz="2000"/>
              </a:p>
              <a:p>
                <a:pPr marL="0" indent="0">
                  <a:buNone/>
                </a:pPr>
                <a14:m>
                  <m:oMathPara xmlns:m="http://schemas.openxmlformats.org/officeDocument/2006/math">
                    <m:oMathParaPr>
                      <m:jc m:val="centerGroup"/>
                    </m:oMathParaPr>
                    <m:oMath xmlns:m="http://schemas.openxmlformats.org/officeDocument/2006/math">
                      <m:r>
                        <m:rPr>
                          <m:nor/>
                        </m:rPr>
                        <a:rPr lang="en-IN" sz="2000" b="0"/>
                        <m:t>Usable</m:t>
                      </m:r>
                      <m:r>
                        <m:rPr>
                          <m:nor/>
                        </m:rPr>
                        <a:rPr lang="en-IN" sz="2000" b="0"/>
                        <m:t> </m:t>
                      </m:r>
                      <m:r>
                        <m:rPr>
                          <m:nor/>
                        </m:rPr>
                        <a:rPr lang="en-IN" sz="2000" b="0"/>
                        <m:t>Hosts</m:t>
                      </m:r>
                      <m:r>
                        <a:rPr lang="en-IN" sz="2000">
                          <a:latin typeface="Cambria Math" panose="02040503050406030204" pitchFamily="18" charset="0"/>
                        </a:rPr>
                        <m:t>=</m:t>
                      </m:r>
                      <m:d>
                        <m:dPr>
                          <m:ctrlPr>
                            <a:rPr lang="ar-AE" sz="2000" i="1">
                              <a:latin typeface="Cambria Math" panose="02040503050406030204" pitchFamily="18" charset="0"/>
                            </a:rPr>
                          </m:ctrlPr>
                        </m:dPr>
                        <m:e>
                          <m:sSup>
                            <m:sSupPr>
                              <m:ctrlPr>
                                <a:rPr lang="ar-AE" sz="2000" i="1">
                                  <a:latin typeface="Cambria Math" panose="02040503050406030204" pitchFamily="18" charset="0"/>
                                </a:rPr>
                              </m:ctrlPr>
                            </m:sSupPr>
                            <m:e>
                              <m:r>
                                <a:rPr lang="ar-AE" sz="2000">
                                  <a:latin typeface="Cambria Math" panose="02040503050406030204" pitchFamily="18" charset="0"/>
                                </a:rPr>
                                <m:t>2</m:t>
                              </m:r>
                            </m:e>
                            <m:sup>
                              <m:r>
                                <m:rPr>
                                  <m:nor/>
                                </m:rPr>
                                <a:rPr lang="en-IN" sz="2000" i="1"/>
                                <m:t>Host</m:t>
                              </m:r>
                              <m:r>
                                <m:rPr>
                                  <m:nor/>
                                </m:rPr>
                                <a:rPr lang="en-IN" sz="2000" i="1"/>
                                <m:t> </m:t>
                              </m:r>
                              <m:r>
                                <m:rPr>
                                  <m:nor/>
                                </m:rPr>
                                <a:rPr lang="en-IN" sz="2000" i="1"/>
                                <m:t>Bits</m:t>
                              </m:r>
                            </m:sup>
                          </m:sSup>
                        </m:e>
                      </m:d>
                      <m:r>
                        <a:rPr lang="ar-AE" sz="2000">
                          <a:latin typeface="Cambria Math" panose="02040503050406030204" pitchFamily="18" charset="0"/>
                        </a:rPr>
                        <m:t>−</m:t>
                      </m:r>
                      <m:r>
                        <a:rPr lang="ar-AE" sz="2000">
                          <a:latin typeface="Cambria Math" panose="02040503050406030204" pitchFamily="18" charset="0"/>
                        </a:rPr>
                        <m:t>2</m:t>
                      </m:r>
                    </m:oMath>
                  </m:oMathPara>
                </a14:m>
                <a:endParaRPr lang="ar-AE" sz="2000" b="0"/>
              </a:p>
              <a:p>
                <a:endParaRPr lang="en-IN" sz="1400"/>
              </a:p>
            </p:txBody>
          </p:sp>
        </mc:Choice>
        <mc:Fallback xmlns="">
          <p:sp>
            <p:nvSpPr>
              <p:cNvPr id="3" name="Content Placeholder 2">
                <a:extLst>
                  <a:ext uri="{FF2B5EF4-FFF2-40B4-BE49-F238E27FC236}">
                    <a16:creationId xmlns:a16="http://schemas.microsoft.com/office/drawing/2014/main" id="{BD37D2FE-DC7C-D060-0F1B-A0608BF752A3}"/>
                  </a:ext>
                </a:extLst>
              </p:cNvPr>
              <p:cNvSpPr>
                <a:spLocks noGrp="1" noRot="1" noChangeAspect="1" noMove="1" noResize="1" noEditPoints="1" noAdjustHandles="1" noChangeArrowheads="1" noChangeShapeType="1" noTextEdit="1"/>
              </p:cNvSpPr>
              <p:nvPr>
                <p:ph sz="half" idx="2"/>
              </p:nvPr>
            </p:nvSpPr>
            <p:spPr>
              <a:xfrm>
                <a:off x="842108" y="1472956"/>
                <a:ext cx="10753725" cy="4351338"/>
              </a:xfrm>
              <a:blipFill>
                <a:blip r:embed="rId3"/>
                <a:stretch>
                  <a:fillRect l="-510" t="-1403"/>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66D29D7A-2199-53F1-8DC9-D600D4CAA37B}"/>
              </a:ext>
            </a:extLst>
          </p:cNvPr>
          <p:cNvSpPr>
            <a:spLocks noGrp="1"/>
          </p:cNvSpPr>
          <p:nvPr>
            <p:ph type="title"/>
          </p:nvPr>
        </p:nvSpPr>
        <p:spPr/>
        <p:txBody>
          <a:bodyPr/>
          <a:lstStyle/>
          <a:p>
            <a:r>
              <a:rPr lang="en-IN"/>
              <a:t>IP Address Basics</a:t>
            </a:r>
            <a:endParaRPr lang="en-US"/>
          </a:p>
        </p:txBody>
      </p:sp>
      <p:sp>
        <p:nvSpPr>
          <p:cNvPr id="5" name="Slide Number Placeholder 4">
            <a:extLst>
              <a:ext uri="{FF2B5EF4-FFF2-40B4-BE49-F238E27FC236}">
                <a16:creationId xmlns:a16="http://schemas.microsoft.com/office/drawing/2014/main" id="{BE11173D-11BA-215D-E8A5-D7ADBF7F6B42}"/>
              </a:ext>
            </a:extLst>
          </p:cNvPr>
          <p:cNvSpPr>
            <a:spLocks noGrp="1"/>
          </p:cNvSpPr>
          <p:nvPr>
            <p:ph type="sldNum" sz="quarter" idx="10"/>
          </p:nvPr>
        </p:nvSpPr>
        <p:spPr/>
        <p:txBody>
          <a:bodyPr/>
          <a:lstStyle/>
          <a:p>
            <a:pPr>
              <a:defRPr/>
            </a:pPr>
            <a:fld id="{B2419100-B348-6C46-A05D-815961EF684F}" type="slidenum">
              <a:rPr lang="en-US" smtClean="0"/>
              <a:pPr>
                <a:defRPr/>
              </a:pPr>
              <a:t>6</a:t>
            </a:fld>
            <a:endParaRPr lang="en-US"/>
          </a:p>
        </p:txBody>
      </p:sp>
    </p:spTree>
    <p:extLst>
      <p:ext uri="{BB962C8B-B14F-4D97-AF65-F5344CB8AC3E}">
        <p14:creationId xmlns:p14="http://schemas.microsoft.com/office/powerpoint/2010/main" val="67682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21AE5-F7FA-E29A-C5DA-F5074179C09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E14191-EBAB-A92A-3E0A-DD1B7EF07745}"/>
                  </a:ext>
                </a:extLst>
              </p:cNvPr>
              <p:cNvSpPr>
                <a:spLocks noGrp="1"/>
              </p:cNvSpPr>
              <p:nvPr>
                <p:ph sz="half" idx="2"/>
              </p:nvPr>
            </p:nvSpPr>
            <p:spPr>
              <a:xfrm>
                <a:off x="676031" y="1482725"/>
                <a:ext cx="10753725" cy="4351338"/>
              </a:xfrm>
            </p:spPr>
            <p:txBody>
              <a:bodyPr/>
              <a:lstStyle/>
              <a:p>
                <a:pPr marL="0" indent="0">
                  <a:buNone/>
                </a:pPr>
                <a:r>
                  <a:rPr lang="en-IN" sz="2000" b="1"/>
                  <a:t>Network : </a:t>
                </a:r>
                <a:r>
                  <a:rPr lang="en-IN" sz="2000"/>
                  <a:t>192.168.1.0/24</a:t>
                </a:r>
              </a:p>
              <a:p>
                <a:r>
                  <a:rPr lang="en-IN" sz="2000" b="1"/>
                  <a:t>Binary</a:t>
                </a:r>
                <a:r>
                  <a:rPr lang="en-IN"/>
                  <a:t> </a:t>
                </a:r>
                <a:r>
                  <a:rPr lang="en-IN" sz="2000" b="1"/>
                  <a:t>		: </a:t>
                </a:r>
                <a:r>
                  <a:rPr lang="en-IN" sz="2000">
                    <a:solidFill>
                      <a:schemeClr val="accent2"/>
                    </a:solidFill>
                  </a:rPr>
                  <a:t>11000000.10101000.00000001</a:t>
                </a:r>
                <a:r>
                  <a:rPr lang="en-IN" sz="2000"/>
                  <a:t>.</a:t>
                </a:r>
                <a:r>
                  <a:rPr lang="en-IN" sz="2000">
                    <a:solidFill>
                      <a:schemeClr val="tx2"/>
                    </a:solidFill>
                  </a:rPr>
                  <a:t>00000000</a:t>
                </a:r>
              </a:p>
              <a:p>
                <a:r>
                  <a:rPr lang="en-IN" sz="2000" b="1"/>
                  <a:t>Subnet Mask		: </a:t>
                </a:r>
                <a:r>
                  <a:rPr lang="en-IN" sz="2000"/>
                  <a:t>11111111.11111111.11111111.00000000  (1-Network , 0- host)</a:t>
                </a:r>
              </a:p>
              <a:p>
                <a:r>
                  <a:rPr lang="en-IN" sz="2000" b="1"/>
                  <a:t>Network bit 		</a:t>
                </a:r>
                <a:r>
                  <a:rPr lang="en-IN" sz="2000"/>
                  <a:t>: 24</a:t>
                </a:r>
              </a:p>
              <a:p>
                <a:r>
                  <a:rPr lang="en-IN" sz="2000" b="1"/>
                  <a:t>Host Bit		</a:t>
                </a:r>
                <a:r>
                  <a:rPr lang="en-IN" sz="2000"/>
                  <a:t>: 8</a:t>
                </a:r>
                <a:endParaRPr lang="en-IN" sz="2400"/>
              </a:p>
              <a:p>
                <a:pPr marL="0" indent="0">
                  <a:buNone/>
                </a:pPr>
                <a:r>
                  <a:rPr lang="en-IN" sz="2000" b="1"/>
                  <a:t>Results</a:t>
                </a:r>
              </a:p>
              <a:p>
                <a:r>
                  <a:rPr lang="en-IN" sz="2000" b="1"/>
                  <a:t>Network Address:</a:t>
                </a:r>
                <a:r>
                  <a:rPr lang="en-IN" sz="2000"/>
                  <a:t>     192.168.1.0</a:t>
                </a:r>
              </a:p>
              <a:p>
                <a:r>
                  <a:rPr lang="en-IN" sz="2000" b="1"/>
                  <a:t>Broadcast Address:</a:t>
                </a:r>
                <a:r>
                  <a:rPr lang="en-IN" sz="2000"/>
                  <a:t>  192.168.1.255</a:t>
                </a:r>
              </a:p>
              <a:p>
                <a:r>
                  <a:rPr lang="en-IN" sz="2000" b="1"/>
                  <a:t>Usable Host Range:</a:t>
                </a:r>
                <a:r>
                  <a:rPr lang="en-IN" sz="2000"/>
                  <a:t>  192.168.1.1 – 192.168.1.254</a:t>
                </a:r>
              </a:p>
              <a:p>
                <a:r>
                  <a:rPr lang="en-IN" sz="2000" b="1"/>
                  <a:t>Total Usable Hosts:  </a:t>
                </a:r>
                <a:r>
                  <a:rPr lang="en-IN" sz="2000"/>
                  <a:t> </a:t>
                </a:r>
                <a14:m>
                  <m:oMath xmlns:m="http://schemas.openxmlformats.org/officeDocument/2006/math">
                    <m:sSup>
                      <m:sSupPr>
                        <m:ctrlPr>
                          <a:rPr lang="ar-AE" sz="2000" i="1">
                            <a:latin typeface="Cambria Math" panose="02040503050406030204" pitchFamily="18" charset="0"/>
                          </a:rPr>
                        </m:ctrlPr>
                      </m:sSupPr>
                      <m:e>
                        <m:r>
                          <a:rPr lang="ar-AE" sz="2000">
                            <a:latin typeface="Cambria Math" panose="02040503050406030204" pitchFamily="18" charset="0"/>
                          </a:rPr>
                          <m:t>2</m:t>
                        </m:r>
                      </m:e>
                      <m:sup>
                        <m:r>
                          <a:rPr lang="ar-AE" sz="2000">
                            <a:latin typeface="Cambria Math" panose="02040503050406030204" pitchFamily="18" charset="0"/>
                          </a:rPr>
                          <m:t>8</m:t>
                        </m:r>
                      </m:sup>
                    </m:sSup>
                    <m:r>
                      <a:rPr lang="ar-AE" sz="2000">
                        <a:latin typeface="Cambria Math" panose="02040503050406030204" pitchFamily="18" charset="0"/>
                      </a:rPr>
                      <m:t>−</m:t>
                    </m:r>
                    <m:r>
                      <a:rPr lang="ar-AE" sz="2000">
                        <a:latin typeface="Cambria Math" panose="02040503050406030204" pitchFamily="18" charset="0"/>
                      </a:rPr>
                      <m:t>2</m:t>
                    </m:r>
                    <m:r>
                      <a:rPr lang="ar-AE" sz="2000">
                        <a:latin typeface="Cambria Math" panose="02040503050406030204" pitchFamily="18" charset="0"/>
                      </a:rPr>
                      <m:t>=</m:t>
                    </m:r>
                    <m:r>
                      <a:rPr lang="ar-AE" sz="2000">
                        <a:latin typeface="Cambria Math" panose="02040503050406030204" pitchFamily="18" charset="0"/>
                      </a:rPr>
                      <m:t>254</m:t>
                    </m:r>
                  </m:oMath>
                </a14:m>
                <a:endParaRPr lang="ar-AE" sz="2000"/>
              </a:p>
              <a:p>
                <a:pPr marL="0" indent="0">
                  <a:buNone/>
                </a:pPr>
                <a:endParaRPr lang="en-IN" sz="2400"/>
              </a:p>
            </p:txBody>
          </p:sp>
        </mc:Choice>
        <mc:Fallback xmlns="">
          <p:sp>
            <p:nvSpPr>
              <p:cNvPr id="3" name="Content Placeholder 2">
                <a:extLst>
                  <a:ext uri="{FF2B5EF4-FFF2-40B4-BE49-F238E27FC236}">
                    <a16:creationId xmlns:a16="http://schemas.microsoft.com/office/drawing/2014/main" id="{2FE14191-EBAB-A92A-3E0A-DD1B7EF07745}"/>
                  </a:ext>
                </a:extLst>
              </p:cNvPr>
              <p:cNvSpPr>
                <a:spLocks noGrp="1" noRot="1" noChangeAspect="1" noMove="1" noResize="1" noEditPoints="1" noAdjustHandles="1" noChangeArrowheads="1" noChangeShapeType="1" noTextEdit="1"/>
              </p:cNvSpPr>
              <p:nvPr>
                <p:ph sz="half" idx="2"/>
              </p:nvPr>
            </p:nvSpPr>
            <p:spPr>
              <a:xfrm>
                <a:off x="676031" y="1482725"/>
                <a:ext cx="10753725" cy="4351338"/>
              </a:xfrm>
              <a:blipFill>
                <a:blip r:embed="rId2"/>
                <a:stretch>
                  <a:fillRect l="-624" t="-1261"/>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28D55951-4D2E-1178-BFC3-3E47522D6052}"/>
              </a:ext>
            </a:extLst>
          </p:cNvPr>
          <p:cNvSpPr>
            <a:spLocks noGrp="1"/>
          </p:cNvSpPr>
          <p:nvPr>
            <p:ph type="title"/>
          </p:nvPr>
        </p:nvSpPr>
        <p:spPr/>
        <p:txBody>
          <a:bodyPr/>
          <a:lstStyle/>
          <a:p>
            <a:r>
              <a:rPr lang="en-IN"/>
              <a:t>IPv4 Example </a:t>
            </a:r>
            <a:endParaRPr lang="en-US"/>
          </a:p>
        </p:txBody>
      </p:sp>
      <p:sp>
        <p:nvSpPr>
          <p:cNvPr id="5" name="Slide Number Placeholder 4">
            <a:extLst>
              <a:ext uri="{FF2B5EF4-FFF2-40B4-BE49-F238E27FC236}">
                <a16:creationId xmlns:a16="http://schemas.microsoft.com/office/drawing/2014/main" id="{E4702E0E-B4AA-9009-81ED-F171F1349576}"/>
              </a:ext>
            </a:extLst>
          </p:cNvPr>
          <p:cNvSpPr>
            <a:spLocks noGrp="1"/>
          </p:cNvSpPr>
          <p:nvPr>
            <p:ph type="sldNum" sz="quarter" idx="10"/>
          </p:nvPr>
        </p:nvSpPr>
        <p:spPr/>
        <p:txBody>
          <a:bodyPr/>
          <a:lstStyle/>
          <a:p>
            <a:pPr>
              <a:defRPr/>
            </a:pPr>
            <a:fld id="{B2419100-B348-6C46-A05D-815961EF684F}" type="slidenum">
              <a:rPr lang="en-US" smtClean="0"/>
              <a:pPr>
                <a:defRPr/>
              </a:pPr>
              <a:t>7</a:t>
            </a:fld>
            <a:endParaRPr lang="en-US"/>
          </a:p>
        </p:txBody>
      </p:sp>
    </p:spTree>
    <p:extLst>
      <p:ext uri="{BB962C8B-B14F-4D97-AF65-F5344CB8AC3E}">
        <p14:creationId xmlns:p14="http://schemas.microsoft.com/office/powerpoint/2010/main" val="223097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4E9B-B62B-76FB-278A-56F032FC78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495E3-4248-9909-07FA-44D37BCA088A}"/>
              </a:ext>
            </a:extLst>
          </p:cNvPr>
          <p:cNvSpPr>
            <a:spLocks noGrp="1"/>
          </p:cNvSpPr>
          <p:nvPr>
            <p:ph sz="half" idx="2"/>
          </p:nvPr>
        </p:nvSpPr>
        <p:spPr>
          <a:xfrm>
            <a:off x="685800" y="1482725"/>
            <a:ext cx="10753725" cy="4351338"/>
          </a:xfrm>
        </p:spPr>
        <p:txBody>
          <a:bodyPr/>
          <a:lstStyle/>
          <a:p>
            <a:r>
              <a:rPr lang="en-IN" sz="2000" b="1"/>
              <a:t>Public IPs</a:t>
            </a:r>
            <a:endParaRPr lang="en-IN" sz="2000"/>
          </a:p>
          <a:p>
            <a:pPr lvl="1"/>
            <a:r>
              <a:rPr lang="en-IN" sz="2000"/>
              <a:t>Unique, routable on the internet.</a:t>
            </a:r>
          </a:p>
          <a:p>
            <a:pPr lvl="1"/>
            <a:r>
              <a:rPr lang="en-IN" sz="2000"/>
              <a:t>Example: Cloud servers, websites.</a:t>
            </a:r>
          </a:p>
          <a:p>
            <a:r>
              <a:rPr lang="en-IN" sz="2000" b="1"/>
              <a:t>Private IPs</a:t>
            </a:r>
            <a:endParaRPr lang="en-IN" sz="2000"/>
          </a:p>
          <a:p>
            <a:pPr lvl="1"/>
            <a:r>
              <a:rPr lang="en-IN" sz="2000"/>
              <a:t>Internal use only, not internet-routable.</a:t>
            </a:r>
          </a:p>
          <a:p>
            <a:pPr lvl="1"/>
            <a:r>
              <a:rPr lang="en-IN" sz="2000"/>
              <a:t>Defined by </a:t>
            </a:r>
            <a:r>
              <a:rPr lang="en-IN" sz="2000" b="1"/>
              <a:t>RFC 1918</a:t>
            </a:r>
            <a:r>
              <a:rPr lang="en-IN" sz="2000"/>
              <a:t>:</a:t>
            </a:r>
          </a:p>
          <a:p>
            <a:pPr lvl="2"/>
            <a:r>
              <a:rPr lang="en-IN"/>
              <a:t>10.0.0.0/8</a:t>
            </a:r>
          </a:p>
          <a:p>
            <a:pPr lvl="2"/>
            <a:r>
              <a:rPr lang="en-IN"/>
              <a:t>172.16.0.0/12</a:t>
            </a:r>
          </a:p>
          <a:p>
            <a:pPr lvl="2"/>
            <a:r>
              <a:rPr lang="en-IN"/>
              <a:t>192.168.0.0/16</a:t>
            </a:r>
          </a:p>
          <a:p>
            <a:r>
              <a:rPr lang="en-IN" sz="2000" b="1"/>
              <a:t>RFC 3927</a:t>
            </a:r>
            <a:r>
              <a:rPr lang="en-IN" sz="2000"/>
              <a:t> → Link-local (169.254.0.0/16)</a:t>
            </a:r>
          </a:p>
          <a:p>
            <a:r>
              <a:rPr lang="en-IN" sz="2000"/>
              <a:t>IETF , IANA, RIRs, IEEE, ISO, W3C</a:t>
            </a:r>
          </a:p>
        </p:txBody>
      </p:sp>
      <p:sp>
        <p:nvSpPr>
          <p:cNvPr id="4" name="Title 3">
            <a:extLst>
              <a:ext uri="{FF2B5EF4-FFF2-40B4-BE49-F238E27FC236}">
                <a16:creationId xmlns:a16="http://schemas.microsoft.com/office/drawing/2014/main" id="{83316A8E-DABC-C27F-B0FE-B6FB517FBA97}"/>
              </a:ext>
            </a:extLst>
          </p:cNvPr>
          <p:cNvSpPr>
            <a:spLocks noGrp="1"/>
          </p:cNvSpPr>
          <p:nvPr>
            <p:ph type="title"/>
          </p:nvPr>
        </p:nvSpPr>
        <p:spPr/>
        <p:txBody>
          <a:bodyPr/>
          <a:lstStyle/>
          <a:p>
            <a:r>
              <a:rPr lang="en-IN"/>
              <a:t>Public vs Private IPs</a:t>
            </a:r>
            <a:endParaRPr lang="en-US"/>
          </a:p>
        </p:txBody>
      </p:sp>
      <p:sp>
        <p:nvSpPr>
          <p:cNvPr id="5" name="Slide Number Placeholder 4">
            <a:extLst>
              <a:ext uri="{FF2B5EF4-FFF2-40B4-BE49-F238E27FC236}">
                <a16:creationId xmlns:a16="http://schemas.microsoft.com/office/drawing/2014/main" id="{FB96EF18-0124-80E6-287B-12CC3B9DF9D7}"/>
              </a:ext>
            </a:extLst>
          </p:cNvPr>
          <p:cNvSpPr>
            <a:spLocks noGrp="1"/>
          </p:cNvSpPr>
          <p:nvPr>
            <p:ph type="sldNum" sz="quarter" idx="10"/>
          </p:nvPr>
        </p:nvSpPr>
        <p:spPr/>
        <p:txBody>
          <a:bodyPr/>
          <a:lstStyle/>
          <a:p>
            <a:pPr>
              <a:defRPr/>
            </a:pPr>
            <a:fld id="{B2419100-B348-6C46-A05D-815961EF684F}" type="slidenum">
              <a:rPr lang="en-US" smtClean="0"/>
              <a:pPr>
                <a:defRPr/>
              </a:pPr>
              <a:t>8</a:t>
            </a:fld>
            <a:endParaRPr lang="en-US"/>
          </a:p>
        </p:txBody>
      </p:sp>
    </p:spTree>
    <p:extLst>
      <p:ext uri="{BB962C8B-B14F-4D97-AF65-F5344CB8AC3E}">
        <p14:creationId xmlns:p14="http://schemas.microsoft.com/office/powerpoint/2010/main" val="23918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B5A590-28FF-4D0E-0124-88BEA27B768A}"/>
              </a:ext>
            </a:extLst>
          </p:cNvPr>
          <p:cNvSpPr>
            <a:spLocks noGrp="1"/>
          </p:cNvSpPr>
          <p:nvPr>
            <p:ph sz="half" idx="1"/>
          </p:nvPr>
        </p:nvSpPr>
        <p:spPr/>
        <p:txBody>
          <a:bodyPr/>
          <a:lstStyle/>
          <a:p>
            <a:r>
              <a:rPr lang="en-IN" sz="2000" b="1"/>
              <a:t>Class A</a:t>
            </a:r>
            <a:r>
              <a:rPr lang="en-IN" sz="2000"/>
              <a:t> → 1–126, default mask /8 (large networks).</a:t>
            </a:r>
          </a:p>
          <a:p>
            <a:r>
              <a:rPr lang="en-IN" sz="2000" b="1"/>
              <a:t>Class B</a:t>
            </a:r>
            <a:r>
              <a:rPr lang="en-IN" sz="2000"/>
              <a:t> → 128–191, default mask /16 (medium networks).</a:t>
            </a:r>
          </a:p>
          <a:p>
            <a:r>
              <a:rPr lang="en-IN" sz="2000" b="1"/>
              <a:t>Class C</a:t>
            </a:r>
            <a:r>
              <a:rPr lang="en-IN" sz="2000"/>
              <a:t> → 192–223, default mask /24 (small networks).</a:t>
            </a:r>
          </a:p>
          <a:p>
            <a:r>
              <a:rPr lang="en-IN" sz="2000" b="1"/>
              <a:t>Class D</a:t>
            </a:r>
            <a:r>
              <a:rPr lang="en-IN" sz="2000"/>
              <a:t> → 224–239 (multicast).</a:t>
            </a:r>
          </a:p>
          <a:p>
            <a:r>
              <a:rPr lang="en-IN" sz="2000" b="1"/>
              <a:t>Class E</a:t>
            </a:r>
            <a:r>
              <a:rPr lang="en-IN" sz="2000"/>
              <a:t> → 240–255 (experimental).</a:t>
            </a:r>
          </a:p>
        </p:txBody>
      </p:sp>
      <p:sp>
        <p:nvSpPr>
          <p:cNvPr id="3" name="Content Placeholder 2">
            <a:extLst>
              <a:ext uri="{FF2B5EF4-FFF2-40B4-BE49-F238E27FC236}">
                <a16:creationId xmlns:a16="http://schemas.microsoft.com/office/drawing/2014/main" id="{B6853734-AD66-78F4-FA63-87B3A909AF2C}"/>
              </a:ext>
            </a:extLst>
          </p:cNvPr>
          <p:cNvSpPr>
            <a:spLocks noGrp="1"/>
          </p:cNvSpPr>
          <p:nvPr>
            <p:ph sz="half" idx="2"/>
          </p:nvPr>
        </p:nvSpPr>
        <p:spPr/>
        <p:txBody>
          <a:bodyPr/>
          <a:lstStyle/>
          <a:p>
            <a:r>
              <a:rPr lang="en-IN" sz="2000"/>
              <a:t>Flexible way to define networks.</a:t>
            </a:r>
          </a:p>
          <a:p>
            <a:r>
              <a:rPr lang="en-IN" sz="2000"/>
              <a:t>Format: IP/prefix-length (e.g., 192.168.1.0/24).</a:t>
            </a:r>
          </a:p>
          <a:p>
            <a:r>
              <a:rPr lang="en-IN" sz="2000"/>
              <a:t>Prefix length = number of bits for </a:t>
            </a:r>
            <a:r>
              <a:rPr lang="en-IN" sz="2000" b="1"/>
              <a:t>network</a:t>
            </a:r>
            <a:r>
              <a:rPr lang="en-IN" sz="2000"/>
              <a:t>.</a:t>
            </a:r>
          </a:p>
          <a:p>
            <a:r>
              <a:rPr lang="en-IN" sz="2000"/>
              <a:t>Example:</a:t>
            </a:r>
          </a:p>
          <a:p>
            <a:r>
              <a:rPr lang="en-IN" sz="2000"/>
              <a:t>/24 → 256 total IPs (254 usable hosts).</a:t>
            </a:r>
          </a:p>
          <a:p>
            <a:r>
              <a:rPr lang="en-IN" sz="2000"/>
              <a:t>/16 → 65,536 IPs.</a:t>
            </a:r>
          </a:p>
          <a:p>
            <a:r>
              <a:rPr lang="en-IN" sz="2000"/>
              <a:t>/30 → 4 IPs (used in point-to-point links).</a:t>
            </a:r>
          </a:p>
        </p:txBody>
      </p:sp>
      <p:sp>
        <p:nvSpPr>
          <p:cNvPr id="4" name="Title 3">
            <a:extLst>
              <a:ext uri="{FF2B5EF4-FFF2-40B4-BE49-F238E27FC236}">
                <a16:creationId xmlns:a16="http://schemas.microsoft.com/office/drawing/2014/main" id="{14AA664D-C294-ECF6-F7C0-50707682CF91}"/>
              </a:ext>
            </a:extLst>
          </p:cNvPr>
          <p:cNvSpPr>
            <a:spLocks noGrp="1"/>
          </p:cNvSpPr>
          <p:nvPr>
            <p:ph type="title"/>
          </p:nvPr>
        </p:nvSpPr>
        <p:spPr/>
        <p:txBody>
          <a:bodyPr/>
          <a:lstStyle/>
          <a:p>
            <a:r>
              <a:rPr lang="en-IN"/>
              <a:t>Classes of IPs  &amp; CIDR </a:t>
            </a:r>
            <a:r>
              <a:rPr lang="en-IN" b="0" u="sng">
                <a:solidFill>
                  <a:schemeClr val="tx2"/>
                </a:solidFill>
                <a:latin typeface="+mn-lt"/>
                <a:hlinkClick r:id="rId2">
                  <a:extLst>
                    <a:ext uri="{A12FA001-AC4F-418D-AE19-62706E023703}">
                      <ahyp:hlinkClr xmlns:ahyp="http://schemas.microsoft.com/office/drawing/2018/hyperlinkcolor" val="tx"/>
                    </a:ext>
                  </a:extLst>
                </a:hlinkClick>
              </a:rPr>
              <a:t>(cheatsheet)</a:t>
            </a:r>
            <a:endParaRPr lang="en-US" b="0" u="sng">
              <a:solidFill>
                <a:schemeClr val="tx2"/>
              </a:solidFill>
              <a:latin typeface="+mn-lt"/>
            </a:endParaRPr>
          </a:p>
        </p:txBody>
      </p:sp>
      <p:sp>
        <p:nvSpPr>
          <p:cNvPr id="5" name="Slide Number Placeholder 4">
            <a:extLst>
              <a:ext uri="{FF2B5EF4-FFF2-40B4-BE49-F238E27FC236}">
                <a16:creationId xmlns:a16="http://schemas.microsoft.com/office/drawing/2014/main" id="{F7815C13-E8CA-9AF6-C00A-86E8C7C64E03}"/>
              </a:ext>
            </a:extLst>
          </p:cNvPr>
          <p:cNvSpPr>
            <a:spLocks noGrp="1"/>
          </p:cNvSpPr>
          <p:nvPr>
            <p:ph type="sldNum" sz="quarter" idx="10"/>
          </p:nvPr>
        </p:nvSpPr>
        <p:spPr/>
        <p:txBody>
          <a:bodyPr/>
          <a:lstStyle/>
          <a:p>
            <a:pPr>
              <a:defRPr/>
            </a:pPr>
            <a:fld id="{B2419100-B348-6C46-A05D-815961EF684F}" type="slidenum">
              <a:rPr lang="en-US" smtClean="0"/>
              <a:pPr>
                <a:defRPr/>
              </a:pPr>
              <a:t>9</a:t>
            </a:fld>
            <a:endParaRPr lang="en-US"/>
          </a:p>
        </p:txBody>
      </p:sp>
    </p:spTree>
    <p:extLst>
      <p:ext uri="{BB962C8B-B14F-4D97-AF65-F5344CB8AC3E}">
        <p14:creationId xmlns:p14="http://schemas.microsoft.com/office/powerpoint/2010/main" val="1324097778"/>
      </p:ext>
    </p:extLst>
  </p:cSld>
  <p:clrMapOvr>
    <a:masterClrMapping/>
  </p:clrMapOvr>
</p:sld>
</file>

<file path=ppt/theme/theme1.xml><?xml version="1.0" encoding="utf-8"?>
<a:theme xmlns:a="http://schemas.openxmlformats.org/drawingml/2006/main" name="Office Theme">
  <a:themeElements>
    <a:clrScheme name="Presidio 2021">
      <a:dk1>
        <a:srgbClr val="000000"/>
      </a:dk1>
      <a:lt1>
        <a:srgbClr val="FFFFFF"/>
      </a:lt1>
      <a:dk2>
        <a:srgbClr val="007EB8"/>
      </a:dk2>
      <a:lt2>
        <a:srgbClr val="EEECE1"/>
      </a:lt2>
      <a:accent1>
        <a:srgbClr val="0080BA"/>
      </a:accent1>
      <a:accent2>
        <a:srgbClr val="FF9901"/>
      </a:accent2>
      <a:accent3>
        <a:srgbClr val="989998"/>
      </a:accent3>
      <a:accent4>
        <a:srgbClr val="71D24B"/>
      </a:accent4>
      <a:accent5>
        <a:srgbClr val="616062"/>
      </a:accent5>
      <a:accent6>
        <a:srgbClr val="00447A"/>
      </a:accent6>
      <a:hlink>
        <a:srgbClr val="05ABEF"/>
      </a:hlink>
      <a:folHlink>
        <a:srgbClr val="00447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solidFill>
              <a:schemeClr val="accent5"/>
            </a:solidFill>
          </a:defRPr>
        </a:defPPr>
      </a:lstStyle>
    </a:txDef>
  </a:objectDefaults>
  <a:extraClrSchemeLst/>
  <a:extLst>
    <a:ext uri="{05A4C25C-085E-4340-85A3-A5531E510DB2}">
      <thm15:themeFamily xmlns:thm15="http://schemas.microsoft.com/office/thememl/2012/main" name="Presentation4" id="{F5462946-41B1-6A41-A098-91E9FEF63240}" vid="{E666B40F-CEE0-BB46-83B1-40E769F1C9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D260FFC049284884EF4143EFA2307A" ma:contentTypeVersion="14" ma:contentTypeDescription="Create a new document." ma:contentTypeScope="" ma:versionID="45932b0c8ed413ebd0fc36384a9f2ef1">
  <xsd:schema xmlns:xsd="http://www.w3.org/2001/XMLSchema" xmlns:xs="http://www.w3.org/2001/XMLSchema" xmlns:p="http://schemas.microsoft.com/office/2006/metadata/properties" xmlns:ns2="ea47df28-ed75-4018-ade2-8684f75ff371" xmlns:ns3="2d1e3dd1-3140-41ce-b832-b4b51e954e37" targetNamespace="http://schemas.microsoft.com/office/2006/metadata/properties" ma:root="true" ma:fieldsID="b5cd5cb1a2a024e8b2e9f6348e552568" ns2:_="" ns3:_="">
    <xsd:import namespace="ea47df28-ed75-4018-ade2-8684f75ff371"/>
    <xsd:import namespace="2d1e3dd1-3140-41ce-b832-b4b51e954e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47df28-ed75-4018-ade2-8684f75ff3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efb7213-5598-45af-a1e8-bb0227de729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1e3dd1-3140-41ce-b832-b4b51e954e3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2fa4b2a-f553-4212-b070-7c0218277a50}" ma:internalName="TaxCatchAll" ma:showField="CatchAllData" ma:web="2d1e3dd1-3140-41ce-b832-b4b51e954e3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d1e3dd1-3140-41ce-b832-b4b51e954e37">
      <UserInfo>
        <DisplayName>S, SIVARANJANI</DisplayName>
        <AccountId>54</AccountId>
        <AccountType/>
      </UserInfo>
    </SharedWithUsers>
    <TaxCatchAll xmlns="2d1e3dd1-3140-41ce-b832-b4b51e954e37" xsi:nil="true"/>
    <lcf76f155ced4ddcb4097134ff3c332f xmlns="ea47df28-ed75-4018-ade2-8684f75ff3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18B2644-E652-4683-8AF3-5131342E63C7}">
  <ds:schemaRefs>
    <ds:schemaRef ds:uri="2d1e3dd1-3140-41ce-b832-b4b51e954e37"/>
    <ds:schemaRef ds:uri="ea47df28-ed75-4018-ade2-8684f75ff3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43DAFD3-93EE-AB4C-9E0D-36BA56A292D6}">
  <ds:schemaRefs>
    <ds:schemaRef ds:uri="http://schemas.microsoft.com/sharepoint/v3/contenttype/forms"/>
  </ds:schemaRefs>
</ds:datastoreItem>
</file>

<file path=customXml/itemProps3.xml><?xml version="1.0" encoding="utf-8"?>
<ds:datastoreItem xmlns:ds="http://schemas.openxmlformats.org/officeDocument/2006/customXml" ds:itemID="{E7FA69F8-638F-704C-9002-F52DFA215A98}">
  <ds:schemaRefs>
    <ds:schemaRef ds:uri="2d1e3dd1-3140-41ce-b832-b4b51e954e37"/>
    <ds:schemaRef ds:uri="2df0ca1a-e33d-4d87-b766-caa482d754ed"/>
    <ds:schemaRef ds:uri="4ac7b26b-cb16-4bd8-98e1-42352141c544"/>
    <ds:schemaRef ds:uri="ea47df28-ed75-4018-ade2-8684f75ff3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Networking Basics – Day 1</vt:lpstr>
      <vt:lpstr>Agenda</vt:lpstr>
      <vt:lpstr>What is internet</vt:lpstr>
      <vt:lpstr>Importance of Networking </vt:lpstr>
      <vt:lpstr>Happy Flow of the Traffic</vt:lpstr>
      <vt:lpstr>IP Address Basics</vt:lpstr>
      <vt:lpstr>IPv4 Example </vt:lpstr>
      <vt:lpstr>Public vs Private IPs</vt:lpstr>
      <vt:lpstr>Classes of IPs  &amp; CIDR (cheatsheet)</vt:lpstr>
      <vt:lpstr>Subnetting</vt:lpstr>
      <vt:lpstr>Routers &amp; Gateways</vt:lpstr>
      <vt:lpstr>NAT (Network Address Translation)</vt:lpstr>
      <vt:lpstr>Tools</vt:lpstr>
      <vt:lpstr>Network measurements/metrics</vt:lpstr>
      <vt:lpstr>Q&amp;A</vt:lpstr>
      <vt:lpstr>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DevOps Automation (CSG) – India</dc:title>
  <dc:creator>Selladurai, Ashok</dc:creator>
  <cp:revision>5</cp:revision>
  <dcterms:created xsi:type="dcterms:W3CDTF">2022-08-03T03:54:40Z</dcterms:created>
  <dcterms:modified xsi:type="dcterms:W3CDTF">2025-09-11T10:27:02Z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0x0101002DD260FFC049284884EF4143EFA2307A</vt:lpwstr>
  </property>
  <property fmtid="{D5CDD505-2E9C-101B-9397-08002B2CF9AE}" pid="3" name="Order">
    <vt:r8>6206300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MediaServiceImageTags">
    <vt:lpwstr/>
  </property>
</Properties>
</file>