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 b="1">
                <a:solidFill>
                  <a:srgbClr val="00467F"/>
                </a:solidFill>
              </a:defRPr>
            </a:pPr>
            <a:r>
              <a:t>Simple Sales Performance Dashboard – Superstore Dataset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59436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Insert Dashboard Screenshot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3680" y="1097280"/>
            <a:ext cx="2286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600" b="1"/>
            </a:pPr>
            <a:r>
              <a:rPr dirty="0"/>
              <a:t>Key Insights:</a:t>
            </a:r>
          </a:p>
          <a:p>
            <a:pPr>
              <a:defRPr sz="1200"/>
            </a:pPr>
            <a:r>
              <a:rPr dirty="0"/>
              <a:t>1. </a:t>
            </a:r>
            <a:r>
              <a:rPr lang="en-US" dirty="0"/>
              <a:t>The East region recorded the highest total sales</a:t>
            </a:r>
            <a:endParaRPr dirty="0"/>
          </a:p>
          <a:p>
            <a:pPr>
              <a:defRPr sz="1200"/>
            </a:pPr>
            <a:r>
              <a:rPr dirty="0"/>
              <a:t>2. Technology emerged as the top-selling category</a:t>
            </a:r>
            <a:r>
              <a:rPr lang="en-US" dirty="0"/>
              <a:t>.</a:t>
            </a:r>
            <a:endParaRPr dirty="0"/>
          </a:p>
          <a:p>
            <a:pPr>
              <a:defRPr sz="1200"/>
            </a:pPr>
            <a:r>
              <a:rPr dirty="0"/>
              <a:t>3. </a:t>
            </a:r>
            <a:r>
              <a:rPr lang="en-US" dirty="0"/>
              <a:t>November</a:t>
            </a:r>
            <a:r>
              <a:rPr dirty="0"/>
              <a:t> marked the peak sales month, indicating a holiday sales surge.</a:t>
            </a:r>
          </a:p>
          <a:p>
            <a:pPr>
              <a:defRPr sz="1200"/>
            </a:pPr>
            <a:r>
              <a:rPr dirty="0"/>
              <a:t>4. Sales across all categories showed a positive upward trend over the year.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410240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000">
                <a:solidFill>
                  <a:srgbClr val="646464"/>
                </a:solidFill>
              </a:defRPr>
            </a:pPr>
            <a:r>
              <a:rPr dirty="0"/>
              <a:t>Tool Used: Power BI | Dataset: </a:t>
            </a:r>
            <a:r>
              <a:rPr lang="en-US" dirty="0" err="1"/>
              <a:t>online_</a:t>
            </a:r>
            <a:r>
              <a:rPr lang="en-US" err="1"/>
              <a:t>retail</a:t>
            </a:r>
            <a:r>
              <a:rPr lang="en-US"/>
              <a:t>.csv</a:t>
            </a:r>
            <a:r>
              <a:t> </a:t>
            </a:r>
            <a:r>
              <a:rPr dirty="0"/>
              <a:t>| Created by: Haya Hussain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9BF51-0EEC-0B26-28A3-966F7799B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59436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82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Haya</dc:creator>
  <cp:keywords/>
  <dc:description>generated using python-pptx</dc:description>
  <cp:lastModifiedBy>Haya Hussain</cp:lastModifiedBy>
  <cp:revision>2</cp:revision>
  <dcterms:created xsi:type="dcterms:W3CDTF">2013-01-27T09:14:16Z</dcterms:created>
  <dcterms:modified xsi:type="dcterms:W3CDTF">2025-05-02T15:27:16Z</dcterms:modified>
  <cp:category/>
</cp:coreProperties>
</file>