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Financial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Dataset: Company_Financial_Dataset</a:t>
            </a:r>
          </a:p>
          <a:p>
            <a:r>
              <a:t>Tools Used: Power BI</a:t>
            </a:r>
          </a:p>
          <a:p>
            <a:r>
              <a:t>Prepared by: Haya Hussain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 Created:</a:t>
            </a:r>
          </a:p>
          <a:p>
            <a:r>
              <a:t>- Total Units Sold: 35.76K units</a:t>
            </a:r>
          </a:p>
          <a:p>
            <a:r>
              <a:t>- Total Revenue: 4.30M</a:t>
            </a:r>
          </a:p>
          <a:p>
            <a:r>
              <a:t>- Gross Profit: 265.40K</a:t>
            </a:r>
          </a:p>
          <a:p>
            <a:r>
              <a:t>- Net Profit: 265.40K</a:t>
            </a:r>
          </a:p>
          <a:p>
            <a:r>
              <a:t>- Sales Per Unit: 120.21</a:t>
            </a:r>
          </a:p>
          <a:p>
            <a:r>
              <a:t>- Average Sale Price: 120.21</a:t>
            </a:r>
          </a:p>
          <a:p/>
          <a:p>
            <a:r>
              <a:t>These KPIs measure sales performance, profitability, and product pricing across different countries and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Used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Gross Profit Margin by Product and Country (Bar Chart)</a:t>
            </a:r>
          </a:p>
          <a:p>
            <a:r>
              <a:t>- Gross profit margin % for products and countries.</a:t>
            </a:r>
          </a:p>
          <a:p/>
          <a:p>
            <a:r>
              <a:t>2. %GT Net Profit Margin by Country and Segment (Bar Chart)</a:t>
            </a:r>
          </a:p>
          <a:p>
            <a:r>
              <a:t>- Net profit margin % by country and sales segment.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Used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Sales by Segment (Bar Chart)</a:t>
            </a:r>
          </a:p>
          <a:p>
            <a:r>
              <a:t>- Total sales split into business segments.</a:t>
            </a:r>
          </a:p>
          <a:p/>
          <a:p>
            <a:r>
              <a:t>4. Product Sales and Ranking (Table)</a:t>
            </a:r>
          </a:p>
          <a:p>
            <a:r>
              <a:t>- Total sales by product and their ranks.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and Time-Based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 Total Sales by Country (Map Visualization)</a:t>
            </a:r>
          </a:p>
          <a:p>
            <a:r>
              <a:t>- Geographic sales distribution.</a:t>
            </a:r>
          </a:p>
          <a:p/>
          <a:p>
            <a:r>
              <a:t>6. Year Slider (2013–2014)</a:t>
            </a:r>
          </a:p>
          <a:p>
            <a:r>
              <a:t>- Year-wise filtering to analyze KPI changes.</a:t>
            </a:r>
          </a:p>
          <a:p/>
          <a:p>
            <a:r>
              <a:t>Conclusion:</a:t>
            </a:r>
          </a:p>
          <a:p>
            <a:r>
              <a:t>This dashboard offers a complete financial view, highlighting revenue and profit drivers.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