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/>
    <p:restoredTop sz="94613"/>
  </p:normalViewPr>
  <p:slideViewPr>
    <p:cSldViewPr snapToGrid="0" snapToObjects="1">
      <p:cViewPr varScale="1">
        <p:scale>
          <a:sx n="70" d="100"/>
          <a:sy n="70" d="100"/>
        </p:scale>
        <p:origin x="20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63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ひかるん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1655762"/>
          </a:xfrm>
        </p:spPr>
        <p:txBody>
          <a:bodyPr/>
          <a:lstStyle/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磯川　弘基</a:t>
            </a:r>
            <a:endParaRPr kumimoji="1"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林　健太郎</a:t>
            </a:r>
            <a:endParaRPr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武藤　弘晃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027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動機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5239"/>
          </a:xfrm>
        </p:spPr>
        <p:txBody>
          <a:bodyPr>
            <a:noAutofit/>
          </a:bodyPr>
          <a:lstStyle/>
          <a:p>
            <a:r>
              <a:rPr lang="ja-JP" altLang="en-US" sz="3200" dirty="0" smtClean="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遠距離恋愛の支援</a:t>
            </a:r>
            <a:endParaRPr lang="en-US" altLang="ja-JP" sz="3200" dirty="0" smtClean="0">
              <a:solidFill>
                <a:srgbClr val="FF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2890119"/>
            <a:ext cx="100399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u="sng" dirty="0" smtClean="0">
                <a:latin typeface="Meiryo" charset="-128"/>
                <a:ea typeface="Meiryo" charset="-128"/>
                <a:cs typeface="Meiryo" charset="-128"/>
              </a:rPr>
              <a:t>背景</a:t>
            </a:r>
            <a:endParaRPr kumimoji="1" lang="en-US" altLang="ja-JP" sz="3200" u="sng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3200" dirty="0" smtClean="0">
                <a:latin typeface="Meiryo" charset="-128"/>
                <a:ea typeface="Meiryo" charset="-128"/>
                <a:cs typeface="Meiryo" charset="-128"/>
              </a:rPr>
              <a:t>SNS</a:t>
            </a:r>
            <a:r>
              <a:rPr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やテレビ電話で遠くの人と気軽にやりとりできる</a:t>
            </a:r>
            <a:endParaRPr lang="en-US" altLang="ja-JP" sz="3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情報が多すぎてストレスにもなりうる</a:t>
            </a:r>
            <a:endParaRPr lang="en-US" altLang="ja-JP" sz="3200" dirty="0" smtClean="0">
              <a:latin typeface="Meiryo" charset="-128"/>
              <a:ea typeface="Meiryo" charset="-128"/>
              <a:cs typeface="Meiryo" charset="-128"/>
            </a:endParaRPr>
          </a:p>
          <a:p>
            <a:endParaRPr kumimoji="1" lang="ja-JP" altLang="en-US" sz="24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4976030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送り合うデータを</a:t>
            </a:r>
            <a:r>
              <a:rPr lang="en-US" altLang="ja-JP" sz="3200" dirty="0" smtClean="0">
                <a:latin typeface="Meiryo" charset="-128"/>
                <a:ea typeface="Meiryo" charset="-128"/>
                <a:cs typeface="Meiryo" charset="-128"/>
              </a:rPr>
              <a:t>LED</a:t>
            </a:r>
            <a:r>
              <a:rPr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の光だけにする</a:t>
            </a:r>
            <a:endParaRPr lang="en-US" altLang="ja-JP" sz="3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ストレスを感じずに他人とのつながりを実感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8181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実装・工夫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インテリアとして使えるデザイン</a:t>
            </a:r>
            <a:endParaRPr kumimoji="1" lang="en-US" altLang="ja-JP" sz="3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通信</a:t>
            </a:r>
            <a:endParaRPr kumimoji="1" lang="ja-JP" altLang="en-US" sz="32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253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今後の展望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音声入力に対応させる</a:t>
            </a:r>
            <a:endParaRPr lang="en-US" altLang="ja-JP" sz="3200" dirty="0" smtClean="0">
              <a:latin typeface="Meiryo" charset="-128"/>
              <a:ea typeface="Meiryo" charset="-128"/>
              <a:cs typeface="Meiryo" charset="-128"/>
            </a:endParaRPr>
          </a:p>
          <a:p>
            <a:endParaRPr lang="en-US" altLang="ja-JP" dirty="0" smtClean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655499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65</Words>
  <Application>Microsoft Macintosh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</vt:lpstr>
      <vt:lpstr>Yu Gothic</vt:lpstr>
      <vt:lpstr>Yu Gothic Light</vt:lpstr>
      <vt:lpstr>Arial</vt:lpstr>
      <vt:lpstr>ホワイト</vt:lpstr>
      <vt:lpstr>ひかるん</vt:lpstr>
      <vt:lpstr>動機</vt:lpstr>
      <vt:lpstr>実装・工夫</vt:lpstr>
      <vt:lpstr>今後の展望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ひかるん</dc:title>
  <dc:creator>磯　川　　弘　基</dc:creator>
  <cp:lastModifiedBy>磯　川　　弘　基</cp:lastModifiedBy>
  <cp:revision>6</cp:revision>
  <dcterms:created xsi:type="dcterms:W3CDTF">2018-01-11T04:01:12Z</dcterms:created>
  <dcterms:modified xsi:type="dcterms:W3CDTF">2018-01-11T06:57:31Z</dcterms:modified>
</cp:coreProperties>
</file>