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621"/>
  </p:normalViewPr>
  <p:slideViewPr>
    <p:cSldViewPr snapToGrid="0" snapToObjects="1">
      <p:cViewPr varScale="1">
        <p:scale>
          <a:sx n="90" d="100"/>
          <a:sy n="90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207AF-6BA9-8A4D-BDEA-E3C204128797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7D760-A40D-4E4E-9E9F-62D4A1369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7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7D760-A40D-4E4E-9E9F-62D4A1369A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89AFB0-A4C6-EC4C-9557-1FF136DBB5DF}" type="datetimeFigureOut">
              <a:rPr kumimoji="1" lang="ja-JP" altLang="en-US" smtClean="0"/>
              <a:t>2018/1/11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FC7E19-458A-7845-9F39-9CE199DC2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9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ひかるん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磯川　弘基</a:t>
            </a:r>
            <a:endParaRPr kumimoji="1"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林　健太郎</a:t>
            </a:r>
            <a:endParaRPr lang="en-US" altLang="ja-JP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武藤　弘晃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2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508792" y="1332958"/>
            <a:ext cx="10364451" cy="1596177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rgbClr val="FF0000"/>
                </a:solidFill>
              </a:rPr>
              <a:t>ひかる</a:t>
            </a:r>
            <a:r>
              <a:rPr kumimoji="1" lang="ja-JP" altLang="en-US" sz="6000" dirty="0" smtClean="0"/>
              <a:t>んとは・・・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139406" y="2929135"/>
            <a:ext cx="10363826" cy="4801645"/>
          </a:xfrm>
        </p:spPr>
        <p:txBody>
          <a:bodyPr>
            <a:normAutofit/>
          </a:bodyPr>
          <a:lstStyle/>
          <a:p>
            <a:r>
              <a:rPr kumimoji="1" lang="ja-JP" altLang="en-US" sz="4000" strike="sngStrike" dirty="0" smtClean="0">
                <a:effectLst>
                  <a:outerShdw dir="5400000" sx="1000" sy="1000" algn="ctr" rotWithShape="0">
                    <a:srgbClr val="000000"/>
                  </a:outerShdw>
                </a:effectLst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僕の彼女</a:t>
            </a:r>
            <a:endParaRPr kumimoji="1" lang="en-US" altLang="ja-JP" sz="4000" strike="sngStrike" dirty="0" smtClean="0">
              <a:effectLst>
                <a:outerShdw dir="5400000" sx="1000" sy="1000" algn="ctr" rotWithShape="0">
                  <a:srgbClr val="000000"/>
                </a:outerShdw>
              </a:effectLst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r>
              <a:rPr kumimoji="1" lang="ja-JP" altLang="en-US" sz="4000" dirty="0" smtClean="0"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ライトを通じて遠距離間でコミュニケーションが取れるデバイス</a:t>
            </a:r>
            <a:endParaRPr kumimoji="1" lang="en-US" altLang="ja-JP" sz="4000" dirty="0" smtClean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endParaRPr lang="en-US" altLang="ja-JP" sz="24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endParaRPr kumimoji="1" lang="ja-JP" altLang="en-US" sz="2400" dirty="0"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動機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600" cy="515239"/>
          </a:xfrm>
        </p:spPr>
        <p:txBody>
          <a:bodyPr>
            <a:no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遠距離恋愛の</a:t>
            </a:r>
            <a:r>
              <a:rPr lang="ja-JP" altLang="en-US" sz="3200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支援</a:t>
            </a:r>
            <a:endParaRPr lang="en-US" altLang="ja-JP" sz="3200" dirty="0" smtClean="0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890119"/>
            <a:ext cx="10039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 smtClean="0">
                <a:latin typeface="Meiryo" charset="-128"/>
                <a:ea typeface="Meiryo" charset="-128"/>
                <a:cs typeface="Meiryo" charset="-128"/>
              </a:rPr>
              <a:t>背景</a:t>
            </a:r>
            <a:endParaRPr kumimoji="1" lang="en-US" altLang="ja-JP" sz="3200" u="sng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SNS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やテレビ電話で遠くの人と気軽にやりとりできる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情報が多すぎてストレスにもなりうる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4976030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送り合うデータを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LED</a:t>
            </a:r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の光だけにする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ストレスを感じずに他人とのつながりを実感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18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784756"/>
          </a:xfrm>
        </p:spPr>
        <p:txBody>
          <a:bodyPr>
            <a:normAutofit/>
          </a:bodyPr>
          <a:lstStyle/>
          <a:p>
            <a:r>
              <a:rPr kumimoji="1" lang="ja-JP" altLang="en-US" sz="7200" dirty="0" smtClean="0"/>
              <a:t>実演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5035137"/>
            <a:ext cx="10363826" cy="7560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48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" charset="-128"/>
                <a:ea typeface="Meiryo" charset="-128"/>
                <a:cs typeface="Meiryo" charset="-128"/>
              </a:rPr>
              <a:t>実装・工夫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インテリアとして使えるデザイン</a:t>
            </a:r>
            <a:endParaRPr kumimoji="1"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通信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5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今後の展望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音声入力に対応させる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3200" dirty="0" smtClean="0">
                <a:latin typeface="Meiryo" charset="-128"/>
                <a:ea typeface="Meiryo" charset="-128"/>
                <a:cs typeface="Meiryo" charset="-128"/>
              </a:rPr>
              <a:t>バッテリー内蔵</a:t>
            </a:r>
            <a:endParaRPr lang="en-US" altLang="ja-JP" sz="3200" dirty="0" smtClean="0"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ひかると使用して実用化</a:t>
            </a:r>
            <a:endParaRPr lang="en-US" altLang="ja-JP" sz="24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5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7529" y="2375090"/>
            <a:ext cx="10364451" cy="1929686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ありがとうございました！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241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210</TotalTime>
  <Words>96</Words>
  <Application>Microsoft Macintosh PowerPoint</Application>
  <PresentationFormat>ワイド画面</PresentationFormat>
  <Paragraphs>24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Hiragino Maru Gothic ProN W4</vt:lpstr>
      <vt:lpstr>Meiryo</vt:lpstr>
      <vt:lpstr>ＭＳ Ｐゴシック</vt:lpstr>
      <vt:lpstr>Tw Cen MT</vt:lpstr>
      <vt:lpstr>Yu Gothic</vt:lpstr>
      <vt:lpstr>Arial</vt:lpstr>
      <vt:lpstr>しずく</vt:lpstr>
      <vt:lpstr>ひかるん</vt:lpstr>
      <vt:lpstr>ひかるんとは・・・</vt:lpstr>
      <vt:lpstr>動機</vt:lpstr>
      <vt:lpstr>実演</vt:lpstr>
      <vt:lpstr>実装・工夫</vt:lpstr>
      <vt:lpstr>今後の展望</vt:lpstr>
      <vt:lpstr>ありがとうございました！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ひかるん</dc:title>
  <dc:creator>磯　川　　弘　基</dc:creator>
  <cp:lastModifiedBy>武　藤　　弘　晃</cp:lastModifiedBy>
  <cp:revision>10</cp:revision>
  <dcterms:created xsi:type="dcterms:W3CDTF">2018-01-11T04:01:12Z</dcterms:created>
  <dcterms:modified xsi:type="dcterms:W3CDTF">2018-01-11T07:37:18Z</dcterms:modified>
</cp:coreProperties>
</file>