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1"/>
  </p:notesMasterIdLst>
  <p:sldIdLst>
    <p:sldId id="256" r:id="rId2"/>
    <p:sldId id="285" r:id="rId3"/>
    <p:sldId id="293" r:id="rId4"/>
    <p:sldId id="294" r:id="rId5"/>
    <p:sldId id="309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6" r:id="rId14"/>
    <p:sldId id="310" r:id="rId15"/>
    <p:sldId id="303" r:id="rId16"/>
    <p:sldId id="304" r:id="rId17"/>
    <p:sldId id="305" r:id="rId18"/>
    <p:sldId id="307" r:id="rId19"/>
    <p:sldId id="30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C44"/>
    <a:srgbClr val="00C6FF"/>
    <a:srgbClr val="E3F1DA"/>
    <a:srgbClr val="B4C864"/>
    <a:srgbClr val="288C29"/>
    <a:srgbClr val="B4B432"/>
    <a:srgbClr val="FFFAC8"/>
    <a:srgbClr val="F5763D"/>
    <a:srgbClr val="D1D3D4"/>
    <a:srgbClr val="E9D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9117" autoAdjust="0"/>
  </p:normalViewPr>
  <p:slideViewPr>
    <p:cSldViewPr snapToGrid="0" snapToObjects="1">
      <p:cViewPr varScale="1">
        <p:scale>
          <a:sx n="111" d="100"/>
          <a:sy n="111" d="100"/>
        </p:scale>
        <p:origin x="8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45234-1924-4C3B-AB5E-8748031CBD43}" type="datetimeFigureOut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C1CC3-9048-40D0-8870-169278D9C5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8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23452" y="2234556"/>
            <a:ext cx="4463845" cy="715581"/>
          </a:xfrm>
        </p:spPr>
        <p:txBody>
          <a:bodyPr wrap="square" anchor="b">
            <a:spAutoFit/>
          </a:bodyPr>
          <a:lstStyle>
            <a:lvl1pPr algn="l">
              <a:defRPr sz="4500" b="1" baseline="0">
                <a:solidFill>
                  <a:schemeClr val="accent1"/>
                </a:solidFill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23452" y="2946288"/>
            <a:ext cx="4463845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lang="ko-KR" altLang="en-US" sz="2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823452" y="3385800"/>
            <a:ext cx="4174579" cy="216982"/>
          </a:xfrm>
        </p:spPr>
        <p:txBody>
          <a:bodyPr wrap="square">
            <a:spAutoFit/>
          </a:bodyPr>
          <a:lstStyle>
            <a:lvl1pPr marL="0" indent="0" algn="l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900"/>
            </a:lvl3pPr>
            <a:lvl4pPr marL="1028700" indent="0">
              <a:buNone/>
              <a:defRPr sz="900"/>
            </a:lvl4pPr>
            <a:lvl5pPr marL="1371600" indent="0">
              <a:buNone/>
              <a:defRPr sz="900"/>
            </a:lvl5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3452" y="5426016"/>
            <a:ext cx="1300316" cy="300082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4622800" y="0"/>
            <a:ext cx="4521200" cy="6858000"/>
          </a:xfrm>
          <a:custGeom>
            <a:avLst/>
            <a:gdLst>
              <a:gd name="T0" fmla="*/ 1138 w 2848"/>
              <a:gd name="T1" fmla="*/ 2160 h 4312"/>
              <a:gd name="T2" fmla="*/ 1132 w 2848"/>
              <a:gd name="T3" fmla="*/ 2322 h 4312"/>
              <a:gd name="T4" fmla="*/ 1118 w 2848"/>
              <a:gd name="T5" fmla="*/ 2482 h 4312"/>
              <a:gd name="T6" fmla="*/ 1092 w 2848"/>
              <a:gd name="T7" fmla="*/ 2638 h 4312"/>
              <a:gd name="T8" fmla="*/ 1058 w 2848"/>
              <a:gd name="T9" fmla="*/ 2792 h 4312"/>
              <a:gd name="T10" fmla="*/ 1014 w 2848"/>
              <a:gd name="T11" fmla="*/ 2942 h 4312"/>
              <a:gd name="T12" fmla="*/ 962 w 2848"/>
              <a:gd name="T13" fmla="*/ 3088 h 4312"/>
              <a:gd name="T14" fmla="*/ 900 w 2848"/>
              <a:gd name="T15" fmla="*/ 3232 h 4312"/>
              <a:gd name="T16" fmla="*/ 832 w 2848"/>
              <a:gd name="T17" fmla="*/ 3372 h 4312"/>
              <a:gd name="T18" fmla="*/ 754 w 2848"/>
              <a:gd name="T19" fmla="*/ 3506 h 4312"/>
              <a:gd name="T20" fmla="*/ 668 w 2848"/>
              <a:gd name="T21" fmla="*/ 3638 h 4312"/>
              <a:gd name="T22" fmla="*/ 576 w 2848"/>
              <a:gd name="T23" fmla="*/ 3762 h 4312"/>
              <a:gd name="T24" fmla="*/ 476 w 2848"/>
              <a:gd name="T25" fmla="*/ 3884 h 4312"/>
              <a:gd name="T26" fmla="*/ 370 w 2848"/>
              <a:gd name="T27" fmla="*/ 4000 h 4312"/>
              <a:gd name="T28" fmla="*/ 256 w 2848"/>
              <a:gd name="T29" fmla="*/ 4110 h 4312"/>
              <a:gd name="T30" fmla="*/ 136 w 2848"/>
              <a:gd name="T31" fmla="*/ 4214 h 4312"/>
              <a:gd name="T32" fmla="*/ 10 w 2848"/>
              <a:gd name="T33" fmla="*/ 4312 h 4312"/>
              <a:gd name="T34" fmla="*/ 2848 w 2848"/>
              <a:gd name="T35" fmla="*/ 0 h 4312"/>
              <a:gd name="T36" fmla="*/ 0 w 2848"/>
              <a:gd name="T37" fmla="*/ 0 h 4312"/>
              <a:gd name="T38" fmla="*/ 126 w 2848"/>
              <a:gd name="T39" fmla="*/ 98 h 4312"/>
              <a:gd name="T40" fmla="*/ 248 w 2848"/>
              <a:gd name="T41" fmla="*/ 202 h 4312"/>
              <a:gd name="T42" fmla="*/ 362 w 2848"/>
              <a:gd name="T43" fmla="*/ 314 h 4312"/>
              <a:gd name="T44" fmla="*/ 470 w 2848"/>
              <a:gd name="T45" fmla="*/ 430 h 4312"/>
              <a:gd name="T46" fmla="*/ 570 w 2848"/>
              <a:gd name="T47" fmla="*/ 550 h 4312"/>
              <a:gd name="T48" fmla="*/ 664 w 2848"/>
              <a:gd name="T49" fmla="*/ 676 h 4312"/>
              <a:gd name="T50" fmla="*/ 750 w 2848"/>
              <a:gd name="T51" fmla="*/ 808 h 4312"/>
              <a:gd name="T52" fmla="*/ 828 w 2848"/>
              <a:gd name="T53" fmla="*/ 944 h 4312"/>
              <a:gd name="T54" fmla="*/ 898 w 2848"/>
              <a:gd name="T55" fmla="*/ 1084 h 4312"/>
              <a:gd name="T56" fmla="*/ 960 w 2848"/>
              <a:gd name="T57" fmla="*/ 1228 h 4312"/>
              <a:gd name="T58" fmla="*/ 1014 w 2848"/>
              <a:gd name="T59" fmla="*/ 1374 h 4312"/>
              <a:gd name="T60" fmla="*/ 1058 w 2848"/>
              <a:gd name="T61" fmla="*/ 1526 h 4312"/>
              <a:gd name="T62" fmla="*/ 1092 w 2848"/>
              <a:gd name="T63" fmla="*/ 1680 h 4312"/>
              <a:gd name="T64" fmla="*/ 1116 w 2848"/>
              <a:gd name="T65" fmla="*/ 1838 h 4312"/>
              <a:gd name="T66" fmla="*/ 1132 w 2848"/>
              <a:gd name="T67" fmla="*/ 1998 h 4312"/>
              <a:gd name="T68" fmla="*/ 1138 w 2848"/>
              <a:gd name="T69" fmla="*/ 216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48" h="4312">
                <a:moveTo>
                  <a:pt x="1138" y="2160"/>
                </a:moveTo>
                <a:lnTo>
                  <a:pt x="1138" y="2160"/>
                </a:lnTo>
                <a:lnTo>
                  <a:pt x="1136" y="2242"/>
                </a:lnTo>
                <a:lnTo>
                  <a:pt x="1132" y="2322"/>
                </a:lnTo>
                <a:lnTo>
                  <a:pt x="1126" y="2402"/>
                </a:lnTo>
                <a:lnTo>
                  <a:pt x="1118" y="2482"/>
                </a:lnTo>
                <a:lnTo>
                  <a:pt x="1106" y="2560"/>
                </a:lnTo>
                <a:lnTo>
                  <a:pt x="1092" y="2638"/>
                </a:lnTo>
                <a:lnTo>
                  <a:pt x="1076" y="2714"/>
                </a:lnTo>
                <a:lnTo>
                  <a:pt x="1058" y="2792"/>
                </a:lnTo>
                <a:lnTo>
                  <a:pt x="1038" y="2866"/>
                </a:lnTo>
                <a:lnTo>
                  <a:pt x="1014" y="2942"/>
                </a:lnTo>
                <a:lnTo>
                  <a:pt x="990" y="3016"/>
                </a:lnTo>
                <a:lnTo>
                  <a:pt x="962" y="3088"/>
                </a:lnTo>
                <a:lnTo>
                  <a:pt x="932" y="3160"/>
                </a:lnTo>
                <a:lnTo>
                  <a:pt x="900" y="3232"/>
                </a:lnTo>
                <a:lnTo>
                  <a:pt x="868" y="3302"/>
                </a:lnTo>
                <a:lnTo>
                  <a:pt x="832" y="3372"/>
                </a:lnTo>
                <a:lnTo>
                  <a:pt x="794" y="3440"/>
                </a:lnTo>
                <a:lnTo>
                  <a:pt x="754" y="3506"/>
                </a:lnTo>
                <a:lnTo>
                  <a:pt x="712" y="3572"/>
                </a:lnTo>
                <a:lnTo>
                  <a:pt x="668" y="3638"/>
                </a:lnTo>
                <a:lnTo>
                  <a:pt x="624" y="3700"/>
                </a:lnTo>
                <a:lnTo>
                  <a:pt x="576" y="3762"/>
                </a:lnTo>
                <a:lnTo>
                  <a:pt x="526" y="3824"/>
                </a:lnTo>
                <a:lnTo>
                  <a:pt x="476" y="3884"/>
                </a:lnTo>
                <a:lnTo>
                  <a:pt x="424" y="3942"/>
                </a:lnTo>
                <a:lnTo>
                  <a:pt x="370" y="4000"/>
                </a:lnTo>
                <a:lnTo>
                  <a:pt x="314" y="4056"/>
                </a:lnTo>
                <a:lnTo>
                  <a:pt x="256" y="4110"/>
                </a:lnTo>
                <a:lnTo>
                  <a:pt x="196" y="4162"/>
                </a:lnTo>
                <a:lnTo>
                  <a:pt x="136" y="4214"/>
                </a:lnTo>
                <a:lnTo>
                  <a:pt x="74" y="4264"/>
                </a:lnTo>
                <a:lnTo>
                  <a:pt x="10" y="4312"/>
                </a:lnTo>
                <a:lnTo>
                  <a:pt x="2848" y="4312"/>
                </a:lnTo>
                <a:lnTo>
                  <a:pt x="2848" y="0"/>
                </a:lnTo>
                <a:lnTo>
                  <a:pt x="0" y="0"/>
                </a:lnTo>
                <a:lnTo>
                  <a:pt x="0" y="0"/>
                </a:lnTo>
                <a:lnTo>
                  <a:pt x="64" y="48"/>
                </a:lnTo>
                <a:lnTo>
                  <a:pt x="126" y="98"/>
                </a:lnTo>
                <a:lnTo>
                  <a:pt x="188" y="150"/>
                </a:lnTo>
                <a:lnTo>
                  <a:pt x="248" y="202"/>
                </a:lnTo>
                <a:lnTo>
                  <a:pt x="306" y="258"/>
                </a:lnTo>
                <a:lnTo>
                  <a:pt x="362" y="314"/>
                </a:lnTo>
                <a:lnTo>
                  <a:pt x="416" y="370"/>
                </a:lnTo>
                <a:lnTo>
                  <a:pt x="470" y="430"/>
                </a:lnTo>
                <a:lnTo>
                  <a:pt x="522" y="490"/>
                </a:lnTo>
                <a:lnTo>
                  <a:pt x="570" y="550"/>
                </a:lnTo>
                <a:lnTo>
                  <a:pt x="618" y="612"/>
                </a:lnTo>
                <a:lnTo>
                  <a:pt x="664" y="676"/>
                </a:lnTo>
                <a:lnTo>
                  <a:pt x="708" y="742"/>
                </a:lnTo>
                <a:lnTo>
                  <a:pt x="750" y="808"/>
                </a:lnTo>
                <a:lnTo>
                  <a:pt x="790" y="874"/>
                </a:lnTo>
                <a:lnTo>
                  <a:pt x="828" y="944"/>
                </a:lnTo>
                <a:lnTo>
                  <a:pt x="864" y="1012"/>
                </a:lnTo>
                <a:lnTo>
                  <a:pt x="898" y="1084"/>
                </a:lnTo>
                <a:lnTo>
                  <a:pt x="930" y="1154"/>
                </a:lnTo>
                <a:lnTo>
                  <a:pt x="960" y="1228"/>
                </a:lnTo>
                <a:lnTo>
                  <a:pt x="988" y="1300"/>
                </a:lnTo>
                <a:lnTo>
                  <a:pt x="1014" y="1374"/>
                </a:lnTo>
                <a:lnTo>
                  <a:pt x="1036" y="1450"/>
                </a:lnTo>
                <a:lnTo>
                  <a:pt x="1058" y="1526"/>
                </a:lnTo>
                <a:lnTo>
                  <a:pt x="1076" y="1602"/>
                </a:lnTo>
                <a:lnTo>
                  <a:pt x="1092" y="1680"/>
                </a:lnTo>
                <a:lnTo>
                  <a:pt x="1106" y="1758"/>
                </a:lnTo>
                <a:lnTo>
                  <a:pt x="1116" y="1838"/>
                </a:lnTo>
                <a:lnTo>
                  <a:pt x="1126" y="1918"/>
                </a:lnTo>
                <a:lnTo>
                  <a:pt x="1132" y="1998"/>
                </a:lnTo>
                <a:lnTo>
                  <a:pt x="1136" y="2078"/>
                </a:lnTo>
                <a:lnTo>
                  <a:pt x="1138" y="2160"/>
                </a:lnTo>
                <a:lnTo>
                  <a:pt x="1138" y="2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4667250" y="0"/>
            <a:ext cx="4476750" cy="6845300"/>
            <a:chOff x="4667250" y="6350"/>
            <a:chExt cx="4476750" cy="6845300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4765675" y="6350"/>
              <a:ext cx="117475" cy="114300"/>
            </a:xfrm>
            <a:custGeom>
              <a:avLst/>
              <a:gdLst>
                <a:gd name="T0" fmla="*/ 0 w 74"/>
                <a:gd name="T1" fmla="*/ 70 h 72"/>
                <a:gd name="T2" fmla="*/ 0 w 74"/>
                <a:gd name="T3" fmla="*/ 70 h 72"/>
                <a:gd name="T4" fmla="*/ 2 w 74"/>
                <a:gd name="T5" fmla="*/ 72 h 72"/>
                <a:gd name="T6" fmla="*/ 74 w 74"/>
                <a:gd name="T7" fmla="*/ 0 h 72"/>
                <a:gd name="T8" fmla="*/ 70 w 74"/>
                <a:gd name="T9" fmla="*/ 0 h 72"/>
                <a:gd name="T10" fmla="*/ 0 w 74"/>
                <a:gd name="T11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72">
                  <a:moveTo>
                    <a:pt x="0" y="70"/>
                  </a:moveTo>
                  <a:lnTo>
                    <a:pt x="0" y="70"/>
                  </a:lnTo>
                  <a:lnTo>
                    <a:pt x="2" y="72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8870950" y="6350"/>
              <a:ext cx="273050" cy="273050"/>
            </a:xfrm>
            <a:custGeom>
              <a:avLst/>
              <a:gdLst>
                <a:gd name="T0" fmla="*/ 4 w 172"/>
                <a:gd name="T1" fmla="*/ 0 h 172"/>
                <a:gd name="T2" fmla="*/ 0 w 172"/>
                <a:gd name="T3" fmla="*/ 0 h 172"/>
                <a:gd name="T4" fmla="*/ 172 w 172"/>
                <a:gd name="T5" fmla="*/ 172 h 172"/>
                <a:gd name="T6" fmla="*/ 172 w 172"/>
                <a:gd name="T7" fmla="*/ 168 h 172"/>
                <a:gd name="T8" fmla="*/ 4 w 172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72">
                  <a:moveTo>
                    <a:pt x="4" y="0"/>
                  </a:moveTo>
                  <a:lnTo>
                    <a:pt x="0" y="0"/>
                  </a:lnTo>
                  <a:lnTo>
                    <a:pt x="172" y="172"/>
                  </a:lnTo>
                  <a:lnTo>
                    <a:pt x="172" y="16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197475" y="6350"/>
              <a:ext cx="3946525" cy="6845300"/>
            </a:xfrm>
            <a:custGeom>
              <a:avLst/>
              <a:gdLst>
                <a:gd name="T0" fmla="*/ 1832 w 2486"/>
                <a:gd name="T1" fmla="*/ 284 h 4312"/>
                <a:gd name="T2" fmla="*/ 1828 w 2486"/>
                <a:gd name="T3" fmla="*/ 284 h 4312"/>
                <a:gd name="T4" fmla="*/ 1444 w 2486"/>
                <a:gd name="T5" fmla="*/ 670 h 4312"/>
                <a:gd name="T6" fmla="*/ 1342 w 2486"/>
                <a:gd name="T7" fmla="*/ 0 h 4312"/>
                <a:gd name="T8" fmla="*/ 1056 w 2486"/>
                <a:gd name="T9" fmla="*/ 286 h 4312"/>
                <a:gd name="T10" fmla="*/ 288 w 2486"/>
                <a:gd name="T11" fmla="*/ 286 h 4312"/>
                <a:gd name="T12" fmla="*/ 4 w 2486"/>
                <a:gd name="T13" fmla="*/ 0 h 4312"/>
                <a:gd name="T14" fmla="*/ 124 w 2486"/>
                <a:gd name="T15" fmla="*/ 448 h 4312"/>
                <a:gd name="T16" fmla="*/ 442 w 2486"/>
                <a:gd name="T17" fmla="*/ 900 h 4312"/>
                <a:gd name="T18" fmla="*/ 1056 w 2486"/>
                <a:gd name="T19" fmla="*/ 1056 h 4312"/>
                <a:gd name="T20" fmla="*/ 672 w 2486"/>
                <a:gd name="T21" fmla="*/ 1442 h 4312"/>
                <a:gd name="T22" fmla="*/ 1056 w 2486"/>
                <a:gd name="T23" fmla="*/ 1830 h 4312"/>
                <a:gd name="T24" fmla="*/ 776 w 2486"/>
                <a:gd name="T25" fmla="*/ 2116 h 4312"/>
                <a:gd name="T26" fmla="*/ 770 w 2486"/>
                <a:gd name="T27" fmla="*/ 2316 h 4312"/>
                <a:gd name="T28" fmla="*/ 672 w 2486"/>
                <a:gd name="T29" fmla="*/ 2986 h 4312"/>
                <a:gd name="T30" fmla="*/ 618 w 2486"/>
                <a:gd name="T31" fmla="*/ 3040 h 4312"/>
                <a:gd name="T32" fmla="*/ 1056 w 2486"/>
                <a:gd name="T33" fmla="*/ 3374 h 4312"/>
                <a:gd name="T34" fmla="*/ 672 w 2486"/>
                <a:gd name="T35" fmla="*/ 3760 h 4312"/>
                <a:gd name="T36" fmla="*/ 72 w 2486"/>
                <a:gd name="T37" fmla="*/ 3930 h 4312"/>
                <a:gd name="T38" fmla="*/ 286 w 2486"/>
                <a:gd name="T39" fmla="*/ 4148 h 4312"/>
                <a:gd name="T40" fmla="*/ 288 w 2486"/>
                <a:gd name="T41" fmla="*/ 4148 h 4312"/>
                <a:gd name="T42" fmla="*/ 672 w 2486"/>
                <a:gd name="T43" fmla="*/ 3762 h 4312"/>
                <a:gd name="T44" fmla="*/ 896 w 2486"/>
                <a:gd name="T45" fmla="*/ 4312 h 4312"/>
                <a:gd name="T46" fmla="*/ 1060 w 2486"/>
                <a:gd name="T47" fmla="*/ 4148 h 4312"/>
                <a:gd name="T48" fmla="*/ 1828 w 2486"/>
                <a:gd name="T49" fmla="*/ 4146 h 4312"/>
                <a:gd name="T50" fmla="*/ 1992 w 2486"/>
                <a:gd name="T51" fmla="*/ 4312 h 4312"/>
                <a:gd name="T52" fmla="*/ 2214 w 2486"/>
                <a:gd name="T53" fmla="*/ 3762 h 4312"/>
                <a:gd name="T54" fmla="*/ 2486 w 2486"/>
                <a:gd name="T55" fmla="*/ 3492 h 4312"/>
                <a:gd name="T56" fmla="*/ 1832 w 2486"/>
                <a:gd name="T57" fmla="*/ 3376 h 4312"/>
                <a:gd name="T58" fmla="*/ 2486 w 2486"/>
                <a:gd name="T59" fmla="*/ 3260 h 4312"/>
                <a:gd name="T60" fmla="*/ 2216 w 2486"/>
                <a:gd name="T61" fmla="*/ 2986 h 4312"/>
                <a:gd name="T62" fmla="*/ 2214 w 2486"/>
                <a:gd name="T63" fmla="*/ 2218 h 4312"/>
                <a:gd name="T64" fmla="*/ 2486 w 2486"/>
                <a:gd name="T65" fmla="*/ 1948 h 4312"/>
                <a:gd name="T66" fmla="*/ 1832 w 2486"/>
                <a:gd name="T67" fmla="*/ 1830 h 4312"/>
                <a:gd name="T68" fmla="*/ 2486 w 2486"/>
                <a:gd name="T69" fmla="*/ 1716 h 4312"/>
                <a:gd name="T70" fmla="*/ 2216 w 2486"/>
                <a:gd name="T71" fmla="*/ 1442 h 4312"/>
                <a:gd name="T72" fmla="*/ 2214 w 2486"/>
                <a:gd name="T73" fmla="*/ 674 h 4312"/>
                <a:gd name="T74" fmla="*/ 2486 w 2486"/>
                <a:gd name="T75" fmla="*/ 402 h 4312"/>
                <a:gd name="T76" fmla="*/ 1444 w 2486"/>
                <a:gd name="T77" fmla="*/ 1442 h 4312"/>
                <a:gd name="T78" fmla="*/ 1444 w 2486"/>
                <a:gd name="T79" fmla="*/ 674 h 4312"/>
                <a:gd name="T80" fmla="*/ 1828 w 2486"/>
                <a:gd name="T81" fmla="*/ 1058 h 4312"/>
                <a:gd name="T82" fmla="*/ 674 w 2486"/>
                <a:gd name="T83" fmla="*/ 1444 h 4312"/>
                <a:gd name="T84" fmla="*/ 1060 w 2486"/>
                <a:gd name="T85" fmla="*/ 1830 h 4312"/>
                <a:gd name="T86" fmla="*/ 1828 w 2486"/>
                <a:gd name="T87" fmla="*/ 1830 h 4312"/>
                <a:gd name="T88" fmla="*/ 1444 w 2486"/>
                <a:gd name="T89" fmla="*/ 2214 h 4312"/>
                <a:gd name="T90" fmla="*/ 1828 w 2486"/>
                <a:gd name="T91" fmla="*/ 2602 h 4312"/>
                <a:gd name="T92" fmla="*/ 1060 w 2486"/>
                <a:gd name="T93" fmla="*/ 2604 h 4312"/>
                <a:gd name="T94" fmla="*/ 1444 w 2486"/>
                <a:gd name="T95" fmla="*/ 3760 h 4312"/>
                <a:gd name="T96" fmla="*/ 1060 w 2486"/>
                <a:gd name="T97" fmla="*/ 3374 h 4312"/>
                <a:gd name="T98" fmla="*/ 1826 w 2486"/>
                <a:gd name="T99" fmla="*/ 3374 h 4312"/>
                <a:gd name="T100" fmla="*/ 674 w 2486"/>
                <a:gd name="T101" fmla="*/ 2988 h 4312"/>
                <a:gd name="T102" fmla="*/ 2214 w 2486"/>
                <a:gd name="T103" fmla="*/ 3760 h 4312"/>
                <a:gd name="T104" fmla="*/ 1830 w 2486"/>
                <a:gd name="T105" fmla="*/ 3372 h 4312"/>
                <a:gd name="T106" fmla="*/ 1446 w 2486"/>
                <a:gd name="T107" fmla="*/ 2216 h 4312"/>
                <a:gd name="T108" fmla="*/ 1830 w 2486"/>
                <a:gd name="T109" fmla="*/ 1060 h 4312"/>
                <a:gd name="T110" fmla="*/ 1830 w 2486"/>
                <a:gd name="T111" fmla="*/ 1056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6" h="4312">
                  <a:moveTo>
                    <a:pt x="2216" y="670"/>
                  </a:moveTo>
                  <a:lnTo>
                    <a:pt x="2214" y="670"/>
                  </a:lnTo>
                  <a:lnTo>
                    <a:pt x="1832" y="286"/>
                  </a:lnTo>
                  <a:lnTo>
                    <a:pt x="1832" y="286"/>
                  </a:lnTo>
                  <a:lnTo>
                    <a:pt x="1832" y="286"/>
                  </a:lnTo>
                  <a:lnTo>
                    <a:pt x="1832" y="284"/>
                  </a:lnTo>
                  <a:lnTo>
                    <a:pt x="2116" y="0"/>
                  </a:lnTo>
                  <a:lnTo>
                    <a:pt x="2112" y="0"/>
                  </a:lnTo>
                  <a:lnTo>
                    <a:pt x="1830" y="282"/>
                  </a:lnTo>
                  <a:lnTo>
                    <a:pt x="1546" y="0"/>
                  </a:lnTo>
                  <a:lnTo>
                    <a:pt x="1544" y="0"/>
                  </a:lnTo>
                  <a:lnTo>
                    <a:pt x="1828" y="284"/>
                  </a:lnTo>
                  <a:lnTo>
                    <a:pt x="1828" y="284"/>
                  </a:lnTo>
                  <a:lnTo>
                    <a:pt x="1826" y="286"/>
                  </a:lnTo>
                  <a:lnTo>
                    <a:pt x="1828" y="286"/>
                  </a:lnTo>
                  <a:lnTo>
                    <a:pt x="1444" y="670"/>
                  </a:lnTo>
                  <a:lnTo>
                    <a:pt x="1444" y="670"/>
                  </a:lnTo>
                  <a:lnTo>
                    <a:pt x="1444" y="670"/>
                  </a:lnTo>
                  <a:lnTo>
                    <a:pt x="1060" y="286"/>
                  </a:lnTo>
                  <a:lnTo>
                    <a:pt x="1060" y="286"/>
                  </a:lnTo>
                  <a:lnTo>
                    <a:pt x="1060" y="286"/>
                  </a:lnTo>
                  <a:lnTo>
                    <a:pt x="1060" y="284"/>
                  </a:lnTo>
                  <a:lnTo>
                    <a:pt x="1344" y="0"/>
                  </a:lnTo>
                  <a:lnTo>
                    <a:pt x="1342" y="0"/>
                  </a:lnTo>
                  <a:lnTo>
                    <a:pt x="1058" y="282"/>
                  </a:lnTo>
                  <a:lnTo>
                    <a:pt x="776" y="0"/>
                  </a:lnTo>
                  <a:lnTo>
                    <a:pt x="772" y="0"/>
                  </a:lnTo>
                  <a:lnTo>
                    <a:pt x="1056" y="284"/>
                  </a:lnTo>
                  <a:lnTo>
                    <a:pt x="1056" y="284"/>
                  </a:lnTo>
                  <a:lnTo>
                    <a:pt x="1056" y="286"/>
                  </a:lnTo>
                  <a:lnTo>
                    <a:pt x="1056" y="286"/>
                  </a:lnTo>
                  <a:lnTo>
                    <a:pt x="672" y="670"/>
                  </a:lnTo>
                  <a:lnTo>
                    <a:pt x="672" y="670"/>
                  </a:lnTo>
                  <a:lnTo>
                    <a:pt x="672" y="670"/>
                  </a:lnTo>
                  <a:lnTo>
                    <a:pt x="288" y="286"/>
                  </a:lnTo>
                  <a:lnTo>
                    <a:pt x="288" y="286"/>
                  </a:lnTo>
                  <a:lnTo>
                    <a:pt x="290" y="286"/>
                  </a:lnTo>
                  <a:lnTo>
                    <a:pt x="288" y="284"/>
                  </a:lnTo>
                  <a:lnTo>
                    <a:pt x="574" y="0"/>
                  </a:lnTo>
                  <a:lnTo>
                    <a:pt x="570" y="0"/>
                  </a:lnTo>
                  <a:lnTo>
                    <a:pt x="286" y="282"/>
                  </a:lnTo>
                  <a:lnTo>
                    <a:pt x="4" y="0"/>
                  </a:lnTo>
                  <a:lnTo>
                    <a:pt x="0" y="0"/>
                  </a:lnTo>
                  <a:lnTo>
                    <a:pt x="286" y="284"/>
                  </a:lnTo>
                  <a:lnTo>
                    <a:pt x="286" y="284"/>
                  </a:lnTo>
                  <a:lnTo>
                    <a:pt x="284" y="286"/>
                  </a:lnTo>
                  <a:lnTo>
                    <a:pt x="286" y="286"/>
                  </a:lnTo>
                  <a:lnTo>
                    <a:pt x="124" y="448"/>
                  </a:lnTo>
                  <a:lnTo>
                    <a:pt x="124" y="448"/>
                  </a:lnTo>
                  <a:lnTo>
                    <a:pt x="126" y="450"/>
                  </a:lnTo>
                  <a:lnTo>
                    <a:pt x="286" y="288"/>
                  </a:lnTo>
                  <a:lnTo>
                    <a:pt x="670" y="672"/>
                  </a:lnTo>
                  <a:lnTo>
                    <a:pt x="442" y="900"/>
                  </a:lnTo>
                  <a:lnTo>
                    <a:pt x="442" y="900"/>
                  </a:lnTo>
                  <a:lnTo>
                    <a:pt x="444" y="902"/>
                  </a:lnTo>
                  <a:lnTo>
                    <a:pt x="672" y="674"/>
                  </a:lnTo>
                  <a:lnTo>
                    <a:pt x="672" y="674"/>
                  </a:lnTo>
                  <a:lnTo>
                    <a:pt x="672" y="674"/>
                  </a:lnTo>
                  <a:lnTo>
                    <a:pt x="1056" y="1056"/>
                  </a:lnTo>
                  <a:lnTo>
                    <a:pt x="1056" y="1056"/>
                  </a:lnTo>
                  <a:lnTo>
                    <a:pt x="1056" y="1058"/>
                  </a:lnTo>
                  <a:lnTo>
                    <a:pt x="1056" y="1058"/>
                  </a:lnTo>
                  <a:lnTo>
                    <a:pt x="672" y="1442"/>
                  </a:lnTo>
                  <a:lnTo>
                    <a:pt x="672" y="1442"/>
                  </a:lnTo>
                  <a:lnTo>
                    <a:pt x="672" y="1442"/>
                  </a:lnTo>
                  <a:lnTo>
                    <a:pt x="672" y="1442"/>
                  </a:lnTo>
                  <a:lnTo>
                    <a:pt x="672" y="1442"/>
                  </a:lnTo>
                  <a:lnTo>
                    <a:pt x="672" y="1442"/>
                  </a:lnTo>
                  <a:lnTo>
                    <a:pt x="674" y="1446"/>
                  </a:lnTo>
                  <a:lnTo>
                    <a:pt x="674" y="1446"/>
                  </a:lnTo>
                  <a:lnTo>
                    <a:pt x="674" y="1446"/>
                  </a:lnTo>
                  <a:lnTo>
                    <a:pt x="1056" y="1830"/>
                  </a:lnTo>
                  <a:lnTo>
                    <a:pt x="1056" y="1830"/>
                  </a:lnTo>
                  <a:lnTo>
                    <a:pt x="1056" y="1830"/>
                  </a:lnTo>
                  <a:lnTo>
                    <a:pt x="1056" y="1830"/>
                  </a:lnTo>
                  <a:lnTo>
                    <a:pt x="774" y="2112"/>
                  </a:lnTo>
                  <a:lnTo>
                    <a:pt x="774" y="2112"/>
                  </a:lnTo>
                  <a:lnTo>
                    <a:pt x="776" y="2116"/>
                  </a:lnTo>
                  <a:lnTo>
                    <a:pt x="1058" y="1832"/>
                  </a:lnTo>
                  <a:lnTo>
                    <a:pt x="1442" y="2216"/>
                  </a:lnTo>
                  <a:lnTo>
                    <a:pt x="1058" y="2600"/>
                  </a:lnTo>
                  <a:lnTo>
                    <a:pt x="770" y="2312"/>
                  </a:lnTo>
                  <a:lnTo>
                    <a:pt x="770" y="2312"/>
                  </a:lnTo>
                  <a:lnTo>
                    <a:pt x="770" y="2316"/>
                  </a:lnTo>
                  <a:lnTo>
                    <a:pt x="1056" y="2602"/>
                  </a:lnTo>
                  <a:lnTo>
                    <a:pt x="1056" y="2602"/>
                  </a:lnTo>
                  <a:lnTo>
                    <a:pt x="1056" y="2602"/>
                  </a:lnTo>
                  <a:lnTo>
                    <a:pt x="1056" y="2604"/>
                  </a:lnTo>
                  <a:lnTo>
                    <a:pt x="672" y="2986"/>
                  </a:lnTo>
                  <a:lnTo>
                    <a:pt x="672" y="2986"/>
                  </a:lnTo>
                  <a:lnTo>
                    <a:pt x="672" y="2986"/>
                  </a:lnTo>
                  <a:lnTo>
                    <a:pt x="646" y="2960"/>
                  </a:lnTo>
                  <a:lnTo>
                    <a:pt x="646" y="2960"/>
                  </a:lnTo>
                  <a:lnTo>
                    <a:pt x="646" y="2964"/>
                  </a:lnTo>
                  <a:lnTo>
                    <a:pt x="670" y="2988"/>
                  </a:lnTo>
                  <a:lnTo>
                    <a:pt x="618" y="3040"/>
                  </a:lnTo>
                  <a:lnTo>
                    <a:pt x="618" y="3040"/>
                  </a:lnTo>
                  <a:lnTo>
                    <a:pt x="616" y="3046"/>
                  </a:lnTo>
                  <a:lnTo>
                    <a:pt x="672" y="2990"/>
                  </a:lnTo>
                  <a:lnTo>
                    <a:pt x="672" y="2990"/>
                  </a:lnTo>
                  <a:lnTo>
                    <a:pt x="672" y="2990"/>
                  </a:lnTo>
                  <a:lnTo>
                    <a:pt x="1056" y="3374"/>
                  </a:lnTo>
                  <a:lnTo>
                    <a:pt x="1056" y="3374"/>
                  </a:lnTo>
                  <a:lnTo>
                    <a:pt x="1056" y="3374"/>
                  </a:lnTo>
                  <a:lnTo>
                    <a:pt x="1056" y="3376"/>
                  </a:lnTo>
                  <a:lnTo>
                    <a:pt x="672" y="3760"/>
                  </a:lnTo>
                  <a:lnTo>
                    <a:pt x="672" y="3758"/>
                  </a:lnTo>
                  <a:lnTo>
                    <a:pt x="672" y="3760"/>
                  </a:lnTo>
                  <a:lnTo>
                    <a:pt x="402" y="3490"/>
                  </a:lnTo>
                  <a:lnTo>
                    <a:pt x="402" y="3490"/>
                  </a:lnTo>
                  <a:lnTo>
                    <a:pt x="402" y="3492"/>
                  </a:lnTo>
                  <a:lnTo>
                    <a:pt x="670" y="3760"/>
                  </a:lnTo>
                  <a:lnTo>
                    <a:pt x="286" y="4144"/>
                  </a:lnTo>
                  <a:lnTo>
                    <a:pt x="72" y="3930"/>
                  </a:lnTo>
                  <a:lnTo>
                    <a:pt x="72" y="3930"/>
                  </a:lnTo>
                  <a:lnTo>
                    <a:pt x="70" y="3932"/>
                  </a:lnTo>
                  <a:lnTo>
                    <a:pt x="286" y="4146"/>
                  </a:lnTo>
                  <a:lnTo>
                    <a:pt x="286" y="4146"/>
                  </a:lnTo>
                  <a:lnTo>
                    <a:pt x="284" y="4148"/>
                  </a:lnTo>
                  <a:lnTo>
                    <a:pt x="286" y="4148"/>
                  </a:lnTo>
                  <a:lnTo>
                    <a:pt x="120" y="4312"/>
                  </a:lnTo>
                  <a:lnTo>
                    <a:pt x="124" y="4312"/>
                  </a:lnTo>
                  <a:lnTo>
                    <a:pt x="286" y="4150"/>
                  </a:lnTo>
                  <a:lnTo>
                    <a:pt x="450" y="4312"/>
                  </a:lnTo>
                  <a:lnTo>
                    <a:pt x="454" y="4312"/>
                  </a:lnTo>
                  <a:lnTo>
                    <a:pt x="288" y="4148"/>
                  </a:lnTo>
                  <a:lnTo>
                    <a:pt x="288" y="4148"/>
                  </a:lnTo>
                  <a:lnTo>
                    <a:pt x="290" y="4148"/>
                  </a:lnTo>
                  <a:lnTo>
                    <a:pt x="288" y="4146"/>
                  </a:lnTo>
                  <a:lnTo>
                    <a:pt x="672" y="3762"/>
                  </a:lnTo>
                  <a:lnTo>
                    <a:pt x="672" y="3762"/>
                  </a:lnTo>
                  <a:lnTo>
                    <a:pt x="672" y="3762"/>
                  </a:lnTo>
                  <a:lnTo>
                    <a:pt x="1056" y="4146"/>
                  </a:lnTo>
                  <a:lnTo>
                    <a:pt x="1056" y="4146"/>
                  </a:lnTo>
                  <a:lnTo>
                    <a:pt x="1056" y="4148"/>
                  </a:lnTo>
                  <a:lnTo>
                    <a:pt x="1056" y="4148"/>
                  </a:lnTo>
                  <a:lnTo>
                    <a:pt x="892" y="4312"/>
                  </a:lnTo>
                  <a:lnTo>
                    <a:pt x="896" y="4312"/>
                  </a:lnTo>
                  <a:lnTo>
                    <a:pt x="1058" y="4150"/>
                  </a:lnTo>
                  <a:lnTo>
                    <a:pt x="1222" y="4312"/>
                  </a:lnTo>
                  <a:lnTo>
                    <a:pt x="1224" y="4312"/>
                  </a:lnTo>
                  <a:lnTo>
                    <a:pt x="1060" y="4148"/>
                  </a:lnTo>
                  <a:lnTo>
                    <a:pt x="1060" y="4148"/>
                  </a:lnTo>
                  <a:lnTo>
                    <a:pt x="1060" y="4148"/>
                  </a:lnTo>
                  <a:lnTo>
                    <a:pt x="1060" y="4146"/>
                  </a:lnTo>
                  <a:lnTo>
                    <a:pt x="1444" y="3762"/>
                  </a:lnTo>
                  <a:lnTo>
                    <a:pt x="1444" y="3762"/>
                  </a:lnTo>
                  <a:lnTo>
                    <a:pt x="1444" y="3762"/>
                  </a:lnTo>
                  <a:lnTo>
                    <a:pt x="1828" y="4146"/>
                  </a:lnTo>
                  <a:lnTo>
                    <a:pt x="1828" y="4146"/>
                  </a:lnTo>
                  <a:lnTo>
                    <a:pt x="1826" y="4148"/>
                  </a:lnTo>
                  <a:lnTo>
                    <a:pt x="1828" y="4148"/>
                  </a:lnTo>
                  <a:lnTo>
                    <a:pt x="1664" y="4312"/>
                  </a:lnTo>
                  <a:lnTo>
                    <a:pt x="1666" y="4312"/>
                  </a:lnTo>
                  <a:lnTo>
                    <a:pt x="1830" y="4150"/>
                  </a:lnTo>
                  <a:lnTo>
                    <a:pt x="1992" y="4312"/>
                  </a:lnTo>
                  <a:lnTo>
                    <a:pt x="1996" y="4312"/>
                  </a:lnTo>
                  <a:lnTo>
                    <a:pt x="1832" y="4148"/>
                  </a:lnTo>
                  <a:lnTo>
                    <a:pt x="1832" y="4148"/>
                  </a:lnTo>
                  <a:lnTo>
                    <a:pt x="1832" y="4148"/>
                  </a:lnTo>
                  <a:lnTo>
                    <a:pt x="1832" y="4146"/>
                  </a:lnTo>
                  <a:lnTo>
                    <a:pt x="2214" y="3762"/>
                  </a:lnTo>
                  <a:lnTo>
                    <a:pt x="2216" y="3762"/>
                  </a:lnTo>
                  <a:lnTo>
                    <a:pt x="2216" y="3762"/>
                  </a:lnTo>
                  <a:lnTo>
                    <a:pt x="2486" y="4032"/>
                  </a:lnTo>
                  <a:lnTo>
                    <a:pt x="2486" y="4030"/>
                  </a:lnTo>
                  <a:lnTo>
                    <a:pt x="2218" y="3760"/>
                  </a:lnTo>
                  <a:lnTo>
                    <a:pt x="2486" y="3492"/>
                  </a:lnTo>
                  <a:lnTo>
                    <a:pt x="2486" y="3488"/>
                  </a:lnTo>
                  <a:lnTo>
                    <a:pt x="2216" y="3760"/>
                  </a:lnTo>
                  <a:lnTo>
                    <a:pt x="2216" y="3758"/>
                  </a:lnTo>
                  <a:lnTo>
                    <a:pt x="2214" y="3760"/>
                  </a:lnTo>
                  <a:lnTo>
                    <a:pt x="1832" y="3376"/>
                  </a:lnTo>
                  <a:lnTo>
                    <a:pt x="1832" y="3376"/>
                  </a:lnTo>
                  <a:lnTo>
                    <a:pt x="1832" y="3374"/>
                  </a:lnTo>
                  <a:lnTo>
                    <a:pt x="1832" y="3374"/>
                  </a:lnTo>
                  <a:lnTo>
                    <a:pt x="2214" y="2990"/>
                  </a:lnTo>
                  <a:lnTo>
                    <a:pt x="2216" y="2990"/>
                  </a:lnTo>
                  <a:lnTo>
                    <a:pt x="2216" y="2990"/>
                  </a:lnTo>
                  <a:lnTo>
                    <a:pt x="2486" y="3260"/>
                  </a:lnTo>
                  <a:lnTo>
                    <a:pt x="2486" y="3258"/>
                  </a:lnTo>
                  <a:lnTo>
                    <a:pt x="2218" y="2988"/>
                  </a:lnTo>
                  <a:lnTo>
                    <a:pt x="2486" y="2720"/>
                  </a:lnTo>
                  <a:lnTo>
                    <a:pt x="2486" y="2716"/>
                  </a:lnTo>
                  <a:lnTo>
                    <a:pt x="2216" y="2986"/>
                  </a:lnTo>
                  <a:lnTo>
                    <a:pt x="2216" y="2986"/>
                  </a:lnTo>
                  <a:lnTo>
                    <a:pt x="2214" y="2986"/>
                  </a:lnTo>
                  <a:lnTo>
                    <a:pt x="1832" y="2604"/>
                  </a:lnTo>
                  <a:lnTo>
                    <a:pt x="1832" y="2604"/>
                  </a:lnTo>
                  <a:lnTo>
                    <a:pt x="1832" y="2602"/>
                  </a:lnTo>
                  <a:lnTo>
                    <a:pt x="1832" y="2602"/>
                  </a:lnTo>
                  <a:lnTo>
                    <a:pt x="2214" y="2218"/>
                  </a:lnTo>
                  <a:lnTo>
                    <a:pt x="2216" y="2218"/>
                  </a:lnTo>
                  <a:lnTo>
                    <a:pt x="2216" y="2218"/>
                  </a:lnTo>
                  <a:lnTo>
                    <a:pt x="2486" y="2488"/>
                  </a:lnTo>
                  <a:lnTo>
                    <a:pt x="2486" y="2484"/>
                  </a:lnTo>
                  <a:lnTo>
                    <a:pt x="2218" y="2216"/>
                  </a:lnTo>
                  <a:lnTo>
                    <a:pt x="2486" y="1948"/>
                  </a:lnTo>
                  <a:lnTo>
                    <a:pt x="2486" y="1944"/>
                  </a:lnTo>
                  <a:lnTo>
                    <a:pt x="2216" y="2214"/>
                  </a:lnTo>
                  <a:lnTo>
                    <a:pt x="2216" y="2214"/>
                  </a:lnTo>
                  <a:lnTo>
                    <a:pt x="2214" y="2214"/>
                  </a:lnTo>
                  <a:lnTo>
                    <a:pt x="1832" y="1830"/>
                  </a:lnTo>
                  <a:lnTo>
                    <a:pt x="1832" y="1830"/>
                  </a:lnTo>
                  <a:lnTo>
                    <a:pt x="1832" y="1830"/>
                  </a:lnTo>
                  <a:lnTo>
                    <a:pt x="1832" y="1830"/>
                  </a:lnTo>
                  <a:lnTo>
                    <a:pt x="2214" y="1446"/>
                  </a:lnTo>
                  <a:lnTo>
                    <a:pt x="2216" y="1446"/>
                  </a:lnTo>
                  <a:lnTo>
                    <a:pt x="2216" y="1446"/>
                  </a:lnTo>
                  <a:lnTo>
                    <a:pt x="2486" y="1716"/>
                  </a:lnTo>
                  <a:lnTo>
                    <a:pt x="2486" y="1712"/>
                  </a:lnTo>
                  <a:lnTo>
                    <a:pt x="2218" y="1444"/>
                  </a:lnTo>
                  <a:lnTo>
                    <a:pt x="2486" y="1176"/>
                  </a:lnTo>
                  <a:lnTo>
                    <a:pt x="2486" y="1172"/>
                  </a:lnTo>
                  <a:lnTo>
                    <a:pt x="2216" y="1442"/>
                  </a:lnTo>
                  <a:lnTo>
                    <a:pt x="2216" y="1442"/>
                  </a:lnTo>
                  <a:lnTo>
                    <a:pt x="2214" y="1442"/>
                  </a:lnTo>
                  <a:lnTo>
                    <a:pt x="1832" y="1058"/>
                  </a:lnTo>
                  <a:lnTo>
                    <a:pt x="1832" y="1058"/>
                  </a:lnTo>
                  <a:lnTo>
                    <a:pt x="1832" y="1058"/>
                  </a:lnTo>
                  <a:lnTo>
                    <a:pt x="1832" y="1056"/>
                  </a:lnTo>
                  <a:lnTo>
                    <a:pt x="2214" y="674"/>
                  </a:lnTo>
                  <a:lnTo>
                    <a:pt x="2216" y="674"/>
                  </a:lnTo>
                  <a:lnTo>
                    <a:pt x="2216" y="674"/>
                  </a:lnTo>
                  <a:lnTo>
                    <a:pt x="2486" y="944"/>
                  </a:lnTo>
                  <a:lnTo>
                    <a:pt x="2486" y="940"/>
                  </a:lnTo>
                  <a:lnTo>
                    <a:pt x="2218" y="672"/>
                  </a:lnTo>
                  <a:lnTo>
                    <a:pt x="2486" y="402"/>
                  </a:lnTo>
                  <a:lnTo>
                    <a:pt x="2486" y="400"/>
                  </a:lnTo>
                  <a:lnTo>
                    <a:pt x="2216" y="670"/>
                  </a:lnTo>
                  <a:lnTo>
                    <a:pt x="2216" y="670"/>
                  </a:lnTo>
                  <a:close/>
                  <a:moveTo>
                    <a:pt x="1828" y="1058"/>
                  </a:moveTo>
                  <a:lnTo>
                    <a:pt x="1444" y="1442"/>
                  </a:lnTo>
                  <a:lnTo>
                    <a:pt x="1444" y="1442"/>
                  </a:lnTo>
                  <a:lnTo>
                    <a:pt x="1444" y="1442"/>
                  </a:lnTo>
                  <a:lnTo>
                    <a:pt x="1060" y="1058"/>
                  </a:lnTo>
                  <a:lnTo>
                    <a:pt x="1060" y="1058"/>
                  </a:lnTo>
                  <a:lnTo>
                    <a:pt x="1060" y="1058"/>
                  </a:lnTo>
                  <a:lnTo>
                    <a:pt x="1060" y="1056"/>
                  </a:lnTo>
                  <a:lnTo>
                    <a:pt x="1444" y="674"/>
                  </a:lnTo>
                  <a:lnTo>
                    <a:pt x="1444" y="674"/>
                  </a:lnTo>
                  <a:lnTo>
                    <a:pt x="1444" y="674"/>
                  </a:lnTo>
                  <a:lnTo>
                    <a:pt x="1828" y="1056"/>
                  </a:lnTo>
                  <a:lnTo>
                    <a:pt x="1828" y="1056"/>
                  </a:lnTo>
                  <a:lnTo>
                    <a:pt x="1826" y="1058"/>
                  </a:lnTo>
                  <a:lnTo>
                    <a:pt x="1828" y="1058"/>
                  </a:lnTo>
                  <a:close/>
                  <a:moveTo>
                    <a:pt x="674" y="672"/>
                  </a:moveTo>
                  <a:lnTo>
                    <a:pt x="1058" y="288"/>
                  </a:lnTo>
                  <a:lnTo>
                    <a:pt x="1442" y="672"/>
                  </a:lnTo>
                  <a:lnTo>
                    <a:pt x="1058" y="1056"/>
                  </a:lnTo>
                  <a:lnTo>
                    <a:pt x="674" y="672"/>
                  </a:lnTo>
                  <a:close/>
                  <a:moveTo>
                    <a:pt x="674" y="1444"/>
                  </a:moveTo>
                  <a:lnTo>
                    <a:pt x="1058" y="1060"/>
                  </a:lnTo>
                  <a:lnTo>
                    <a:pt x="1442" y="1444"/>
                  </a:lnTo>
                  <a:lnTo>
                    <a:pt x="1058" y="1828"/>
                  </a:lnTo>
                  <a:lnTo>
                    <a:pt x="674" y="1444"/>
                  </a:lnTo>
                  <a:close/>
                  <a:moveTo>
                    <a:pt x="1060" y="1830"/>
                  </a:moveTo>
                  <a:lnTo>
                    <a:pt x="1060" y="1830"/>
                  </a:lnTo>
                  <a:lnTo>
                    <a:pt x="1060" y="1830"/>
                  </a:lnTo>
                  <a:lnTo>
                    <a:pt x="1060" y="1830"/>
                  </a:lnTo>
                  <a:lnTo>
                    <a:pt x="1444" y="1446"/>
                  </a:lnTo>
                  <a:lnTo>
                    <a:pt x="1444" y="1446"/>
                  </a:lnTo>
                  <a:lnTo>
                    <a:pt x="1444" y="1446"/>
                  </a:lnTo>
                  <a:lnTo>
                    <a:pt x="1828" y="1830"/>
                  </a:lnTo>
                  <a:lnTo>
                    <a:pt x="1828" y="1830"/>
                  </a:lnTo>
                  <a:lnTo>
                    <a:pt x="1826" y="1830"/>
                  </a:lnTo>
                  <a:lnTo>
                    <a:pt x="1828" y="1830"/>
                  </a:lnTo>
                  <a:lnTo>
                    <a:pt x="1444" y="2214"/>
                  </a:lnTo>
                  <a:lnTo>
                    <a:pt x="1444" y="2214"/>
                  </a:lnTo>
                  <a:lnTo>
                    <a:pt x="1444" y="2214"/>
                  </a:lnTo>
                  <a:lnTo>
                    <a:pt x="1060" y="1830"/>
                  </a:lnTo>
                  <a:close/>
                  <a:moveTo>
                    <a:pt x="1444" y="2218"/>
                  </a:moveTo>
                  <a:lnTo>
                    <a:pt x="1444" y="2218"/>
                  </a:lnTo>
                  <a:lnTo>
                    <a:pt x="1444" y="2218"/>
                  </a:lnTo>
                  <a:lnTo>
                    <a:pt x="1828" y="2602"/>
                  </a:lnTo>
                  <a:lnTo>
                    <a:pt x="1828" y="2602"/>
                  </a:lnTo>
                  <a:lnTo>
                    <a:pt x="1826" y="2602"/>
                  </a:lnTo>
                  <a:lnTo>
                    <a:pt x="1828" y="2604"/>
                  </a:lnTo>
                  <a:lnTo>
                    <a:pt x="1444" y="2986"/>
                  </a:lnTo>
                  <a:lnTo>
                    <a:pt x="1444" y="2986"/>
                  </a:lnTo>
                  <a:lnTo>
                    <a:pt x="1444" y="2986"/>
                  </a:lnTo>
                  <a:lnTo>
                    <a:pt x="1060" y="2604"/>
                  </a:lnTo>
                  <a:lnTo>
                    <a:pt x="1060" y="2604"/>
                  </a:lnTo>
                  <a:lnTo>
                    <a:pt x="1060" y="2602"/>
                  </a:lnTo>
                  <a:lnTo>
                    <a:pt x="1060" y="2602"/>
                  </a:lnTo>
                  <a:lnTo>
                    <a:pt x="1444" y="2218"/>
                  </a:lnTo>
                  <a:close/>
                  <a:moveTo>
                    <a:pt x="1828" y="3376"/>
                  </a:moveTo>
                  <a:lnTo>
                    <a:pt x="1444" y="3760"/>
                  </a:lnTo>
                  <a:lnTo>
                    <a:pt x="1444" y="3758"/>
                  </a:lnTo>
                  <a:lnTo>
                    <a:pt x="1444" y="3760"/>
                  </a:lnTo>
                  <a:lnTo>
                    <a:pt x="1060" y="3376"/>
                  </a:lnTo>
                  <a:lnTo>
                    <a:pt x="1060" y="3376"/>
                  </a:lnTo>
                  <a:lnTo>
                    <a:pt x="1060" y="3374"/>
                  </a:lnTo>
                  <a:lnTo>
                    <a:pt x="1060" y="3374"/>
                  </a:lnTo>
                  <a:lnTo>
                    <a:pt x="1444" y="2990"/>
                  </a:lnTo>
                  <a:lnTo>
                    <a:pt x="1444" y="2990"/>
                  </a:lnTo>
                  <a:lnTo>
                    <a:pt x="1444" y="2990"/>
                  </a:lnTo>
                  <a:lnTo>
                    <a:pt x="1828" y="3374"/>
                  </a:lnTo>
                  <a:lnTo>
                    <a:pt x="1828" y="3374"/>
                  </a:lnTo>
                  <a:lnTo>
                    <a:pt x="1826" y="3374"/>
                  </a:lnTo>
                  <a:lnTo>
                    <a:pt x="1828" y="3376"/>
                  </a:lnTo>
                  <a:close/>
                  <a:moveTo>
                    <a:pt x="674" y="2988"/>
                  </a:moveTo>
                  <a:lnTo>
                    <a:pt x="1058" y="2604"/>
                  </a:lnTo>
                  <a:lnTo>
                    <a:pt x="1442" y="2988"/>
                  </a:lnTo>
                  <a:lnTo>
                    <a:pt x="1058" y="3372"/>
                  </a:lnTo>
                  <a:lnTo>
                    <a:pt x="674" y="2988"/>
                  </a:lnTo>
                  <a:close/>
                  <a:moveTo>
                    <a:pt x="1058" y="4144"/>
                  </a:moveTo>
                  <a:lnTo>
                    <a:pt x="674" y="3760"/>
                  </a:lnTo>
                  <a:lnTo>
                    <a:pt x="1058" y="3378"/>
                  </a:lnTo>
                  <a:lnTo>
                    <a:pt x="1442" y="3760"/>
                  </a:lnTo>
                  <a:lnTo>
                    <a:pt x="1058" y="4144"/>
                  </a:lnTo>
                  <a:close/>
                  <a:moveTo>
                    <a:pt x="2214" y="3760"/>
                  </a:moveTo>
                  <a:lnTo>
                    <a:pt x="1830" y="4144"/>
                  </a:lnTo>
                  <a:lnTo>
                    <a:pt x="1446" y="3760"/>
                  </a:lnTo>
                  <a:lnTo>
                    <a:pt x="1830" y="3378"/>
                  </a:lnTo>
                  <a:lnTo>
                    <a:pt x="2214" y="3760"/>
                  </a:lnTo>
                  <a:close/>
                  <a:moveTo>
                    <a:pt x="2214" y="2988"/>
                  </a:moveTo>
                  <a:lnTo>
                    <a:pt x="1830" y="3372"/>
                  </a:lnTo>
                  <a:lnTo>
                    <a:pt x="1446" y="2988"/>
                  </a:lnTo>
                  <a:lnTo>
                    <a:pt x="1830" y="2604"/>
                  </a:lnTo>
                  <a:lnTo>
                    <a:pt x="2214" y="2988"/>
                  </a:lnTo>
                  <a:close/>
                  <a:moveTo>
                    <a:pt x="2214" y="2216"/>
                  </a:moveTo>
                  <a:lnTo>
                    <a:pt x="1830" y="2600"/>
                  </a:lnTo>
                  <a:lnTo>
                    <a:pt x="1446" y="2216"/>
                  </a:lnTo>
                  <a:lnTo>
                    <a:pt x="1830" y="1832"/>
                  </a:lnTo>
                  <a:lnTo>
                    <a:pt x="2214" y="2216"/>
                  </a:lnTo>
                  <a:close/>
                  <a:moveTo>
                    <a:pt x="2214" y="1444"/>
                  </a:moveTo>
                  <a:lnTo>
                    <a:pt x="1830" y="1828"/>
                  </a:lnTo>
                  <a:lnTo>
                    <a:pt x="1446" y="1444"/>
                  </a:lnTo>
                  <a:lnTo>
                    <a:pt x="1830" y="1060"/>
                  </a:lnTo>
                  <a:lnTo>
                    <a:pt x="2214" y="1444"/>
                  </a:lnTo>
                  <a:close/>
                  <a:moveTo>
                    <a:pt x="1830" y="1056"/>
                  </a:moveTo>
                  <a:lnTo>
                    <a:pt x="1446" y="672"/>
                  </a:lnTo>
                  <a:lnTo>
                    <a:pt x="1830" y="288"/>
                  </a:lnTo>
                  <a:lnTo>
                    <a:pt x="2214" y="672"/>
                  </a:lnTo>
                  <a:lnTo>
                    <a:pt x="1830" y="10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4667250" y="6829425"/>
              <a:ext cx="25400" cy="22225"/>
            </a:xfrm>
            <a:custGeom>
              <a:avLst/>
              <a:gdLst>
                <a:gd name="T0" fmla="*/ 0 w 16"/>
                <a:gd name="T1" fmla="*/ 2 h 14"/>
                <a:gd name="T2" fmla="*/ 12 w 16"/>
                <a:gd name="T3" fmla="*/ 14 h 14"/>
                <a:gd name="T4" fmla="*/ 16 w 16"/>
                <a:gd name="T5" fmla="*/ 14 h 14"/>
                <a:gd name="T6" fmla="*/ 2 w 16"/>
                <a:gd name="T7" fmla="*/ 0 h 14"/>
                <a:gd name="T8" fmla="*/ 2 w 16"/>
                <a:gd name="T9" fmla="*/ 0 h 14"/>
                <a:gd name="T10" fmla="*/ 0 w 16"/>
                <a:gd name="T11" fmla="*/ 2 h 14"/>
                <a:gd name="T12" fmla="*/ 0 w 16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0" y="2"/>
                  </a:moveTo>
                  <a:lnTo>
                    <a:pt x="12" y="14"/>
                  </a:lnTo>
                  <a:lnTo>
                    <a:pt x="16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9061450" y="6772275"/>
              <a:ext cx="82550" cy="79375"/>
            </a:xfrm>
            <a:custGeom>
              <a:avLst/>
              <a:gdLst>
                <a:gd name="T0" fmla="*/ 4 w 52"/>
                <a:gd name="T1" fmla="*/ 50 h 50"/>
                <a:gd name="T2" fmla="*/ 52 w 52"/>
                <a:gd name="T3" fmla="*/ 2 h 50"/>
                <a:gd name="T4" fmla="*/ 52 w 52"/>
                <a:gd name="T5" fmla="*/ 0 h 50"/>
                <a:gd name="T6" fmla="*/ 0 w 52"/>
                <a:gd name="T7" fmla="*/ 50 h 50"/>
                <a:gd name="T8" fmla="*/ 4 w 5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4" y="50"/>
                  </a:moveTo>
                  <a:lnTo>
                    <a:pt x="52" y="2"/>
                  </a:lnTo>
                  <a:lnTo>
                    <a:pt x="52" y="0"/>
                  </a:lnTo>
                  <a:lnTo>
                    <a:pt x="0" y="50"/>
                  </a:lnTo>
                  <a:lnTo>
                    <a:pt x="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91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6000"/>
            <a:ext cx="7886700" cy="584517"/>
          </a:xfrm>
        </p:spPr>
        <p:txBody>
          <a:bodyPr>
            <a:normAutofit/>
          </a:bodyPr>
          <a:lstStyle>
            <a:lvl1pPr>
              <a:defRPr lang="en-US" sz="3500" b="1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The Text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418754" cy="365125"/>
          </a:xfrm>
        </p:spPr>
        <p:txBody>
          <a:bodyPr/>
          <a:lstStyle/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Freeform 9"/>
          <p:cNvSpPr>
            <a:spLocks noChangeAspect="1"/>
          </p:cNvSpPr>
          <p:nvPr userDrawn="1"/>
        </p:nvSpPr>
        <p:spPr bwMode="auto">
          <a:xfrm>
            <a:off x="0" y="0"/>
            <a:ext cx="554370" cy="720000"/>
          </a:xfrm>
          <a:custGeom>
            <a:avLst/>
            <a:gdLst>
              <a:gd name="T0" fmla="*/ 1466 w 1466"/>
              <a:gd name="T1" fmla="*/ 952 h 1904"/>
              <a:gd name="T2" fmla="*/ 1466 w 1466"/>
              <a:gd name="T3" fmla="*/ 952 h 1904"/>
              <a:gd name="T4" fmla="*/ 1464 w 1466"/>
              <a:gd name="T5" fmla="*/ 880 h 1904"/>
              <a:gd name="T6" fmla="*/ 1458 w 1466"/>
              <a:gd name="T7" fmla="*/ 810 h 1904"/>
              <a:gd name="T8" fmla="*/ 1446 w 1466"/>
              <a:gd name="T9" fmla="*/ 740 h 1904"/>
              <a:gd name="T10" fmla="*/ 1430 w 1466"/>
              <a:gd name="T11" fmla="*/ 672 h 1904"/>
              <a:gd name="T12" fmla="*/ 1412 w 1466"/>
              <a:gd name="T13" fmla="*/ 606 h 1904"/>
              <a:gd name="T14" fmla="*/ 1388 w 1466"/>
              <a:gd name="T15" fmla="*/ 542 h 1904"/>
              <a:gd name="T16" fmla="*/ 1362 w 1466"/>
              <a:gd name="T17" fmla="*/ 478 h 1904"/>
              <a:gd name="T18" fmla="*/ 1330 w 1466"/>
              <a:gd name="T19" fmla="*/ 416 h 1904"/>
              <a:gd name="T20" fmla="*/ 1296 w 1466"/>
              <a:gd name="T21" fmla="*/ 356 h 1904"/>
              <a:gd name="T22" fmla="*/ 1258 w 1466"/>
              <a:gd name="T23" fmla="*/ 298 h 1904"/>
              <a:gd name="T24" fmla="*/ 1216 w 1466"/>
              <a:gd name="T25" fmla="*/ 244 h 1904"/>
              <a:gd name="T26" fmla="*/ 1172 w 1466"/>
              <a:gd name="T27" fmla="*/ 190 h 1904"/>
              <a:gd name="T28" fmla="*/ 1124 w 1466"/>
              <a:gd name="T29" fmla="*/ 138 h 1904"/>
              <a:gd name="T30" fmla="*/ 1074 w 1466"/>
              <a:gd name="T31" fmla="*/ 90 h 1904"/>
              <a:gd name="T32" fmla="*/ 1022 w 1466"/>
              <a:gd name="T33" fmla="*/ 44 h 1904"/>
              <a:gd name="T34" fmla="*/ 966 w 1466"/>
              <a:gd name="T35" fmla="*/ 0 h 1904"/>
              <a:gd name="T36" fmla="*/ 0 w 1466"/>
              <a:gd name="T37" fmla="*/ 0 h 1904"/>
              <a:gd name="T38" fmla="*/ 0 w 1466"/>
              <a:gd name="T39" fmla="*/ 1904 h 1904"/>
              <a:gd name="T40" fmla="*/ 966 w 1466"/>
              <a:gd name="T41" fmla="*/ 1904 h 1904"/>
              <a:gd name="T42" fmla="*/ 966 w 1466"/>
              <a:gd name="T43" fmla="*/ 1904 h 1904"/>
              <a:gd name="T44" fmla="*/ 1022 w 1466"/>
              <a:gd name="T45" fmla="*/ 1860 h 1904"/>
              <a:gd name="T46" fmla="*/ 1074 w 1466"/>
              <a:gd name="T47" fmla="*/ 1814 h 1904"/>
              <a:gd name="T48" fmla="*/ 1124 w 1466"/>
              <a:gd name="T49" fmla="*/ 1766 h 1904"/>
              <a:gd name="T50" fmla="*/ 1172 w 1466"/>
              <a:gd name="T51" fmla="*/ 1714 h 1904"/>
              <a:gd name="T52" fmla="*/ 1216 w 1466"/>
              <a:gd name="T53" fmla="*/ 1660 h 1904"/>
              <a:gd name="T54" fmla="*/ 1258 w 1466"/>
              <a:gd name="T55" fmla="*/ 1606 h 1904"/>
              <a:gd name="T56" fmla="*/ 1296 w 1466"/>
              <a:gd name="T57" fmla="*/ 1548 h 1904"/>
              <a:gd name="T58" fmla="*/ 1330 w 1466"/>
              <a:gd name="T59" fmla="*/ 1488 h 1904"/>
              <a:gd name="T60" fmla="*/ 1362 w 1466"/>
              <a:gd name="T61" fmla="*/ 1426 h 1904"/>
              <a:gd name="T62" fmla="*/ 1388 w 1466"/>
              <a:gd name="T63" fmla="*/ 1362 h 1904"/>
              <a:gd name="T64" fmla="*/ 1412 w 1466"/>
              <a:gd name="T65" fmla="*/ 1298 h 1904"/>
              <a:gd name="T66" fmla="*/ 1430 w 1466"/>
              <a:gd name="T67" fmla="*/ 1232 h 1904"/>
              <a:gd name="T68" fmla="*/ 1446 w 1466"/>
              <a:gd name="T69" fmla="*/ 1164 h 1904"/>
              <a:gd name="T70" fmla="*/ 1458 w 1466"/>
              <a:gd name="T71" fmla="*/ 1094 h 1904"/>
              <a:gd name="T72" fmla="*/ 1464 w 1466"/>
              <a:gd name="T73" fmla="*/ 1024 h 1904"/>
              <a:gd name="T74" fmla="*/ 1466 w 1466"/>
              <a:gd name="T75" fmla="*/ 952 h 1904"/>
              <a:gd name="T76" fmla="*/ 1466 w 1466"/>
              <a:gd name="T77" fmla="*/ 95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66" h="1904">
                <a:moveTo>
                  <a:pt x="1466" y="952"/>
                </a:moveTo>
                <a:lnTo>
                  <a:pt x="1466" y="952"/>
                </a:lnTo>
                <a:lnTo>
                  <a:pt x="1464" y="880"/>
                </a:lnTo>
                <a:lnTo>
                  <a:pt x="1458" y="810"/>
                </a:lnTo>
                <a:lnTo>
                  <a:pt x="1446" y="740"/>
                </a:lnTo>
                <a:lnTo>
                  <a:pt x="1430" y="672"/>
                </a:lnTo>
                <a:lnTo>
                  <a:pt x="1412" y="606"/>
                </a:lnTo>
                <a:lnTo>
                  <a:pt x="1388" y="542"/>
                </a:lnTo>
                <a:lnTo>
                  <a:pt x="1362" y="478"/>
                </a:lnTo>
                <a:lnTo>
                  <a:pt x="1330" y="416"/>
                </a:lnTo>
                <a:lnTo>
                  <a:pt x="1296" y="356"/>
                </a:lnTo>
                <a:lnTo>
                  <a:pt x="1258" y="298"/>
                </a:lnTo>
                <a:lnTo>
                  <a:pt x="1216" y="244"/>
                </a:lnTo>
                <a:lnTo>
                  <a:pt x="1172" y="190"/>
                </a:lnTo>
                <a:lnTo>
                  <a:pt x="1124" y="138"/>
                </a:lnTo>
                <a:lnTo>
                  <a:pt x="1074" y="90"/>
                </a:lnTo>
                <a:lnTo>
                  <a:pt x="1022" y="44"/>
                </a:lnTo>
                <a:lnTo>
                  <a:pt x="966" y="0"/>
                </a:lnTo>
                <a:lnTo>
                  <a:pt x="0" y="0"/>
                </a:lnTo>
                <a:lnTo>
                  <a:pt x="0" y="1904"/>
                </a:lnTo>
                <a:lnTo>
                  <a:pt x="966" y="1904"/>
                </a:lnTo>
                <a:lnTo>
                  <a:pt x="966" y="1904"/>
                </a:lnTo>
                <a:lnTo>
                  <a:pt x="1022" y="1860"/>
                </a:lnTo>
                <a:lnTo>
                  <a:pt x="1074" y="1814"/>
                </a:lnTo>
                <a:lnTo>
                  <a:pt x="1124" y="1766"/>
                </a:lnTo>
                <a:lnTo>
                  <a:pt x="1172" y="1714"/>
                </a:lnTo>
                <a:lnTo>
                  <a:pt x="1216" y="1660"/>
                </a:lnTo>
                <a:lnTo>
                  <a:pt x="1258" y="1606"/>
                </a:lnTo>
                <a:lnTo>
                  <a:pt x="1296" y="1548"/>
                </a:lnTo>
                <a:lnTo>
                  <a:pt x="1330" y="1488"/>
                </a:lnTo>
                <a:lnTo>
                  <a:pt x="1362" y="1426"/>
                </a:lnTo>
                <a:lnTo>
                  <a:pt x="1388" y="1362"/>
                </a:lnTo>
                <a:lnTo>
                  <a:pt x="1412" y="1298"/>
                </a:lnTo>
                <a:lnTo>
                  <a:pt x="1430" y="1232"/>
                </a:lnTo>
                <a:lnTo>
                  <a:pt x="1446" y="1164"/>
                </a:lnTo>
                <a:lnTo>
                  <a:pt x="1458" y="1094"/>
                </a:lnTo>
                <a:lnTo>
                  <a:pt x="1464" y="1024"/>
                </a:lnTo>
                <a:lnTo>
                  <a:pt x="1466" y="952"/>
                </a:lnTo>
                <a:lnTo>
                  <a:pt x="1466" y="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7534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3796" y="6356351"/>
            <a:ext cx="380308" cy="365125"/>
          </a:xfrm>
        </p:spPr>
        <p:txBody>
          <a:bodyPr/>
          <a:lstStyle/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1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3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3452" y="988061"/>
            <a:ext cx="5115530" cy="1962076"/>
          </a:xfrm>
        </p:spPr>
        <p:txBody>
          <a:bodyPr/>
          <a:lstStyle/>
          <a:p>
            <a:r>
              <a:rPr lang="en-US" altLang="ko-KR" dirty="0" smtClean="0"/>
              <a:t>IDRAC</a:t>
            </a:r>
            <a:br>
              <a:rPr lang="en-US" altLang="ko-KR" dirty="0" smtClean="0"/>
            </a:br>
            <a:r>
              <a:rPr lang="ko-KR" altLang="en-US" dirty="0" smtClean="0"/>
              <a:t>설정 및 사용방법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Dell PowerEdge R730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12251" y="1630786"/>
            <a:ext cx="4990416" cy="854300"/>
            <a:chOff x="816334" y="1199161"/>
            <a:chExt cx="6653886" cy="1139066"/>
          </a:xfrm>
        </p:grpSpPr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816334" y="1199161"/>
              <a:ext cx="377236" cy="296640"/>
              <a:chOff x="2074863" y="2136775"/>
              <a:chExt cx="3209925" cy="252412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2074863" y="2136775"/>
                <a:ext cx="1263650" cy="2524125"/>
              </a:xfrm>
              <a:custGeom>
                <a:avLst/>
                <a:gdLst>
                  <a:gd name="T0" fmla="*/ 796 w 796"/>
                  <a:gd name="T1" fmla="*/ 302 h 1590"/>
                  <a:gd name="T2" fmla="*/ 652 w 796"/>
                  <a:gd name="T3" fmla="*/ 0 h 1590"/>
                  <a:gd name="T4" fmla="*/ 652 w 796"/>
                  <a:gd name="T5" fmla="*/ 0 h 1590"/>
                  <a:gd name="T6" fmla="*/ 594 w 796"/>
                  <a:gd name="T7" fmla="*/ 22 h 1590"/>
                  <a:gd name="T8" fmla="*/ 540 w 796"/>
                  <a:gd name="T9" fmla="*/ 44 h 1590"/>
                  <a:gd name="T10" fmla="*/ 488 w 796"/>
                  <a:gd name="T11" fmla="*/ 70 h 1590"/>
                  <a:gd name="T12" fmla="*/ 438 w 796"/>
                  <a:gd name="T13" fmla="*/ 98 h 1590"/>
                  <a:gd name="T14" fmla="*/ 390 w 796"/>
                  <a:gd name="T15" fmla="*/ 128 h 1590"/>
                  <a:gd name="T16" fmla="*/ 346 w 796"/>
                  <a:gd name="T17" fmla="*/ 160 h 1590"/>
                  <a:gd name="T18" fmla="*/ 304 w 796"/>
                  <a:gd name="T19" fmla="*/ 194 h 1590"/>
                  <a:gd name="T20" fmla="*/ 266 w 796"/>
                  <a:gd name="T21" fmla="*/ 230 h 1590"/>
                  <a:gd name="T22" fmla="*/ 266 w 796"/>
                  <a:gd name="T23" fmla="*/ 230 h 1590"/>
                  <a:gd name="T24" fmla="*/ 228 w 796"/>
                  <a:gd name="T25" fmla="*/ 266 h 1590"/>
                  <a:gd name="T26" fmla="*/ 196 w 796"/>
                  <a:gd name="T27" fmla="*/ 304 h 1590"/>
                  <a:gd name="T28" fmla="*/ 164 w 796"/>
                  <a:gd name="T29" fmla="*/ 344 h 1590"/>
                  <a:gd name="T30" fmla="*/ 138 w 796"/>
                  <a:gd name="T31" fmla="*/ 386 h 1590"/>
                  <a:gd name="T32" fmla="*/ 112 w 796"/>
                  <a:gd name="T33" fmla="*/ 428 h 1590"/>
                  <a:gd name="T34" fmla="*/ 92 w 796"/>
                  <a:gd name="T35" fmla="*/ 470 h 1590"/>
                  <a:gd name="T36" fmla="*/ 72 w 796"/>
                  <a:gd name="T37" fmla="*/ 514 h 1590"/>
                  <a:gd name="T38" fmla="*/ 58 w 796"/>
                  <a:gd name="T39" fmla="*/ 560 h 1590"/>
                  <a:gd name="T40" fmla="*/ 58 w 796"/>
                  <a:gd name="T41" fmla="*/ 560 h 1590"/>
                  <a:gd name="T42" fmla="*/ 44 w 796"/>
                  <a:gd name="T43" fmla="*/ 608 h 1590"/>
                  <a:gd name="T44" fmla="*/ 32 w 796"/>
                  <a:gd name="T45" fmla="*/ 660 h 1590"/>
                  <a:gd name="T46" fmla="*/ 22 w 796"/>
                  <a:gd name="T47" fmla="*/ 718 h 1590"/>
                  <a:gd name="T48" fmla="*/ 14 w 796"/>
                  <a:gd name="T49" fmla="*/ 778 h 1590"/>
                  <a:gd name="T50" fmla="*/ 8 w 796"/>
                  <a:gd name="T51" fmla="*/ 844 h 1590"/>
                  <a:gd name="T52" fmla="*/ 4 w 796"/>
                  <a:gd name="T53" fmla="*/ 912 h 1590"/>
                  <a:gd name="T54" fmla="*/ 2 w 796"/>
                  <a:gd name="T55" fmla="*/ 986 h 1590"/>
                  <a:gd name="T56" fmla="*/ 0 w 796"/>
                  <a:gd name="T57" fmla="*/ 1064 h 1590"/>
                  <a:gd name="T58" fmla="*/ 0 w 796"/>
                  <a:gd name="T59" fmla="*/ 1590 h 1590"/>
                  <a:gd name="T60" fmla="*/ 736 w 796"/>
                  <a:gd name="T61" fmla="*/ 1590 h 1590"/>
                  <a:gd name="T62" fmla="*/ 736 w 796"/>
                  <a:gd name="T63" fmla="*/ 854 h 1590"/>
                  <a:gd name="T64" fmla="*/ 380 w 796"/>
                  <a:gd name="T65" fmla="*/ 854 h 1590"/>
                  <a:gd name="T66" fmla="*/ 380 w 796"/>
                  <a:gd name="T67" fmla="*/ 854 h 1590"/>
                  <a:gd name="T68" fmla="*/ 382 w 796"/>
                  <a:gd name="T69" fmla="*/ 802 h 1590"/>
                  <a:gd name="T70" fmla="*/ 388 w 796"/>
                  <a:gd name="T71" fmla="*/ 752 h 1590"/>
                  <a:gd name="T72" fmla="*/ 396 w 796"/>
                  <a:gd name="T73" fmla="*/ 704 h 1590"/>
                  <a:gd name="T74" fmla="*/ 408 w 796"/>
                  <a:gd name="T75" fmla="*/ 658 h 1590"/>
                  <a:gd name="T76" fmla="*/ 422 w 796"/>
                  <a:gd name="T77" fmla="*/ 616 h 1590"/>
                  <a:gd name="T78" fmla="*/ 438 w 796"/>
                  <a:gd name="T79" fmla="*/ 578 h 1590"/>
                  <a:gd name="T80" fmla="*/ 458 w 796"/>
                  <a:gd name="T81" fmla="*/ 540 h 1590"/>
                  <a:gd name="T82" fmla="*/ 480 w 796"/>
                  <a:gd name="T83" fmla="*/ 506 h 1590"/>
                  <a:gd name="T84" fmla="*/ 480 w 796"/>
                  <a:gd name="T85" fmla="*/ 506 h 1590"/>
                  <a:gd name="T86" fmla="*/ 506 w 796"/>
                  <a:gd name="T87" fmla="*/ 474 h 1590"/>
                  <a:gd name="T88" fmla="*/ 536 w 796"/>
                  <a:gd name="T89" fmla="*/ 444 h 1590"/>
                  <a:gd name="T90" fmla="*/ 570 w 796"/>
                  <a:gd name="T91" fmla="*/ 416 h 1590"/>
                  <a:gd name="T92" fmla="*/ 608 w 796"/>
                  <a:gd name="T93" fmla="*/ 390 h 1590"/>
                  <a:gd name="T94" fmla="*/ 648 w 796"/>
                  <a:gd name="T95" fmla="*/ 366 h 1590"/>
                  <a:gd name="T96" fmla="*/ 694 w 796"/>
                  <a:gd name="T97" fmla="*/ 342 h 1590"/>
                  <a:gd name="T98" fmla="*/ 744 w 796"/>
                  <a:gd name="T99" fmla="*/ 322 h 1590"/>
                  <a:gd name="T100" fmla="*/ 796 w 796"/>
                  <a:gd name="T101" fmla="*/ 302 h 1590"/>
                  <a:gd name="T102" fmla="*/ 796 w 796"/>
                  <a:gd name="T103" fmla="*/ 302 h 1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96" h="1590">
                    <a:moveTo>
                      <a:pt x="796" y="302"/>
                    </a:moveTo>
                    <a:lnTo>
                      <a:pt x="652" y="0"/>
                    </a:lnTo>
                    <a:lnTo>
                      <a:pt x="652" y="0"/>
                    </a:lnTo>
                    <a:lnTo>
                      <a:pt x="594" y="22"/>
                    </a:lnTo>
                    <a:lnTo>
                      <a:pt x="540" y="44"/>
                    </a:lnTo>
                    <a:lnTo>
                      <a:pt x="488" y="70"/>
                    </a:lnTo>
                    <a:lnTo>
                      <a:pt x="438" y="98"/>
                    </a:lnTo>
                    <a:lnTo>
                      <a:pt x="390" y="128"/>
                    </a:lnTo>
                    <a:lnTo>
                      <a:pt x="346" y="160"/>
                    </a:lnTo>
                    <a:lnTo>
                      <a:pt x="304" y="194"/>
                    </a:lnTo>
                    <a:lnTo>
                      <a:pt x="266" y="230"/>
                    </a:lnTo>
                    <a:lnTo>
                      <a:pt x="266" y="230"/>
                    </a:lnTo>
                    <a:lnTo>
                      <a:pt x="228" y="266"/>
                    </a:lnTo>
                    <a:lnTo>
                      <a:pt x="196" y="304"/>
                    </a:lnTo>
                    <a:lnTo>
                      <a:pt x="164" y="344"/>
                    </a:lnTo>
                    <a:lnTo>
                      <a:pt x="138" y="386"/>
                    </a:lnTo>
                    <a:lnTo>
                      <a:pt x="112" y="428"/>
                    </a:lnTo>
                    <a:lnTo>
                      <a:pt x="92" y="470"/>
                    </a:lnTo>
                    <a:lnTo>
                      <a:pt x="72" y="514"/>
                    </a:lnTo>
                    <a:lnTo>
                      <a:pt x="58" y="560"/>
                    </a:lnTo>
                    <a:lnTo>
                      <a:pt x="58" y="560"/>
                    </a:lnTo>
                    <a:lnTo>
                      <a:pt x="44" y="608"/>
                    </a:lnTo>
                    <a:lnTo>
                      <a:pt x="32" y="660"/>
                    </a:lnTo>
                    <a:lnTo>
                      <a:pt x="22" y="718"/>
                    </a:lnTo>
                    <a:lnTo>
                      <a:pt x="14" y="778"/>
                    </a:lnTo>
                    <a:lnTo>
                      <a:pt x="8" y="844"/>
                    </a:lnTo>
                    <a:lnTo>
                      <a:pt x="4" y="912"/>
                    </a:lnTo>
                    <a:lnTo>
                      <a:pt x="2" y="986"/>
                    </a:lnTo>
                    <a:lnTo>
                      <a:pt x="0" y="1064"/>
                    </a:lnTo>
                    <a:lnTo>
                      <a:pt x="0" y="1590"/>
                    </a:lnTo>
                    <a:lnTo>
                      <a:pt x="736" y="1590"/>
                    </a:lnTo>
                    <a:lnTo>
                      <a:pt x="736" y="854"/>
                    </a:lnTo>
                    <a:lnTo>
                      <a:pt x="380" y="854"/>
                    </a:lnTo>
                    <a:lnTo>
                      <a:pt x="380" y="854"/>
                    </a:lnTo>
                    <a:lnTo>
                      <a:pt x="382" y="802"/>
                    </a:lnTo>
                    <a:lnTo>
                      <a:pt x="388" y="752"/>
                    </a:lnTo>
                    <a:lnTo>
                      <a:pt x="396" y="704"/>
                    </a:lnTo>
                    <a:lnTo>
                      <a:pt x="408" y="658"/>
                    </a:lnTo>
                    <a:lnTo>
                      <a:pt x="422" y="616"/>
                    </a:lnTo>
                    <a:lnTo>
                      <a:pt x="438" y="578"/>
                    </a:lnTo>
                    <a:lnTo>
                      <a:pt x="458" y="540"/>
                    </a:lnTo>
                    <a:lnTo>
                      <a:pt x="480" y="506"/>
                    </a:lnTo>
                    <a:lnTo>
                      <a:pt x="480" y="506"/>
                    </a:lnTo>
                    <a:lnTo>
                      <a:pt x="506" y="474"/>
                    </a:lnTo>
                    <a:lnTo>
                      <a:pt x="536" y="444"/>
                    </a:lnTo>
                    <a:lnTo>
                      <a:pt x="570" y="416"/>
                    </a:lnTo>
                    <a:lnTo>
                      <a:pt x="608" y="390"/>
                    </a:lnTo>
                    <a:lnTo>
                      <a:pt x="648" y="366"/>
                    </a:lnTo>
                    <a:lnTo>
                      <a:pt x="694" y="342"/>
                    </a:lnTo>
                    <a:lnTo>
                      <a:pt x="744" y="322"/>
                    </a:lnTo>
                    <a:lnTo>
                      <a:pt x="796" y="302"/>
                    </a:lnTo>
                    <a:lnTo>
                      <a:pt x="796" y="302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 dirty="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4024313" y="2136775"/>
                <a:ext cx="1260475" cy="2524125"/>
              </a:xfrm>
              <a:custGeom>
                <a:avLst/>
                <a:gdLst>
                  <a:gd name="T0" fmla="*/ 480 w 794"/>
                  <a:gd name="T1" fmla="*/ 506 h 1590"/>
                  <a:gd name="T2" fmla="*/ 480 w 794"/>
                  <a:gd name="T3" fmla="*/ 506 h 1590"/>
                  <a:gd name="T4" fmla="*/ 506 w 794"/>
                  <a:gd name="T5" fmla="*/ 474 h 1590"/>
                  <a:gd name="T6" fmla="*/ 536 w 794"/>
                  <a:gd name="T7" fmla="*/ 444 h 1590"/>
                  <a:gd name="T8" fmla="*/ 568 w 794"/>
                  <a:gd name="T9" fmla="*/ 416 h 1590"/>
                  <a:gd name="T10" fmla="*/ 606 w 794"/>
                  <a:gd name="T11" fmla="*/ 390 h 1590"/>
                  <a:gd name="T12" fmla="*/ 648 w 794"/>
                  <a:gd name="T13" fmla="*/ 366 h 1590"/>
                  <a:gd name="T14" fmla="*/ 692 w 794"/>
                  <a:gd name="T15" fmla="*/ 342 h 1590"/>
                  <a:gd name="T16" fmla="*/ 742 w 794"/>
                  <a:gd name="T17" fmla="*/ 322 h 1590"/>
                  <a:gd name="T18" fmla="*/ 794 w 794"/>
                  <a:gd name="T19" fmla="*/ 302 h 1590"/>
                  <a:gd name="T20" fmla="*/ 652 w 794"/>
                  <a:gd name="T21" fmla="*/ 0 h 1590"/>
                  <a:gd name="T22" fmla="*/ 652 w 794"/>
                  <a:gd name="T23" fmla="*/ 0 h 1590"/>
                  <a:gd name="T24" fmla="*/ 594 w 794"/>
                  <a:gd name="T25" fmla="*/ 22 h 1590"/>
                  <a:gd name="T26" fmla="*/ 540 w 794"/>
                  <a:gd name="T27" fmla="*/ 44 h 1590"/>
                  <a:gd name="T28" fmla="*/ 488 w 794"/>
                  <a:gd name="T29" fmla="*/ 70 h 1590"/>
                  <a:gd name="T30" fmla="*/ 438 w 794"/>
                  <a:gd name="T31" fmla="*/ 98 h 1590"/>
                  <a:gd name="T32" fmla="*/ 392 w 794"/>
                  <a:gd name="T33" fmla="*/ 128 h 1590"/>
                  <a:gd name="T34" fmla="*/ 346 w 794"/>
                  <a:gd name="T35" fmla="*/ 160 h 1590"/>
                  <a:gd name="T36" fmla="*/ 304 w 794"/>
                  <a:gd name="T37" fmla="*/ 194 h 1590"/>
                  <a:gd name="T38" fmla="*/ 266 w 794"/>
                  <a:gd name="T39" fmla="*/ 230 h 1590"/>
                  <a:gd name="T40" fmla="*/ 266 w 794"/>
                  <a:gd name="T41" fmla="*/ 230 h 1590"/>
                  <a:gd name="T42" fmla="*/ 228 w 794"/>
                  <a:gd name="T43" fmla="*/ 266 h 1590"/>
                  <a:gd name="T44" fmla="*/ 194 w 794"/>
                  <a:gd name="T45" fmla="*/ 304 h 1590"/>
                  <a:gd name="T46" fmla="*/ 164 w 794"/>
                  <a:gd name="T47" fmla="*/ 344 h 1590"/>
                  <a:gd name="T48" fmla="*/ 136 w 794"/>
                  <a:gd name="T49" fmla="*/ 384 h 1590"/>
                  <a:gd name="T50" fmla="*/ 112 w 794"/>
                  <a:gd name="T51" fmla="*/ 426 h 1590"/>
                  <a:gd name="T52" fmla="*/ 90 w 794"/>
                  <a:gd name="T53" fmla="*/ 470 h 1590"/>
                  <a:gd name="T54" fmla="*/ 72 w 794"/>
                  <a:gd name="T55" fmla="*/ 514 h 1590"/>
                  <a:gd name="T56" fmla="*/ 56 w 794"/>
                  <a:gd name="T57" fmla="*/ 558 h 1590"/>
                  <a:gd name="T58" fmla="*/ 56 w 794"/>
                  <a:gd name="T59" fmla="*/ 558 h 1590"/>
                  <a:gd name="T60" fmla="*/ 42 w 794"/>
                  <a:gd name="T61" fmla="*/ 606 h 1590"/>
                  <a:gd name="T62" fmla="*/ 32 w 794"/>
                  <a:gd name="T63" fmla="*/ 660 h 1590"/>
                  <a:gd name="T64" fmla="*/ 22 w 794"/>
                  <a:gd name="T65" fmla="*/ 716 h 1590"/>
                  <a:gd name="T66" fmla="*/ 14 w 794"/>
                  <a:gd name="T67" fmla="*/ 776 h 1590"/>
                  <a:gd name="T68" fmla="*/ 8 w 794"/>
                  <a:gd name="T69" fmla="*/ 842 h 1590"/>
                  <a:gd name="T70" fmla="*/ 4 w 794"/>
                  <a:gd name="T71" fmla="*/ 912 h 1590"/>
                  <a:gd name="T72" fmla="*/ 0 w 794"/>
                  <a:gd name="T73" fmla="*/ 986 h 1590"/>
                  <a:gd name="T74" fmla="*/ 0 w 794"/>
                  <a:gd name="T75" fmla="*/ 1064 h 1590"/>
                  <a:gd name="T76" fmla="*/ 0 w 794"/>
                  <a:gd name="T77" fmla="*/ 1590 h 1590"/>
                  <a:gd name="T78" fmla="*/ 734 w 794"/>
                  <a:gd name="T79" fmla="*/ 1590 h 1590"/>
                  <a:gd name="T80" fmla="*/ 734 w 794"/>
                  <a:gd name="T81" fmla="*/ 854 h 1590"/>
                  <a:gd name="T82" fmla="*/ 378 w 794"/>
                  <a:gd name="T83" fmla="*/ 854 h 1590"/>
                  <a:gd name="T84" fmla="*/ 378 w 794"/>
                  <a:gd name="T85" fmla="*/ 854 h 1590"/>
                  <a:gd name="T86" fmla="*/ 382 w 794"/>
                  <a:gd name="T87" fmla="*/ 802 h 1590"/>
                  <a:gd name="T88" fmla="*/ 388 w 794"/>
                  <a:gd name="T89" fmla="*/ 752 h 1590"/>
                  <a:gd name="T90" fmla="*/ 396 w 794"/>
                  <a:gd name="T91" fmla="*/ 704 h 1590"/>
                  <a:gd name="T92" fmla="*/ 406 w 794"/>
                  <a:gd name="T93" fmla="*/ 658 h 1590"/>
                  <a:gd name="T94" fmla="*/ 420 w 794"/>
                  <a:gd name="T95" fmla="*/ 616 h 1590"/>
                  <a:gd name="T96" fmla="*/ 438 w 794"/>
                  <a:gd name="T97" fmla="*/ 578 h 1590"/>
                  <a:gd name="T98" fmla="*/ 458 w 794"/>
                  <a:gd name="T99" fmla="*/ 540 h 1590"/>
                  <a:gd name="T100" fmla="*/ 480 w 794"/>
                  <a:gd name="T101" fmla="*/ 506 h 1590"/>
                  <a:gd name="T102" fmla="*/ 480 w 794"/>
                  <a:gd name="T103" fmla="*/ 506 h 1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94" h="1590">
                    <a:moveTo>
                      <a:pt x="480" y="506"/>
                    </a:moveTo>
                    <a:lnTo>
                      <a:pt x="480" y="506"/>
                    </a:lnTo>
                    <a:lnTo>
                      <a:pt x="506" y="474"/>
                    </a:lnTo>
                    <a:lnTo>
                      <a:pt x="536" y="444"/>
                    </a:lnTo>
                    <a:lnTo>
                      <a:pt x="568" y="416"/>
                    </a:lnTo>
                    <a:lnTo>
                      <a:pt x="606" y="390"/>
                    </a:lnTo>
                    <a:lnTo>
                      <a:pt x="648" y="366"/>
                    </a:lnTo>
                    <a:lnTo>
                      <a:pt x="692" y="342"/>
                    </a:lnTo>
                    <a:lnTo>
                      <a:pt x="742" y="322"/>
                    </a:lnTo>
                    <a:lnTo>
                      <a:pt x="794" y="302"/>
                    </a:lnTo>
                    <a:lnTo>
                      <a:pt x="652" y="0"/>
                    </a:lnTo>
                    <a:lnTo>
                      <a:pt x="652" y="0"/>
                    </a:lnTo>
                    <a:lnTo>
                      <a:pt x="594" y="22"/>
                    </a:lnTo>
                    <a:lnTo>
                      <a:pt x="540" y="44"/>
                    </a:lnTo>
                    <a:lnTo>
                      <a:pt x="488" y="70"/>
                    </a:lnTo>
                    <a:lnTo>
                      <a:pt x="438" y="98"/>
                    </a:lnTo>
                    <a:lnTo>
                      <a:pt x="392" y="128"/>
                    </a:lnTo>
                    <a:lnTo>
                      <a:pt x="346" y="160"/>
                    </a:lnTo>
                    <a:lnTo>
                      <a:pt x="304" y="194"/>
                    </a:lnTo>
                    <a:lnTo>
                      <a:pt x="266" y="230"/>
                    </a:lnTo>
                    <a:lnTo>
                      <a:pt x="266" y="230"/>
                    </a:lnTo>
                    <a:lnTo>
                      <a:pt x="228" y="266"/>
                    </a:lnTo>
                    <a:lnTo>
                      <a:pt x="194" y="304"/>
                    </a:lnTo>
                    <a:lnTo>
                      <a:pt x="164" y="344"/>
                    </a:lnTo>
                    <a:lnTo>
                      <a:pt x="136" y="384"/>
                    </a:lnTo>
                    <a:lnTo>
                      <a:pt x="112" y="426"/>
                    </a:lnTo>
                    <a:lnTo>
                      <a:pt x="90" y="470"/>
                    </a:lnTo>
                    <a:lnTo>
                      <a:pt x="72" y="514"/>
                    </a:lnTo>
                    <a:lnTo>
                      <a:pt x="56" y="558"/>
                    </a:lnTo>
                    <a:lnTo>
                      <a:pt x="56" y="558"/>
                    </a:lnTo>
                    <a:lnTo>
                      <a:pt x="42" y="606"/>
                    </a:lnTo>
                    <a:lnTo>
                      <a:pt x="32" y="660"/>
                    </a:lnTo>
                    <a:lnTo>
                      <a:pt x="22" y="716"/>
                    </a:lnTo>
                    <a:lnTo>
                      <a:pt x="14" y="776"/>
                    </a:lnTo>
                    <a:lnTo>
                      <a:pt x="8" y="842"/>
                    </a:lnTo>
                    <a:lnTo>
                      <a:pt x="4" y="912"/>
                    </a:lnTo>
                    <a:lnTo>
                      <a:pt x="0" y="986"/>
                    </a:lnTo>
                    <a:lnTo>
                      <a:pt x="0" y="1064"/>
                    </a:lnTo>
                    <a:lnTo>
                      <a:pt x="0" y="1590"/>
                    </a:lnTo>
                    <a:lnTo>
                      <a:pt x="734" y="1590"/>
                    </a:lnTo>
                    <a:lnTo>
                      <a:pt x="734" y="854"/>
                    </a:lnTo>
                    <a:lnTo>
                      <a:pt x="378" y="854"/>
                    </a:lnTo>
                    <a:lnTo>
                      <a:pt x="378" y="854"/>
                    </a:lnTo>
                    <a:lnTo>
                      <a:pt x="382" y="802"/>
                    </a:lnTo>
                    <a:lnTo>
                      <a:pt x="388" y="752"/>
                    </a:lnTo>
                    <a:lnTo>
                      <a:pt x="396" y="704"/>
                    </a:lnTo>
                    <a:lnTo>
                      <a:pt x="406" y="658"/>
                    </a:lnTo>
                    <a:lnTo>
                      <a:pt x="420" y="616"/>
                    </a:lnTo>
                    <a:lnTo>
                      <a:pt x="438" y="578"/>
                    </a:lnTo>
                    <a:lnTo>
                      <a:pt x="458" y="540"/>
                    </a:lnTo>
                    <a:lnTo>
                      <a:pt x="480" y="506"/>
                    </a:lnTo>
                    <a:lnTo>
                      <a:pt x="480" y="50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 dirty="0"/>
              </a:p>
            </p:txBody>
          </p:sp>
        </p:grpSp>
        <p:grpSp>
          <p:nvGrpSpPr>
            <p:cNvPr id="25" name="그룹 24"/>
            <p:cNvGrpSpPr>
              <a:grpSpLocks noChangeAspect="1"/>
            </p:cNvGrpSpPr>
            <p:nvPr/>
          </p:nvGrpSpPr>
          <p:grpSpPr>
            <a:xfrm>
              <a:off x="7104757" y="2041587"/>
              <a:ext cx="365463" cy="296640"/>
              <a:chOff x="9310770" y="2190750"/>
              <a:chExt cx="3117575" cy="2530475"/>
            </a:xfrm>
          </p:grpSpPr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9310770" y="2190750"/>
                <a:ext cx="1260476" cy="2530475"/>
              </a:xfrm>
              <a:custGeom>
                <a:avLst/>
                <a:gdLst>
                  <a:gd name="T0" fmla="*/ 60 w 794"/>
                  <a:gd name="T1" fmla="*/ 736 h 1594"/>
                  <a:gd name="T2" fmla="*/ 416 w 794"/>
                  <a:gd name="T3" fmla="*/ 736 h 1594"/>
                  <a:gd name="T4" fmla="*/ 416 w 794"/>
                  <a:gd name="T5" fmla="*/ 736 h 1594"/>
                  <a:gd name="T6" fmla="*/ 412 w 794"/>
                  <a:gd name="T7" fmla="*/ 788 h 1594"/>
                  <a:gd name="T8" fmla="*/ 408 w 794"/>
                  <a:gd name="T9" fmla="*/ 838 h 1594"/>
                  <a:gd name="T10" fmla="*/ 398 w 794"/>
                  <a:gd name="T11" fmla="*/ 886 h 1594"/>
                  <a:gd name="T12" fmla="*/ 388 w 794"/>
                  <a:gd name="T13" fmla="*/ 930 h 1594"/>
                  <a:gd name="T14" fmla="*/ 374 w 794"/>
                  <a:gd name="T15" fmla="*/ 972 h 1594"/>
                  <a:gd name="T16" fmla="*/ 358 w 794"/>
                  <a:gd name="T17" fmla="*/ 1012 h 1594"/>
                  <a:gd name="T18" fmla="*/ 338 w 794"/>
                  <a:gd name="T19" fmla="*/ 1050 h 1594"/>
                  <a:gd name="T20" fmla="*/ 316 w 794"/>
                  <a:gd name="T21" fmla="*/ 1084 h 1594"/>
                  <a:gd name="T22" fmla="*/ 316 w 794"/>
                  <a:gd name="T23" fmla="*/ 1084 h 1594"/>
                  <a:gd name="T24" fmla="*/ 290 w 794"/>
                  <a:gd name="T25" fmla="*/ 1114 h 1594"/>
                  <a:gd name="T26" fmla="*/ 260 w 794"/>
                  <a:gd name="T27" fmla="*/ 1144 h 1594"/>
                  <a:gd name="T28" fmla="*/ 228 w 794"/>
                  <a:gd name="T29" fmla="*/ 1174 h 1594"/>
                  <a:gd name="T30" fmla="*/ 190 w 794"/>
                  <a:gd name="T31" fmla="*/ 1200 h 1594"/>
                  <a:gd name="T32" fmla="*/ 148 w 794"/>
                  <a:gd name="T33" fmla="*/ 1224 h 1594"/>
                  <a:gd name="T34" fmla="*/ 102 w 794"/>
                  <a:gd name="T35" fmla="*/ 1246 h 1594"/>
                  <a:gd name="T36" fmla="*/ 54 w 794"/>
                  <a:gd name="T37" fmla="*/ 1268 h 1594"/>
                  <a:gd name="T38" fmla="*/ 0 w 794"/>
                  <a:gd name="T39" fmla="*/ 1288 h 1594"/>
                  <a:gd name="T40" fmla="*/ 144 w 794"/>
                  <a:gd name="T41" fmla="*/ 1594 h 1594"/>
                  <a:gd name="T42" fmla="*/ 144 w 794"/>
                  <a:gd name="T43" fmla="*/ 1594 h 1594"/>
                  <a:gd name="T44" fmla="*/ 200 w 794"/>
                  <a:gd name="T45" fmla="*/ 1572 h 1594"/>
                  <a:gd name="T46" fmla="*/ 256 w 794"/>
                  <a:gd name="T47" fmla="*/ 1548 h 1594"/>
                  <a:gd name="T48" fmla="*/ 308 w 794"/>
                  <a:gd name="T49" fmla="*/ 1522 h 1594"/>
                  <a:gd name="T50" fmla="*/ 358 w 794"/>
                  <a:gd name="T51" fmla="*/ 1494 h 1594"/>
                  <a:gd name="T52" fmla="*/ 406 w 794"/>
                  <a:gd name="T53" fmla="*/ 1464 h 1594"/>
                  <a:gd name="T54" fmla="*/ 450 w 794"/>
                  <a:gd name="T55" fmla="*/ 1432 h 1594"/>
                  <a:gd name="T56" fmla="*/ 492 w 794"/>
                  <a:gd name="T57" fmla="*/ 1398 h 1594"/>
                  <a:gd name="T58" fmla="*/ 532 w 794"/>
                  <a:gd name="T59" fmla="*/ 1362 h 1594"/>
                  <a:gd name="T60" fmla="*/ 532 w 794"/>
                  <a:gd name="T61" fmla="*/ 1362 h 1594"/>
                  <a:gd name="T62" fmla="*/ 568 w 794"/>
                  <a:gd name="T63" fmla="*/ 1324 h 1594"/>
                  <a:gd name="T64" fmla="*/ 602 w 794"/>
                  <a:gd name="T65" fmla="*/ 1286 h 1594"/>
                  <a:gd name="T66" fmla="*/ 632 w 794"/>
                  <a:gd name="T67" fmla="*/ 1246 h 1594"/>
                  <a:gd name="T68" fmla="*/ 660 w 794"/>
                  <a:gd name="T69" fmla="*/ 1206 h 1594"/>
                  <a:gd name="T70" fmla="*/ 684 w 794"/>
                  <a:gd name="T71" fmla="*/ 1164 h 1594"/>
                  <a:gd name="T72" fmla="*/ 706 w 794"/>
                  <a:gd name="T73" fmla="*/ 1120 h 1594"/>
                  <a:gd name="T74" fmla="*/ 724 w 794"/>
                  <a:gd name="T75" fmla="*/ 1076 h 1594"/>
                  <a:gd name="T76" fmla="*/ 740 w 794"/>
                  <a:gd name="T77" fmla="*/ 1030 h 1594"/>
                  <a:gd name="T78" fmla="*/ 740 w 794"/>
                  <a:gd name="T79" fmla="*/ 1030 h 1594"/>
                  <a:gd name="T80" fmla="*/ 752 w 794"/>
                  <a:gd name="T81" fmla="*/ 982 h 1594"/>
                  <a:gd name="T82" fmla="*/ 764 w 794"/>
                  <a:gd name="T83" fmla="*/ 930 h 1594"/>
                  <a:gd name="T84" fmla="*/ 774 w 794"/>
                  <a:gd name="T85" fmla="*/ 874 h 1594"/>
                  <a:gd name="T86" fmla="*/ 780 w 794"/>
                  <a:gd name="T87" fmla="*/ 814 h 1594"/>
                  <a:gd name="T88" fmla="*/ 786 w 794"/>
                  <a:gd name="T89" fmla="*/ 748 h 1594"/>
                  <a:gd name="T90" fmla="*/ 792 w 794"/>
                  <a:gd name="T91" fmla="*/ 680 h 1594"/>
                  <a:gd name="T92" fmla="*/ 794 w 794"/>
                  <a:gd name="T93" fmla="*/ 606 h 1594"/>
                  <a:gd name="T94" fmla="*/ 794 w 794"/>
                  <a:gd name="T95" fmla="*/ 528 h 1594"/>
                  <a:gd name="T96" fmla="*/ 794 w 794"/>
                  <a:gd name="T97" fmla="*/ 0 h 1594"/>
                  <a:gd name="T98" fmla="*/ 60 w 794"/>
                  <a:gd name="T99" fmla="*/ 0 h 1594"/>
                  <a:gd name="T100" fmla="*/ 60 w 794"/>
                  <a:gd name="T101" fmla="*/ 736 h 1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94" h="1594">
                    <a:moveTo>
                      <a:pt x="60" y="736"/>
                    </a:moveTo>
                    <a:lnTo>
                      <a:pt x="416" y="736"/>
                    </a:lnTo>
                    <a:lnTo>
                      <a:pt x="416" y="736"/>
                    </a:lnTo>
                    <a:lnTo>
                      <a:pt x="412" y="788"/>
                    </a:lnTo>
                    <a:lnTo>
                      <a:pt x="408" y="838"/>
                    </a:lnTo>
                    <a:lnTo>
                      <a:pt x="398" y="886"/>
                    </a:lnTo>
                    <a:lnTo>
                      <a:pt x="388" y="930"/>
                    </a:lnTo>
                    <a:lnTo>
                      <a:pt x="374" y="972"/>
                    </a:lnTo>
                    <a:lnTo>
                      <a:pt x="358" y="1012"/>
                    </a:lnTo>
                    <a:lnTo>
                      <a:pt x="338" y="1050"/>
                    </a:lnTo>
                    <a:lnTo>
                      <a:pt x="316" y="1084"/>
                    </a:lnTo>
                    <a:lnTo>
                      <a:pt x="316" y="1084"/>
                    </a:lnTo>
                    <a:lnTo>
                      <a:pt x="290" y="1114"/>
                    </a:lnTo>
                    <a:lnTo>
                      <a:pt x="260" y="1144"/>
                    </a:lnTo>
                    <a:lnTo>
                      <a:pt x="228" y="1174"/>
                    </a:lnTo>
                    <a:lnTo>
                      <a:pt x="190" y="1200"/>
                    </a:lnTo>
                    <a:lnTo>
                      <a:pt x="148" y="1224"/>
                    </a:lnTo>
                    <a:lnTo>
                      <a:pt x="102" y="1246"/>
                    </a:lnTo>
                    <a:lnTo>
                      <a:pt x="54" y="1268"/>
                    </a:lnTo>
                    <a:lnTo>
                      <a:pt x="0" y="1288"/>
                    </a:lnTo>
                    <a:lnTo>
                      <a:pt x="144" y="1594"/>
                    </a:lnTo>
                    <a:lnTo>
                      <a:pt x="144" y="1594"/>
                    </a:lnTo>
                    <a:lnTo>
                      <a:pt x="200" y="1572"/>
                    </a:lnTo>
                    <a:lnTo>
                      <a:pt x="256" y="1548"/>
                    </a:lnTo>
                    <a:lnTo>
                      <a:pt x="308" y="1522"/>
                    </a:lnTo>
                    <a:lnTo>
                      <a:pt x="358" y="1494"/>
                    </a:lnTo>
                    <a:lnTo>
                      <a:pt x="406" y="1464"/>
                    </a:lnTo>
                    <a:lnTo>
                      <a:pt x="450" y="1432"/>
                    </a:lnTo>
                    <a:lnTo>
                      <a:pt x="492" y="1398"/>
                    </a:lnTo>
                    <a:lnTo>
                      <a:pt x="532" y="1362"/>
                    </a:lnTo>
                    <a:lnTo>
                      <a:pt x="532" y="1362"/>
                    </a:lnTo>
                    <a:lnTo>
                      <a:pt x="568" y="1324"/>
                    </a:lnTo>
                    <a:lnTo>
                      <a:pt x="602" y="1286"/>
                    </a:lnTo>
                    <a:lnTo>
                      <a:pt x="632" y="1246"/>
                    </a:lnTo>
                    <a:lnTo>
                      <a:pt x="660" y="1206"/>
                    </a:lnTo>
                    <a:lnTo>
                      <a:pt x="684" y="1164"/>
                    </a:lnTo>
                    <a:lnTo>
                      <a:pt x="706" y="1120"/>
                    </a:lnTo>
                    <a:lnTo>
                      <a:pt x="724" y="1076"/>
                    </a:lnTo>
                    <a:lnTo>
                      <a:pt x="740" y="1030"/>
                    </a:lnTo>
                    <a:lnTo>
                      <a:pt x="740" y="1030"/>
                    </a:lnTo>
                    <a:lnTo>
                      <a:pt x="752" y="982"/>
                    </a:lnTo>
                    <a:lnTo>
                      <a:pt x="764" y="930"/>
                    </a:lnTo>
                    <a:lnTo>
                      <a:pt x="774" y="874"/>
                    </a:lnTo>
                    <a:lnTo>
                      <a:pt x="780" y="814"/>
                    </a:lnTo>
                    <a:lnTo>
                      <a:pt x="786" y="748"/>
                    </a:lnTo>
                    <a:lnTo>
                      <a:pt x="792" y="680"/>
                    </a:lnTo>
                    <a:lnTo>
                      <a:pt x="794" y="606"/>
                    </a:lnTo>
                    <a:lnTo>
                      <a:pt x="794" y="528"/>
                    </a:lnTo>
                    <a:lnTo>
                      <a:pt x="794" y="0"/>
                    </a:lnTo>
                    <a:lnTo>
                      <a:pt x="60" y="0"/>
                    </a:lnTo>
                    <a:lnTo>
                      <a:pt x="60" y="73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 dirty="0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1164700" y="2190750"/>
                <a:ext cx="1263645" cy="2530475"/>
              </a:xfrm>
              <a:custGeom>
                <a:avLst/>
                <a:gdLst>
                  <a:gd name="T0" fmla="*/ 60 w 796"/>
                  <a:gd name="T1" fmla="*/ 0 h 1594"/>
                  <a:gd name="T2" fmla="*/ 60 w 796"/>
                  <a:gd name="T3" fmla="*/ 736 h 1594"/>
                  <a:gd name="T4" fmla="*/ 414 w 796"/>
                  <a:gd name="T5" fmla="*/ 736 h 1594"/>
                  <a:gd name="T6" fmla="*/ 414 w 796"/>
                  <a:gd name="T7" fmla="*/ 736 h 1594"/>
                  <a:gd name="T8" fmla="*/ 412 w 796"/>
                  <a:gd name="T9" fmla="*/ 788 h 1594"/>
                  <a:gd name="T10" fmla="*/ 406 w 796"/>
                  <a:gd name="T11" fmla="*/ 838 h 1594"/>
                  <a:gd name="T12" fmla="*/ 398 w 796"/>
                  <a:gd name="T13" fmla="*/ 886 h 1594"/>
                  <a:gd name="T14" fmla="*/ 388 w 796"/>
                  <a:gd name="T15" fmla="*/ 930 h 1594"/>
                  <a:gd name="T16" fmla="*/ 374 w 796"/>
                  <a:gd name="T17" fmla="*/ 972 h 1594"/>
                  <a:gd name="T18" fmla="*/ 358 w 796"/>
                  <a:gd name="T19" fmla="*/ 1012 h 1594"/>
                  <a:gd name="T20" fmla="*/ 338 w 796"/>
                  <a:gd name="T21" fmla="*/ 1050 h 1594"/>
                  <a:gd name="T22" fmla="*/ 316 w 796"/>
                  <a:gd name="T23" fmla="*/ 1084 h 1594"/>
                  <a:gd name="T24" fmla="*/ 316 w 796"/>
                  <a:gd name="T25" fmla="*/ 1084 h 1594"/>
                  <a:gd name="T26" fmla="*/ 290 w 796"/>
                  <a:gd name="T27" fmla="*/ 1114 h 1594"/>
                  <a:gd name="T28" fmla="*/ 260 w 796"/>
                  <a:gd name="T29" fmla="*/ 1144 h 1594"/>
                  <a:gd name="T30" fmla="*/ 226 w 796"/>
                  <a:gd name="T31" fmla="*/ 1174 h 1594"/>
                  <a:gd name="T32" fmla="*/ 188 w 796"/>
                  <a:gd name="T33" fmla="*/ 1200 h 1594"/>
                  <a:gd name="T34" fmla="*/ 148 w 796"/>
                  <a:gd name="T35" fmla="*/ 1224 h 1594"/>
                  <a:gd name="T36" fmla="*/ 102 w 796"/>
                  <a:gd name="T37" fmla="*/ 1246 h 1594"/>
                  <a:gd name="T38" fmla="*/ 54 w 796"/>
                  <a:gd name="T39" fmla="*/ 1268 h 1594"/>
                  <a:gd name="T40" fmla="*/ 0 w 796"/>
                  <a:gd name="T41" fmla="*/ 1288 h 1594"/>
                  <a:gd name="T42" fmla="*/ 144 w 796"/>
                  <a:gd name="T43" fmla="*/ 1594 h 1594"/>
                  <a:gd name="T44" fmla="*/ 144 w 796"/>
                  <a:gd name="T45" fmla="*/ 1594 h 1594"/>
                  <a:gd name="T46" fmla="*/ 200 w 796"/>
                  <a:gd name="T47" fmla="*/ 1572 h 1594"/>
                  <a:gd name="T48" fmla="*/ 256 w 796"/>
                  <a:gd name="T49" fmla="*/ 1548 h 1594"/>
                  <a:gd name="T50" fmla="*/ 308 w 796"/>
                  <a:gd name="T51" fmla="*/ 1522 h 1594"/>
                  <a:gd name="T52" fmla="*/ 356 w 796"/>
                  <a:gd name="T53" fmla="*/ 1494 h 1594"/>
                  <a:gd name="T54" fmla="*/ 404 w 796"/>
                  <a:gd name="T55" fmla="*/ 1464 h 1594"/>
                  <a:gd name="T56" fmla="*/ 448 w 796"/>
                  <a:gd name="T57" fmla="*/ 1432 h 1594"/>
                  <a:gd name="T58" fmla="*/ 490 w 796"/>
                  <a:gd name="T59" fmla="*/ 1398 h 1594"/>
                  <a:gd name="T60" fmla="*/ 530 w 796"/>
                  <a:gd name="T61" fmla="*/ 1362 h 1594"/>
                  <a:gd name="T62" fmla="*/ 530 w 796"/>
                  <a:gd name="T63" fmla="*/ 1362 h 1594"/>
                  <a:gd name="T64" fmla="*/ 566 w 796"/>
                  <a:gd name="T65" fmla="*/ 1324 h 1594"/>
                  <a:gd name="T66" fmla="*/ 600 w 796"/>
                  <a:gd name="T67" fmla="*/ 1286 h 1594"/>
                  <a:gd name="T68" fmla="*/ 630 w 796"/>
                  <a:gd name="T69" fmla="*/ 1246 h 1594"/>
                  <a:gd name="T70" fmla="*/ 658 w 796"/>
                  <a:gd name="T71" fmla="*/ 1206 h 1594"/>
                  <a:gd name="T72" fmla="*/ 684 w 796"/>
                  <a:gd name="T73" fmla="*/ 1164 h 1594"/>
                  <a:gd name="T74" fmla="*/ 704 w 796"/>
                  <a:gd name="T75" fmla="*/ 1120 h 1594"/>
                  <a:gd name="T76" fmla="*/ 724 w 796"/>
                  <a:gd name="T77" fmla="*/ 1076 h 1594"/>
                  <a:gd name="T78" fmla="*/ 740 w 796"/>
                  <a:gd name="T79" fmla="*/ 1030 h 1594"/>
                  <a:gd name="T80" fmla="*/ 740 w 796"/>
                  <a:gd name="T81" fmla="*/ 1030 h 1594"/>
                  <a:gd name="T82" fmla="*/ 752 w 796"/>
                  <a:gd name="T83" fmla="*/ 982 h 1594"/>
                  <a:gd name="T84" fmla="*/ 764 w 796"/>
                  <a:gd name="T85" fmla="*/ 930 h 1594"/>
                  <a:gd name="T86" fmla="*/ 774 w 796"/>
                  <a:gd name="T87" fmla="*/ 874 h 1594"/>
                  <a:gd name="T88" fmla="*/ 782 w 796"/>
                  <a:gd name="T89" fmla="*/ 814 h 1594"/>
                  <a:gd name="T90" fmla="*/ 788 w 796"/>
                  <a:gd name="T91" fmla="*/ 748 h 1594"/>
                  <a:gd name="T92" fmla="*/ 792 w 796"/>
                  <a:gd name="T93" fmla="*/ 680 h 1594"/>
                  <a:gd name="T94" fmla="*/ 794 w 796"/>
                  <a:gd name="T95" fmla="*/ 606 h 1594"/>
                  <a:gd name="T96" fmla="*/ 796 w 796"/>
                  <a:gd name="T97" fmla="*/ 528 h 1594"/>
                  <a:gd name="T98" fmla="*/ 796 w 796"/>
                  <a:gd name="T99" fmla="*/ 0 h 1594"/>
                  <a:gd name="T100" fmla="*/ 60 w 796"/>
                  <a:gd name="T101" fmla="*/ 0 h 1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96" h="1594">
                    <a:moveTo>
                      <a:pt x="60" y="0"/>
                    </a:moveTo>
                    <a:lnTo>
                      <a:pt x="60" y="736"/>
                    </a:lnTo>
                    <a:lnTo>
                      <a:pt x="414" y="736"/>
                    </a:lnTo>
                    <a:lnTo>
                      <a:pt x="414" y="736"/>
                    </a:lnTo>
                    <a:lnTo>
                      <a:pt x="412" y="788"/>
                    </a:lnTo>
                    <a:lnTo>
                      <a:pt x="406" y="838"/>
                    </a:lnTo>
                    <a:lnTo>
                      <a:pt x="398" y="886"/>
                    </a:lnTo>
                    <a:lnTo>
                      <a:pt x="388" y="930"/>
                    </a:lnTo>
                    <a:lnTo>
                      <a:pt x="374" y="972"/>
                    </a:lnTo>
                    <a:lnTo>
                      <a:pt x="358" y="1012"/>
                    </a:lnTo>
                    <a:lnTo>
                      <a:pt x="338" y="1050"/>
                    </a:lnTo>
                    <a:lnTo>
                      <a:pt x="316" y="1084"/>
                    </a:lnTo>
                    <a:lnTo>
                      <a:pt x="316" y="1084"/>
                    </a:lnTo>
                    <a:lnTo>
                      <a:pt x="290" y="1114"/>
                    </a:lnTo>
                    <a:lnTo>
                      <a:pt x="260" y="1144"/>
                    </a:lnTo>
                    <a:lnTo>
                      <a:pt x="226" y="1174"/>
                    </a:lnTo>
                    <a:lnTo>
                      <a:pt x="188" y="1200"/>
                    </a:lnTo>
                    <a:lnTo>
                      <a:pt x="148" y="1224"/>
                    </a:lnTo>
                    <a:lnTo>
                      <a:pt x="102" y="1246"/>
                    </a:lnTo>
                    <a:lnTo>
                      <a:pt x="54" y="1268"/>
                    </a:lnTo>
                    <a:lnTo>
                      <a:pt x="0" y="1288"/>
                    </a:lnTo>
                    <a:lnTo>
                      <a:pt x="144" y="1594"/>
                    </a:lnTo>
                    <a:lnTo>
                      <a:pt x="144" y="1594"/>
                    </a:lnTo>
                    <a:lnTo>
                      <a:pt x="200" y="1572"/>
                    </a:lnTo>
                    <a:lnTo>
                      <a:pt x="256" y="1548"/>
                    </a:lnTo>
                    <a:lnTo>
                      <a:pt x="308" y="1522"/>
                    </a:lnTo>
                    <a:lnTo>
                      <a:pt x="356" y="1494"/>
                    </a:lnTo>
                    <a:lnTo>
                      <a:pt x="404" y="1464"/>
                    </a:lnTo>
                    <a:lnTo>
                      <a:pt x="448" y="1432"/>
                    </a:lnTo>
                    <a:lnTo>
                      <a:pt x="490" y="1398"/>
                    </a:lnTo>
                    <a:lnTo>
                      <a:pt x="530" y="1362"/>
                    </a:lnTo>
                    <a:lnTo>
                      <a:pt x="530" y="1362"/>
                    </a:lnTo>
                    <a:lnTo>
                      <a:pt x="566" y="1324"/>
                    </a:lnTo>
                    <a:lnTo>
                      <a:pt x="600" y="1286"/>
                    </a:lnTo>
                    <a:lnTo>
                      <a:pt x="630" y="1246"/>
                    </a:lnTo>
                    <a:lnTo>
                      <a:pt x="658" y="1206"/>
                    </a:lnTo>
                    <a:lnTo>
                      <a:pt x="684" y="1164"/>
                    </a:lnTo>
                    <a:lnTo>
                      <a:pt x="704" y="1120"/>
                    </a:lnTo>
                    <a:lnTo>
                      <a:pt x="724" y="1076"/>
                    </a:lnTo>
                    <a:lnTo>
                      <a:pt x="740" y="1030"/>
                    </a:lnTo>
                    <a:lnTo>
                      <a:pt x="740" y="1030"/>
                    </a:lnTo>
                    <a:lnTo>
                      <a:pt x="752" y="982"/>
                    </a:lnTo>
                    <a:lnTo>
                      <a:pt x="764" y="930"/>
                    </a:lnTo>
                    <a:lnTo>
                      <a:pt x="774" y="874"/>
                    </a:lnTo>
                    <a:lnTo>
                      <a:pt x="782" y="814"/>
                    </a:lnTo>
                    <a:lnTo>
                      <a:pt x="788" y="748"/>
                    </a:lnTo>
                    <a:lnTo>
                      <a:pt x="792" y="680"/>
                    </a:lnTo>
                    <a:lnTo>
                      <a:pt x="794" y="606"/>
                    </a:lnTo>
                    <a:lnTo>
                      <a:pt x="796" y="528"/>
                    </a:lnTo>
                    <a:lnTo>
                      <a:pt x="796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9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69921" y="2087340"/>
            <a:ext cx="226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iso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파일을 열어준다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0" y="981268"/>
            <a:ext cx="335979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5"/>
          <p:cNvSpPr>
            <a:spLocks noChangeAspect="1"/>
          </p:cNvSpPr>
          <p:nvPr/>
        </p:nvSpPr>
        <p:spPr bwMode="auto">
          <a:xfrm rot="5400000">
            <a:off x="2356546" y="3487571"/>
            <a:ext cx="296062" cy="628244"/>
          </a:xfrm>
          <a:custGeom>
            <a:avLst/>
            <a:gdLst>
              <a:gd name="T0" fmla="*/ 258 w 1000"/>
              <a:gd name="T1" fmla="*/ 2068 h 2122"/>
              <a:gd name="T2" fmla="*/ 246 w 1000"/>
              <a:gd name="T3" fmla="*/ 2080 h 2122"/>
              <a:gd name="T4" fmla="*/ 222 w 1000"/>
              <a:gd name="T5" fmla="*/ 2100 h 2122"/>
              <a:gd name="T6" fmla="*/ 194 w 1000"/>
              <a:gd name="T7" fmla="*/ 2114 h 2122"/>
              <a:gd name="T8" fmla="*/ 162 w 1000"/>
              <a:gd name="T9" fmla="*/ 2122 h 2122"/>
              <a:gd name="T10" fmla="*/ 140 w 1000"/>
              <a:gd name="T11" fmla="*/ 2122 h 2122"/>
              <a:gd name="T12" fmla="*/ 126 w 1000"/>
              <a:gd name="T13" fmla="*/ 2122 h 2122"/>
              <a:gd name="T14" fmla="*/ 98 w 1000"/>
              <a:gd name="T15" fmla="*/ 2116 h 2122"/>
              <a:gd name="T16" fmla="*/ 74 w 1000"/>
              <a:gd name="T17" fmla="*/ 2106 h 2122"/>
              <a:gd name="T18" fmla="*/ 50 w 1000"/>
              <a:gd name="T19" fmla="*/ 2090 h 2122"/>
              <a:gd name="T20" fmla="*/ 32 w 1000"/>
              <a:gd name="T21" fmla="*/ 2072 h 2122"/>
              <a:gd name="T22" fmla="*/ 16 w 1000"/>
              <a:gd name="T23" fmla="*/ 2048 h 2122"/>
              <a:gd name="T24" fmla="*/ 6 w 1000"/>
              <a:gd name="T25" fmla="*/ 2024 h 2122"/>
              <a:gd name="T26" fmla="*/ 0 w 1000"/>
              <a:gd name="T27" fmla="*/ 1996 h 2122"/>
              <a:gd name="T28" fmla="*/ 0 w 1000"/>
              <a:gd name="T29" fmla="*/ 1982 h 2122"/>
              <a:gd name="T30" fmla="*/ 4 w 1000"/>
              <a:gd name="T31" fmla="*/ 1948 h 2122"/>
              <a:gd name="T32" fmla="*/ 14 w 1000"/>
              <a:gd name="T33" fmla="*/ 1918 h 2122"/>
              <a:gd name="T34" fmla="*/ 32 w 1000"/>
              <a:gd name="T35" fmla="*/ 1892 h 2122"/>
              <a:gd name="T36" fmla="*/ 54 w 1000"/>
              <a:gd name="T37" fmla="*/ 1870 h 2122"/>
              <a:gd name="T38" fmla="*/ 54 w 1000"/>
              <a:gd name="T39" fmla="*/ 252 h 2122"/>
              <a:gd name="T40" fmla="*/ 42 w 1000"/>
              <a:gd name="T41" fmla="*/ 242 h 2122"/>
              <a:gd name="T42" fmla="*/ 22 w 1000"/>
              <a:gd name="T43" fmla="*/ 218 h 2122"/>
              <a:gd name="T44" fmla="*/ 8 w 1000"/>
              <a:gd name="T45" fmla="*/ 188 h 2122"/>
              <a:gd name="T46" fmla="*/ 0 w 1000"/>
              <a:gd name="T47" fmla="*/ 158 h 2122"/>
              <a:gd name="T48" fmla="*/ 0 w 1000"/>
              <a:gd name="T49" fmla="*/ 140 h 2122"/>
              <a:gd name="T50" fmla="*/ 2 w 1000"/>
              <a:gd name="T51" fmla="*/ 112 h 2122"/>
              <a:gd name="T52" fmla="*/ 10 w 1000"/>
              <a:gd name="T53" fmla="*/ 86 h 2122"/>
              <a:gd name="T54" fmla="*/ 24 w 1000"/>
              <a:gd name="T55" fmla="*/ 62 h 2122"/>
              <a:gd name="T56" fmla="*/ 40 w 1000"/>
              <a:gd name="T57" fmla="*/ 42 h 2122"/>
              <a:gd name="T58" fmla="*/ 62 w 1000"/>
              <a:gd name="T59" fmla="*/ 24 h 2122"/>
              <a:gd name="T60" fmla="*/ 86 w 1000"/>
              <a:gd name="T61" fmla="*/ 10 h 2122"/>
              <a:gd name="T62" fmla="*/ 112 w 1000"/>
              <a:gd name="T63" fmla="*/ 2 h 2122"/>
              <a:gd name="T64" fmla="*/ 140 w 1000"/>
              <a:gd name="T65" fmla="*/ 0 h 2122"/>
              <a:gd name="T66" fmla="*/ 146 w 1000"/>
              <a:gd name="T67" fmla="*/ 0 h 2122"/>
              <a:gd name="T68" fmla="*/ 178 w 1000"/>
              <a:gd name="T69" fmla="*/ 4 h 2122"/>
              <a:gd name="T70" fmla="*/ 208 w 1000"/>
              <a:gd name="T71" fmla="*/ 14 h 2122"/>
              <a:gd name="T72" fmla="*/ 234 w 1000"/>
              <a:gd name="T73" fmla="*/ 32 h 2122"/>
              <a:gd name="T74" fmla="*/ 258 w 1000"/>
              <a:gd name="T75" fmla="*/ 54 h 2122"/>
              <a:gd name="T76" fmla="*/ 970 w 1000"/>
              <a:gd name="T77" fmla="*/ 974 h 2122"/>
              <a:gd name="T78" fmla="*/ 992 w 1000"/>
              <a:gd name="T79" fmla="*/ 1016 h 2122"/>
              <a:gd name="T80" fmla="*/ 1000 w 1000"/>
              <a:gd name="T81" fmla="*/ 1062 h 2122"/>
              <a:gd name="T82" fmla="*/ 992 w 1000"/>
              <a:gd name="T83" fmla="*/ 1106 h 2122"/>
              <a:gd name="T84" fmla="*/ 970 w 1000"/>
              <a:gd name="T85" fmla="*/ 1148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0" h="2122">
                <a:moveTo>
                  <a:pt x="970" y="1148"/>
                </a:moveTo>
                <a:lnTo>
                  <a:pt x="258" y="2068"/>
                </a:lnTo>
                <a:lnTo>
                  <a:pt x="258" y="2068"/>
                </a:lnTo>
                <a:lnTo>
                  <a:pt x="246" y="2080"/>
                </a:lnTo>
                <a:lnTo>
                  <a:pt x="234" y="2092"/>
                </a:lnTo>
                <a:lnTo>
                  <a:pt x="222" y="2100"/>
                </a:lnTo>
                <a:lnTo>
                  <a:pt x="208" y="2108"/>
                </a:lnTo>
                <a:lnTo>
                  <a:pt x="194" y="2114"/>
                </a:lnTo>
                <a:lnTo>
                  <a:pt x="178" y="2118"/>
                </a:lnTo>
                <a:lnTo>
                  <a:pt x="162" y="2122"/>
                </a:lnTo>
                <a:lnTo>
                  <a:pt x="146" y="2122"/>
                </a:lnTo>
                <a:lnTo>
                  <a:pt x="140" y="2122"/>
                </a:lnTo>
                <a:lnTo>
                  <a:pt x="140" y="2122"/>
                </a:lnTo>
                <a:lnTo>
                  <a:pt x="126" y="2122"/>
                </a:lnTo>
                <a:lnTo>
                  <a:pt x="112" y="2120"/>
                </a:lnTo>
                <a:lnTo>
                  <a:pt x="98" y="2116"/>
                </a:lnTo>
                <a:lnTo>
                  <a:pt x="86" y="2112"/>
                </a:lnTo>
                <a:lnTo>
                  <a:pt x="74" y="2106"/>
                </a:lnTo>
                <a:lnTo>
                  <a:pt x="62" y="2098"/>
                </a:lnTo>
                <a:lnTo>
                  <a:pt x="50" y="2090"/>
                </a:lnTo>
                <a:lnTo>
                  <a:pt x="40" y="2082"/>
                </a:lnTo>
                <a:lnTo>
                  <a:pt x="32" y="2072"/>
                </a:lnTo>
                <a:lnTo>
                  <a:pt x="24" y="2060"/>
                </a:lnTo>
                <a:lnTo>
                  <a:pt x="16" y="2048"/>
                </a:lnTo>
                <a:lnTo>
                  <a:pt x="10" y="2036"/>
                </a:lnTo>
                <a:lnTo>
                  <a:pt x="6" y="2024"/>
                </a:lnTo>
                <a:lnTo>
                  <a:pt x="2" y="2010"/>
                </a:lnTo>
                <a:lnTo>
                  <a:pt x="0" y="1996"/>
                </a:lnTo>
                <a:lnTo>
                  <a:pt x="0" y="1982"/>
                </a:lnTo>
                <a:lnTo>
                  <a:pt x="0" y="1982"/>
                </a:lnTo>
                <a:lnTo>
                  <a:pt x="0" y="1964"/>
                </a:lnTo>
                <a:lnTo>
                  <a:pt x="4" y="1948"/>
                </a:lnTo>
                <a:lnTo>
                  <a:pt x="8" y="1934"/>
                </a:lnTo>
                <a:lnTo>
                  <a:pt x="14" y="1918"/>
                </a:lnTo>
                <a:lnTo>
                  <a:pt x="22" y="1906"/>
                </a:lnTo>
                <a:lnTo>
                  <a:pt x="32" y="1892"/>
                </a:lnTo>
                <a:lnTo>
                  <a:pt x="42" y="1880"/>
                </a:lnTo>
                <a:lnTo>
                  <a:pt x="54" y="1870"/>
                </a:lnTo>
                <a:lnTo>
                  <a:pt x="680" y="1062"/>
                </a:lnTo>
                <a:lnTo>
                  <a:pt x="54" y="252"/>
                </a:lnTo>
                <a:lnTo>
                  <a:pt x="54" y="252"/>
                </a:lnTo>
                <a:lnTo>
                  <a:pt x="42" y="242"/>
                </a:lnTo>
                <a:lnTo>
                  <a:pt x="32" y="230"/>
                </a:lnTo>
                <a:lnTo>
                  <a:pt x="22" y="218"/>
                </a:lnTo>
                <a:lnTo>
                  <a:pt x="14" y="204"/>
                </a:lnTo>
                <a:lnTo>
                  <a:pt x="8" y="188"/>
                </a:lnTo>
                <a:lnTo>
                  <a:pt x="4" y="174"/>
                </a:lnTo>
                <a:lnTo>
                  <a:pt x="0" y="158"/>
                </a:lnTo>
                <a:lnTo>
                  <a:pt x="0" y="140"/>
                </a:lnTo>
                <a:lnTo>
                  <a:pt x="0" y="140"/>
                </a:lnTo>
                <a:lnTo>
                  <a:pt x="0" y="126"/>
                </a:lnTo>
                <a:lnTo>
                  <a:pt x="2" y="112"/>
                </a:lnTo>
                <a:lnTo>
                  <a:pt x="6" y="98"/>
                </a:lnTo>
                <a:lnTo>
                  <a:pt x="10" y="86"/>
                </a:lnTo>
                <a:lnTo>
                  <a:pt x="16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4" y="16"/>
                </a:lnTo>
                <a:lnTo>
                  <a:pt x="86" y="10"/>
                </a:lnTo>
                <a:lnTo>
                  <a:pt x="98" y="6"/>
                </a:lnTo>
                <a:lnTo>
                  <a:pt x="112" y="2"/>
                </a:lnTo>
                <a:lnTo>
                  <a:pt x="126" y="0"/>
                </a:lnTo>
                <a:lnTo>
                  <a:pt x="140" y="0"/>
                </a:lnTo>
                <a:lnTo>
                  <a:pt x="146" y="0"/>
                </a:lnTo>
                <a:lnTo>
                  <a:pt x="146" y="0"/>
                </a:lnTo>
                <a:lnTo>
                  <a:pt x="162" y="0"/>
                </a:lnTo>
                <a:lnTo>
                  <a:pt x="178" y="4"/>
                </a:lnTo>
                <a:lnTo>
                  <a:pt x="194" y="8"/>
                </a:lnTo>
                <a:lnTo>
                  <a:pt x="208" y="14"/>
                </a:lnTo>
                <a:lnTo>
                  <a:pt x="222" y="22"/>
                </a:lnTo>
                <a:lnTo>
                  <a:pt x="234" y="32"/>
                </a:lnTo>
                <a:lnTo>
                  <a:pt x="246" y="42"/>
                </a:lnTo>
                <a:lnTo>
                  <a:pt x="258" y="54"/>
                </a:lnTo>
                <a:lnTo>
                  <a:pt x="970" y="974"/>
                </a:lnTo>
                <a:lnTo>
                  <a:pt x="970" y="974"/>
                </a:lnTo>
                <a:lnTo>
                  <a:pt x="982" y="994"/>
                </a:lnTo>
                <a:lnTo>
                  <a:pt x="992" y="1016"/>
                </a:lnTo>
                <a:lnTo>
                  <a:pt x="998" y="1038"/>
                </a:lnTo>
                <a:lnTo>
                  <a:pt x="1000" y="1062"/>
                </a:lnTo>
                <a:lnTo>
                  <a:pt x="998" y="1084"/>
                </a:lnTo>
                <a:lnTo>
                  <a:pt x="992" y="1106"/>
                </a:lnTo>
                <a:lnTo>
                  <a:pt x="982" y="1128"/>
                </a:lnTo>
                <a:lnTo>
                  <a:pt x="970" y="1148"/>
                </a:lnTo>
                <a:lnTo>
                  <a:pt x="970" y="114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ko-KR" altLang="en-US" sz="135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0" y="4100030"/>
            <a:ext cx="4484151" cy="2520000"/>
          </a:xfrm>
          <a:prstGeom prst="rect">
            <a:avLst/>
          </a:prstGeom>
          <a:noFill/>
          <a:ln w="9525">
            <a:solidFill>
              <a:srgbClr val="433C4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5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7764" y="1379394"/>
            <a:ext cx="3946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드라이브에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CentOS_6.7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들어갔는지 확인한다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 OFF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후에 다시 시작하고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리눅스를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설치한다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62463"/>
            <a:ext cx="44767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08" y="2815025"/>
            <a:ext cx="3563992" cy="15049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550572" y="2309648"/>
            <a:ext cx="520262" cy="144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BIOS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8649" y="1203903"/>
            <a:ext cx="7886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setup &gt; System BIOS &gt; Boot settings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 Mode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UEFI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변경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 &gt; Save &gt; Finish</a:t>
            </a: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2" y="1799232"/>
            <a:ext cx="8208892" cy="3772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" y="3206288"/>
            <a:ext cx="8208892" cy="373665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334407" y="2273643"/>
            <a:ext cx="1836683" cy="206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BIOS </a:t>
            </a:r>
            <a:r>
              <a:rPr lang="ko-KR" altLang="en-US" dirty="0"/>
              <a:t>설정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7786" y="1005714"/>
            <a:ext cx="85163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 접속 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누른다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setup &gt; System BIOS &gt; Boot settings -&gt;UEFI Boot setting </a:t>
            </a: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UEFI Boot Sequence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Virtual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Optical Drive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를 맨 위로 올린 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&gt; Save &gt; Finish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53559"/>
            <a:ext cx="8305454" cy="378657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459421" y="2483042"/>
            <a:ext cx="1529255" cy="21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39916" y="5178328"/>
            <a:ext cx="5664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처음 화면에서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Console Preview &gt; Settings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들어간다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16" y="1155791"/>
            <a:ext cx="6313761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81519" y="5116765"/>
            <a:ext cx="47809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Plug-in Type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설정이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Native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되어있는지 확인한다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85" y="1163719"/>
            <a:ext cx="6279429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6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IDRAC </a:t>
            </a:r>
            <a:r>
              <a:rPr lang="ko-KR" altLang="en-US" dirty="0" err="1" smtClean="0">
                <a:solidFill>
                  <a:srgbClr val="FF0000"/>
                </a:solidFill>
              </a:rPr>
              <a:t>미설정시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0343" y="5194074"/>
            <a:ext cx="582331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재부팅을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화면이 켜지면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F10(LIFECYCLE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누르고 기다린다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074" name="Picture 2" descr="S:\!!!!!!!!!!!!!!!!!!내야할것\2(f10눌러야함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73" y="1262333"/>
            <a:ext cx="663685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9185" y="1924189"/>
            <a:ext cx="306299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첫 메인 화면에서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 server for remote access (IDRAC)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선택한다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80" y="1033521"/>
            <a:ext cx="4753435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80" y="4044941"/>
            <a:ext cx="336349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5"/>
          <p:cNvSpPr>
            <a:spLocks noChangeAspect="1"/>
          </p:cNvSpPr>
          <p:nvPr/>
        </p:nvSpPr>
        <p:spPr bwMode="auto">
          <a:xfrm rot="5400000">
            <a:off x="2073096" y="3485109"/>
            <a:ext cx="296062" cy="628244"/>
          </a:xfrm>
          <a:custGeom>
            <a:avLst/>
            <a:gdLst>
              <a:gd name="T0" fmla="*/ 258 w 1000"/>
              <a:gd name="T1" fmla="*/ 2068 h 2122"/>
              <a:gd name="T2" fmla="*/ 246 w 1000"/>
              <a:gd name="T3" fmla="*/ 2080 h 2122"/>
              <a:gd name="T4" fmla="*/ 222 w 1000"/>
              <a:gd name="T5" fmla="*/ 2100 h 2122"/>
              <a:gd name="T6" fmla="*/ 194 w 1000"/>
              <a:gd name="T7" fmla="*/ 2114 h 2122"/>
              <a:gd name="T8" fmla="*/ 162 w 1000"/>
              <a:gd name="T9" fmla="*/ 2122 h 2122"/>
              <a:gd name="T10" fmla="*/ 140 w 1000"/>
              <a:gd name="T11" fmla="*/ 2122 h 2122"/>
              <a:gd name="T12" fmla="*/ 126 w 1000"/>
              <a:gd name="T13" fmla="*/ 2122 h 2122"/>
              <a:gd name="T14" fmla="*/ 98 w 1000"/>
              <a:gd name="T15" fmla="*/ 2116 h 2122"/>
              <a:gd name="T16" fmla="*/ 74 w 1000"/>
              <a:gd name="T17" fmla="*/ 2106 h 2122"/>
              <a:gd name="T18" fmla="*/ 50 w 1000"/>
              <a:gd name="T19" fmla="*/ 2090 h 2122"/>
              <a:gd name="T20" fmla="*/ 32 w 1000"/>
              <a:gd name="T21" fmla="*/ 2072 h 2122"/>
              <a:gd name="T22" fmla="*/ 16 w 1000"/>
              <a:gd name="T23" fmla="*/ 2048 h 2122"/>
              <a:gd name="T24" fmla="*/ 6 w 1000"/>
              <a:gd name="T25" fmla="*/ 2024 h 2122"/>
              <a:gd name="T26" fmla="*/ 0 w 1000"/>
              <a:gd name="T27" fmla="*/ 1996 h 2122"/>
              <a:gd name="T28" fmla="*/ 0 w 1000"/>
              <a:gd name="T29" fmla="*/ 1982 h 2122"/>
              <a:gd name="T30" fmla="*/ 4 w 1000"/>
              <a:gd name="T31" fmla="*/ 1948 h 2122"/>
              <a:gd name="T32" fmla="*/ 14 w 1000"/>
              <a:gd name="T33" fmla="*/ 1918 h 2122"/>
              <a:gd name="T34" fmla="*/ 32 w 1000"/>
              <a:gd name="T35" fmla="*/ 1892 h 2122"/>
              <a:gd name="T36" fmla="*/ 54 w 1000"/>
              <a:gd name="T37" fmla="*/ 1870 h 2122"/>
              <a:gd name="T38" fmla="*/ 54 w 1000"/>
              <a:gd name="T39" fmla="*/ 252 h 2122"/>
              <a:gd name="T40" fmla="*/ 42 w 1000"/>
              <a:gd name="T41" fmla="*/ 242 h 2122"/>
              <a:gd name="T42" fmla="*/ 22 w 1000"/>
              <a:gd name="T43" fmla="*/ 218 h 2122"/>
              <a:gd name="T44" fmla="*/ 8 w 1000"/>
              <a:gd name="T45" fmla="*/ 188 h 2122"/>
              <a:gd name="T46" fmla="*/ 0 w 1000"/>
              <a:gd name="T47" fmla="*/ 158 h 2122"/>
              <a:gd name="T48" fmla="*/ 0 w 1000"/>
              <a:gd name="T49" fmla="*/ 140 h 2122"/>
              <a:gd name="T50" fmla="*/ 2 w 1000"/>
              <a:gd name="T51" fmla="*/ 112 h 2122"/>
              <a:gd name="T52" fmla="*/ 10 w 1000"/>
              <a:gd name="T53" fmla="*/ 86 h 2122"/>
              <a:gd name="T54" fmla="*/ 24 w 1000"/>
              <a:gd name="T55" fmla="*/ 62 h 2122"/>
              <a:gd name="T56" fmla="*/ 40 w 1000"/>
              <a:gd name="T57" fmla="*/ 42 h 2122"/>
              <a:gd name="T58" fmla="*/ 62 w 1000"/>
              <a:gd name="T59" fmla="*/ 24 h 2122"/>
              <a:gd name="T60" fmla="*/ 86 w 1000"/>
              <a:gd name="T61" fmla="*/ 10 h 2122"/>
              <a:gd name="T62" fmla="*/ 112 w 1000"/>
              <a:gd name="T63" fmla="*/ 2 h 2122"/>
              <a:gd name="T64" fmla="*/ 140 w 1000"/>
              <a:gd name="T65" fmla="*/ 0 h 2122"/>
              <a:gd name="T66" fmla="*/ 146 w 1000"/>
              <a:gd name="T67" fmla="*/ 0 h 2122"/>
              <a:gd name="T68" fmla="*/ 178 w 1000"/>
              <a:gd name="T69" fmla="*/ 4 h 2122"/>
              <a:gd name="T70" fmla="*/ 208 w 1000"/>
              <a:gd name="T71" fmla="*/ 14 h 2122"/>
              <a:gd name="T72" fmla="*/ 234 w 1000"/>
              <a:gd name="T73" fmla="*/ 32 h 2122"/>
              <a:gd name="T74" fmla="*/ 258 w 1000"/>
              <a:gd name="T75" fmla="*/ 54 h 2122"/>
              <a:gd name="T76" fmla="*/ 970 w 1000"/>
              <a:gd name="T77" fmla="*/ 974 h 2122"/>
              <a:gd name="T78" fmla="*/ 992 w 1000"/>
              <a:gd name="T79" fmla="*/ 1016 h 2122"/>
              <a:gd name="T80" fmla="*/ 1000 w 1000"/>
              <a:gd name="T81" fmla="*/ 1062 h 2122"/>
              <a:gd name="T82" fmla="*/ 992 w 1000"/>
              <a:gd name="T83" fmla="*/ 1106 h 2122"/>
              <a:gd name="T84" fmla="*/ 970 w 1000"/>
              <a:gd name="T85" fmla="*/ 1148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0" h="2122">
                <a:moveTo>
                  <a:pt x="970" y="1148"/>
                </a:moveTo>
                <a:lnTo>
                  <a:pt x="258" y="2068"/>
                </a:lnTo>
                <a:lnTo>
                  <a:pt x="258" y="2068"/>
                </a:lnTo>
                <a:lnTo>
                  <a:pt x="246" y="2080"/>
                </a:lnTo>
                <a:lnTo>
                  <a:pt x="234" y="2092"/>
                </a:lnTo>
                <a:lnTo>
                  <a:pt x="222" y="2100"/>
                </a:lnTo>
                <a:lnTo>
                  <a:pt x="208" y="2108"/>
                </a:lnTo>
                <a:lnTo>
                  <a:pt x="194" y="2114"/>
                </a:lnTo>
                <a:lnTo>
                  <a:pt x="178" y="2118"/>
                </a:lnTo>
                <a:lnTo>
                  <a:pt x="162" y="2122"/>
                </a:lnTo>
                <a:lnTo>
                  <a:pt x="146" y="2122"/>
                </a:lnTo>
                <a:lnTo>
                  <a:pt x="140" y="2122"/>
                </a:lnTo>
                <a:lnTo>
                  <a:pt x="140" y="2122"/>
                </a:lnTo>
                <a:lnTo>
                  <a:pt x="126" y="2122"/>
                </a:lnTo>
                <a:lnTo>
                  <a:pt x="112" y="2120"/>
                </a:lnTo>
                <a:lnTo>
                  <a:pt x="98" y="2116"/>
                </a:lnTo>
                <a:lnTo>
                  <a:pt x="86" y="2112"/>
                </a:lnTo>
                <a:lnTo>
                  <a:pt x="74" y="2106"/>
                </a:lnTo>
                <a:lnTo>
                  <a:pt x="62" y="2098"/>
                </a:lnTo>
                <a:lnTo>
                  <a:pt x="50" y="2090"/>
                </a:lnTo>
                <a:lnTo>
                  <a:pt x="40" y="2082"/>
                </a:lnTo>
                <a:lnTo>
                  <a:pt x="32" y="2072"/>
                </a:lnTo>
                <a:lnTo>
                  <a:pt x="24" y="2060"/>
                </a:lnTo>
                <a:lnTo>
                  <a:pt x="16" y="2048"/>
                </a:lnTo>
                <a:lnTo>
                  <a:pt x="10" y="2036"/>
                </a:lnTo>
                <a:lnTo>
                  <a:pt x="6" y="2024"/>
                </a:lnTo>
                <a:lnTo>
                  <a:pt x="2" y="2010"/>
                </a:lnTo>
                <a:lnTo>
                  <a:pt x="0" y="1996"/>
                </a:lnTo>
                <a:lnTo>
                  <a:pt x="0" y="1982"/>
                </a:lnTo>
                <a:lnTo>
                  <a:pt x="0" y="1982"/>
                </a:lnTo>
                <a:lnTo>
                  <a:pt x="0" y="1964"/>
                </a:lnTo>
                <a:lnTo>
                  <a:pt x="4" y="1948"/>
                </a:lnTo>
                <a:lnTo>
                  <a:pt x="8" y="1934"/>
                </a:lnTo>
                <a:lnTo>
                  <a:pt x="14" y="1918"/>
                </a:lnTo>
                <a:lnTo>
                  <a:pt x="22" y="1906"/>
                </a:lnTo>
                <a:lnTo>
                  <a:pt x="32" y="1892"/>
                </a:lnTo>
                <a:lnTo>
                  <a:pt x="42" y="1880"/>
                </a:lnTo>
                <a:lnTo>
                  <a:pt x="54" y="1870"/>
                </a:lnTo>
                <a:lnTo>
                  <a:pt x="680" y="1062"/>
                </a:lnTo>
                <a:lnTo>
                  <a:pt x="54" y="252"/>
                </a:lnTo>
                <a:lnTo>
                  <a:pt x="54" y="252"/>
                </a:lnTo>
                <a:lnTo>
                  <a:pt x="42" y="242"/>
                </a:lnTo>
                <a:lnTo>
                  <a:pt x="32" y="230"/>
                </a:lnTo>
                <a:lnTo>
                  <a:pt x="22" y="218"/>
                </a:lnTo>
                <a:lnTo>
                  <a:pt x="14" y="204"/>
                </a:lnTo>
                <a:lnTo>
                  <a:pt x="8" y="188"/>
                </a:lnTo>
                <a:lnTo>
                  <a:pt x="4" y="174"/>
                </a:lnTo>
                <a:lnTo>
                  <a:pt x="0" y="158"/>
                </a:lnTo>
                <a:lnTo>
                  <a:pt x="0" y="140"/>
                </a:lnTo>
                <a:lnTo>
                  <a:pt x="0" y="140"/>
                </a:lnTo>
                <a:lnTo>
                  <a:pt x="0" y="126"/>
                </a:lnTo>
                <a:lnTo>
                  <a:pt x="2" y="112"/>
                </a:lnTo>
                <a:lnTo>
                  <a:pt x="6" y="98"/>
                </a:lnTo>
                <a:lnTo>
                  <a:pt x="10" y="86"/>
                </a:lnTo>
                <a:lnTo>
                  <a:pt x="16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4" y="16"/>
                </a:lnTo>
                <a:lnTo>
                  <a:pt x="86" y="10"/>
                </a:lnTo>
                <a:lnTo>
                  <a:pt x="98" y="6"/>
                </a:lnTo>
                <a:lnTo>
                  <a:pt x="112" y="2"/>
                </a:lnTo>
                <a:lnTo>
                  <a:pt x="126" y="0"/>
                </a:lnTo>
                <a:lnTo>
                  <a:pt x="140" y="0"/>
                </a:lnTo>
                <a:lnTo>
                  <a:pt x="146" y="0"/>
                </a:lnTo>
                <a:lnTo>
                  <a:pt x="146" y="0"/>
                </a:lnTo>
                <a:lnTo>
                  <a:pt x="162" y="0"/>
                </a:lnTo>
                <a:lnTo>
                  <a:pt x="178" y="4"/>
                </a:lnTo>
                <a:lnTo>
                  <a:pt x="194" y="8"/>
                </a:lnTo>
                <a:lnTo>
                  <a:pt x="208" y="14"/>
                </a:lnTo>
                <a:lnTo>
                  <a:pt x="222" y="22"/>
                </a:lnTo>
                <a:lnTo>
                  <a:pt x="234" y="32"/>
                </a:lnTo>
                <a:lnTo>
                  <a:pt x="246" y="42"/>
                </a:lnTo>
                <a:lnTo>
                  <a:pt x="258" y="54"/>
                </a:lnTo>
                <a:lnTo>
                  <a:pt x="970" y="974"/>
                </a:lnTo>
                <a:lnTo>
                  <a:pt x="970" y="974"/>
                </a:lnTo>
                <a:lnTo>
                  <a:pt x="982" y="994"/>
                </a:lnTo>
                <a:lnTo>
                  <a:pt x="992" y="1016"/>
                </a:lnTo>
                <a:lnTo>
                  <a:pt x="998" y="1038"/>
                </a:lnTo>
                <a:lnTo>
                  <a:pt x="1000" y="1062"/>
                </a:lnTo>
                <a:lnTo>
                  <a:pt x="998" y="1084"/>
                </a:lnTo>
                <a:lnTo>
                  <a:pt x="992" y="1106"/>
                </a:lnTo>
                <a:lnTo>
                  <a:pt x="982" y="1128"/>
                </a:lnTo>
                <a:lnTo>
                  <a:pt x="970" y="1148"/>
                </a:lnTo>
                <a:lnTo>
                  <a:pt x="970" y="114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157447"/>
            <a:ext cx="41101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IDRAC Settings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선택한다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15262" y="5393008"/>
            <a:ext cx="511346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 그림대로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세팅을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해준다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중요한 점은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Enable NIC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Enabled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되어있어야 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824" y="1269559"/>
            <a:ext cx="5275795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41922" y="5391981"/>
            <a:ext cx="566015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 그림대로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세팅을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해준다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Enable DHCP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Disabled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되어있어야 주소를 적을 수 있다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34" y="1262321"/>
            <a:ext cx="5277732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8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39914" y="5243151"/>
            <a:ext cx="566416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Explorer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주소록에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입력한다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아래에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웹페이지로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이동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권장하지 않음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96" y="1254835"/>
            <a:ext cx="5527004" cy="3600000"/>
          </a:xfrm>
          <a:prstGeom prst="rect">
            <a:avLst/>
          </a:prstGeom>
          <a:noFill/>
          <a:ln w="9525">
            <a:solidFill>
              <a:srgbClr val="433C4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89316" y="5152411"/>
            <a:ext cx="2565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초기세팅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root /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calvin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Domain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그대로 둔다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03" y="1240550"/>
            <a:ext cx="4450394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9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7559" y="5107539"/>
            <a:ext cx="7859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해당서버의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IDRAC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아이피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확인방법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-&gt; System -&gt; Main System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Chasssis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-&gt; Remote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Acess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해당아이피확인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914938"/>
            <a:ext cx="8258677" cy="40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30457" y="5107539"/>
            <a:ext cx="448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Preview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클릭한다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4" y="1243860"/>
            <a:ext cx="703839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3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18212" y="1955925"/>
            <a:ext cx="299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Macros -&gt;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Ctrl+Alt+Del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클릭하면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로그인이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5" y="957535"/>
            <a:ext cx="448537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5"/>
          <p:cNvSpPr>
            <a:spLocks noChangeAspect="1"/>
          </p:cNvSpPr>
          <p:nvPr/>
        </p:nvSpPr>
        <p:spPr bwMode="auto">
          <a:xfrm rot="5400000">
            <a:off x="2880923" y="3456715"/>
            <a:ext cx="296062" cy="628244"/>
          </a:xfrm>
          <a:custGeom>
            <a:avLst/>
            <a:gdLst>
              <a:gd name="T0" fmla="*/ 258 w 1000"/>
              <a:gd name="T1" fmla="*/ 2068 h 2122"/>
              <a:gd name="T2" fmla="*/ 246 w 1000"/>
              <a:gd name="T3" fmla="*/ 2080 h 2122"/>
              <a:gd name="T4" fmla="*/ 222 w 1000"/>
              <a:gd name="T5" fmla="*/ 2100 h 2122"/>
              <a:gd name="T6" fmla="*/ 194 w 1000"/>
              <a:gd name="T7" fmla="*/ 2114 h 2122"/>
              <a:gd name="T8" fmla="*/ 162 w 1000"/>
              <a:gd name="T9" fmla="*/ 2122 h 2122"/>
              <a:gd name="T10" fmla="*/ 140 w 1000"/>
              <a:gd name="T11" fmla="*/ 2122 h 2122"/>
              <a:gd name="T12" fmla="*/ 126 w 1000"/>
              <a:gd name="T13" fmla="*/ 2122 h 2122"/>
              <a:gd name="T14" fmla="*/ 98 w 1000"/>
              <a:gd name="T15" fmla="*/ 2116 h 2122"/>
              <a:gd name="T16" fmla="*/ 74 w 1000"/>
              <a:gd name="T17" fmla="*/ 2106 h 2122"/>
              <a:gd name="T18" fmla="*/ 50 w 1000"/>
              <a:gd name="T19" fmla="*/ 2090 h 2122"/>
              <a:gd name="T20" fmla="*/ 32 w 1000"/>
              <a:gd name="T21" fmla="*/ 2072 h 2122"/>
              <a:gd name="T22" fmla="*/ 16 w 1000"/>
              <a:gd name="T23" fmla="*/ 2048 h 2122"/>
              <a:gd name="T24" fmla="*/ 6 w 1000"/>
              <a:gd name="T25" fmla="*/ 2024 h 2122"/>
              <a:gd name="T26" fmla="*/ 0 w 1000"/>
              <a:gd name="T27" fmla="*/ 1996 h 2122"/>
              <a:gd name="T28" fmla="*/ 0 w 1000"/>
              <a:gd name="T29" fmla="*/ 1982 h 2122"/>
              <a:gd name="T30" fmla="*/ 4 w 1000"/>
              <a:gd name="T31" fmla="*/ 1948 h 2122"/>
              <a:gd name="T32" fmla="*/ 14 w 1000"/>
              <a:gd name="T33" fmla="*/ 1918 h 2122"/>
              <a:gd name="T34" fmla="*/ 32 w 1000"/>
              <a:gd name="T35" fmla="*/ 1892 h 2122"/>
              <a:gd name="T36" fmla="*/ 54 w 1000"/>
              <a:gd name="T37" fmla="*/ 1870 h 2122"/>
              <a:gd name="T38" fmla="*/ 54 w 1000"/>
              <a:gd name="T39" fmla="*/ 252 h 2122"/>
              <a:gd name="T40" fmla="*/ 42 w 1000"/>
              <a:gd name="T41" fmla="*/ 242 h 2122"/>
              <a:gd name="T42" fmla="*/ 22 w 1000"/>
              <a:gd name="T43" fmla="*/ 218 h 2122"/>
              <a:gd name="T44" fmla="*/ 8 w 1000"/>
              <a:gd name="T45" fmla="*/ 188 h 2122"/>
              <a:gd name="T46" fmla="*/ 0 w 1000"/>
              <a:gd name="T47" fmla="*/ 158 h 2122"/>
              <a:gd name="T48" fmla="*/ 0 w 1000"/>
              <a:gd name="T49" fmla="*/ 140 h 2122"/>
              <a:gd name="T50" fmla="*/ 2 w 1000"/>
              <a:gd name="T51" fmla="*/ 112 h 2122"/>
              <a:gd name="T52" fmla="*/ 10 w 1000"/>
              <a:gd name="T53" fmla="*/ 86 h 2122"/>
              <a:gd name="T54" fmla="*/ 24 w 1000"/>
              <a:gd name="T55" fmla="*/ 62 h 2122"/>
              <a:gd name="T56" fmla="*/ 40 w 1000"/>
              <a:gd name="T57" fmla="*/ 42 h 2122"/>
              <a:gd name="T58" fmla="*/ 62 w 1000"/>
              <a:gd name="T59" fmla="*/ 24 h 2122"/>
              <a:gd name="T60" fmla="*/ 86 w 1000"/>
              <a:gd name="T61" fmla="*/ 10 h 2122"/>
              <a:gd name="T62" fmla="*/ 112 w 1000"/>
              <a:gd name="T63" fmla="*/ 2 h 2122"/>
              <a:gd name="T64" fmla="*/ 140 w 1000"/>
              <a:gd name="T65" fmla="*/ 0 h 2122"/>
              <a:gd name="T66" fmla="*/ 146 w 1000"/>
              <a:gd name="T67" fmla="*/ 0 h 2122"/>
              <a:gd name="T68" fmla="*/ 178 w 1000"/>
              <a:gd name="T69" fmla="*/ 4 h 2122"/>
              <a:gd name="T70" fmla="*/ 208 w 1000"/>
              <a:gd name="T71" fmla="*/ 14 h 2122"/>
              <a:gd name="T72" fmla="*/ 234 w 1000"/>
              <a:gd name="T73" fmla="*/ 32 h 2122"/>
              <a:gd name="T74" fmla="*/ 258 w 1000"/>
              <a:gd name="T75" fmla="*/ 54 h 2122"/>
              <a:gd name="T76" fmla="*/ 970 w 1000"/>
              <a:gd name="T77" fmla="*/ 974 h 2122"/>
              <a:gd name="T78" fmla="*/ 992 w 1000"/>
              <a:gd name="T79" fmla="*/ 1016 h 2122"/>
              <a:gd name="T80" fmla="*/ 1000 w 1000"/>
              <a:gd name="T81" fmla="*/ 1062 h 2122"/>
              <a:gd name="T82" fmla="*/ 992 w 1000"/>
              <a:gd name="T83" fmla="*/ 1106 h 2122"/>
              <a:gd name="T84" fmla="*/ 970 w 1000"/>
              <a:gd name="T85" fmla="*/ 1148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0" h="2122">
                <a:moveTo>
                  <a:pt x="970" y="1148"/>
                </a:moveTo>
                <a:lnTo>
                  <a:pt x="258" y="2068"/>
                </a:lnTo>
                <a:lnTo>
                  <a:pt x="258" y="2068"/>
                </a:lnTo>
                <a:lnTo>
                  <a:pt x="246" y="2080"/>
                </a:lnTo>
                <a:lnTo>
                  <a:pt x="234" y="2092"/>
                </a:lnTo>
                <a:lnTo>
                  <a:pt x="222" y="2100"/>
                </a:lnTo>
                <a:lnTo>
                  <a:pt x="208" y="2108"/>
                </a:lnTo>
                <a:lnTo>
                  <a:pt x="194" y="2114"/>
                </a:lnTo>
                <a:lnTo>
                  <a:pt x="178" y="2118"/>
                </a:lnTo>
                <a:lnTo>
                  <a:pt x="162" y="2122"/>
                </a:lnTo>
                <a:lnTo>
                  <a:pt x="146" y="2122"/>
                </a:lnTo>
                <a:lnTo>
                  <a:pt x="140" y="2122"/>
                </a:lnTo>
                <a:lnTo>
                  <a:pt x="140" y="2122"/>
                </a:lnTo>
                <a:lnTo>
                  <a:pt x="126" y="2122"/>
                </a:lnTo>
                <a:lnTo>
                  <a:pt x="112" y="2120"/>
                </a:lnTo>
                <a:lnTo>
                  <a:pt x="98" y="2116"/>
                </a:lnTo>
                <a:lnTo>
                  <a:pt x="86" y="2112"/>
                </a:lnTo>
                <a:lnTo>
                  <a:pt x="74" y="2106"/>
                </a:lnTo>
                <a:lnTo>
                  <a:pt x="62" y="2098"/>
                </a:lnTo>
                <a:lnTo>
                  <a:pt x="50" y="2090"/>
                </a:lnTo>
                <a:lnTo>
                  <a:pt x="40" y="2082"/>
                </a:lnTo>
                <a:lnTo>
                  <a:pt x="32" y="2072"/>
                </a:lnTo>
                <a:lnTo>
                  <a:pt x="24" y="2060"/>
                </a:lnTo>
                <a:lnTo>
                  <a:pt x="16" y="2048"/>
                </a:lnTo>
                <a:lnTo>
                  <a:pt x="10" y="2036"/>
                </a:lnTo>
                <a:lnTo>
                  <a:pt x="6" y="2024"/>
                </a:lnTo>
                <a:lnTo>
                  <a:pt x="2" y="2010"/>
                </a:lnTo>
                <a:lnTo>
                  <a:pt x="0" y="1996"/>
                </a:lnTo>
                <a:lnTo>
                  <a:pt x="0" y="1982"/>
                </a:lnTo>
                <a:lnTo>
                  <a:pt x="0" y="1982"/>
                </a:lnTo>
                <a:lnTo>
                  <a:pt x="0" y="1964"/>
                </a:lnTo>
                <a:lnTo>
                  <a:pt x="4" y="1948"/>
                </a:lnTo>
                <a:lnTo>
                  <a:pt x="8" y="1934"/>
                </a:lnTo>
                <a:lnTo>
                  <a:pt x="14" y="1918"/>
                </a:lnTo>
                <a:lnTo>
                  <a:pt x="22" y="1906"/>
                </a:lnTo>
                <a:lnTo>
                  <a:pt x="32" y="1892"/>
                </a:lnTo>
                <a:lnTo>
                  <a:pt x="42" y="1880"/>
                </a:lnTo>
                <a:lnTo>
                  <a:pt x="54" y="1870"/>
                </a:lnTo>
                <a:lnTo>
                  <a:pt x="680" y="1062"/>
                </a:lnTo>
                <a:lnTo>
                  <a:pt x="54" y="252"/>
                </a:lnTo>
                <a:lnTo>
                  <a:pt x="54" y="252"/>
                </a:lnTo>
                <a:lnTo>
                  <a:pt x="42" y="242"/>
                </a:lnTo>
                <a:lnTo>
                  <a:pt x="32" y="230"/>
                </a:lnTo>
                <a:lnTo>
                  <a:pt x="22" y="218"/>
                </a:lnTo>
                <a:lnTo>
                  <a:pt x="14" y="204"/>
                </a:lnTo>
                <a:lnTo>
                  <a:pt x="8" y="188"/>
                </a:lnTo>
                <a:lnTo>
                  <a:pt x="4" y="174"/>
                </a:lnTo>
                <a:lnTo>
                  <a:pt x="0" y="158"/>
                </a:lnTo>
                <a:lnTo>
                  <a:pt x="0" y="140"/>
                </a:lnTo>
                <a:lnTo>
                  <a:pt x="0" y="140"/>
                </a:lnTo>
                <a:lnTo>
                  <a:pt x="0" y="126"/>
                </a:lnTo>
                <a:lnTo>
                  <a:pt x="2" y="112"/>
                </a:lnTo>
                <a:lnTo>
                  <a:pt x="6" y="98"/>
                </a:lnTo>
                <a:lnTo>
                  <a:pt x="10" y="86"/>
                </a:lnTo>
                <a:lnTo>
                  <a:pt x="16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4" y="16"/>
                </a:lnTo>
                <a:lnTo>
                  <a:pt x="86" y="10"/>
                </a:lnTo>
                <a:lnTo>
                  <a:pt x="98" y="6"/>
                </a:lnTo>
                <a:lnTo>
                  <a:pt x="112" y="2"/>
                </a:lnTo>
                <a:lnTo>
                  <a:pt x="126" y="0"/>
                </a:lnTo>
                <a:lnTo>
                  <a:pt x="140" y="0"/>
                </a:lnTo>
                <a:lnTo>
                  <a:pt x="146" y="0"/>
                </a:lnTo>
                <a:lnTo>
                  <a:pt x="146" y="0"/>
                </a:lnTo>
                <a:lnTo>
                  <a:pt x="162" y="0"/>
                </a:lnTo>
                <a:lnTo>
                  <a:pt x="178" y="4"/>
                </a:lnTo>
                <a:lnTo>
                  <a:pt x="194" y="8"/>
                </a:lnTo>
                <a:lnTo>
                  <a:pt x="208" y="14"/>
                </a:lnTo>
                <a:lnTo>
                  <a:pt x="222" y="22"/>
                </a:lnTo>
                <a:lnTo>
                  <a:pt x="234" y="32"/>
                </a:lnTo>
                <a:lnTo>
                  <a:pt x="246" y="42"/>
                </a:lnTo>
                <a:lnTo>
                  <a:pt x="258" y="54"/>
                </a:lnTo>
                <a:lnTo>
                  <a:pt x="970" y="974"/>
                </a:lnTo>
                <a:lnTo>
                  <a:pt x="970" y="974"/>
                </a:lnTo>
                <a:lnTo>
                  <a:pt x="982" y="994"/>
                </a:lnTo>
                <a:lnTo>
                  <a:pt x="992" y="1016"/>
                </a:lnTo>
                <a:lnTo>
                  <a:pt x="998" y="1038"/>
                </a:lnTo>
                <a:lnTo>
                  <a:pt x="1000" y="1062"/>
                </a:lnTo>
                <a:lnTo>
                  <a:pt x="998" y="1084"/>
                </a:lnTo>
                <a:lnTo>
                  <a:pt x="992" y="1106"/>
                </a:lnTo>
                <a:lnTo>
                  <a:pt x="982" y="1128"/>
                </a:lnTo>
                <a:lnTo>
                  <a:pt x="970" y="1148"/>
                </a:lnTo>
                <a:lnTo>
                  <a:pt x="970" y="114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ko-KR" altLang="en-US" sz="135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97" y="4066900"/>
            <a:ext cx="4478515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18213" y="5173010"/>
            <a:ext cx="307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View -&gt; Full Screen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클릭한다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6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46959" y="5178396"/>
            <a:ext cx="40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가상 미디어에 연결한다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                Virtual Media -&gt; Connect Virtual Media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20" y="1261226"/>
            <a:ext cx="6428229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2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32334" y="5169011"/>
            <a:ext cx="429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Media -&gt; Map CD/DVD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92" y="1265389"/>
            <a:ext cx="6419681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8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IDRAC </a:t>
            </a:r>
            <a:r>
              <a:rPr lang="ko-KR" altLang="en-US" dirty="0"/>
              <a:t>사용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56842" y="2064636"/>
            <a:ext cx="425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CentOS-6.7-x86_64-bin-DVD.iso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넣어준다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 Device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2" y="1173968"/>
            <a:ext cx="3362351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2" y="4482812"/>
            <a:ext cx="4991100" cy="1771650"/>
          </a:xfrm>
          <a:prstGeom prst="rect">
            <a:avLst/>
          </a:prstGeom>
          <a:noFill/>
          <a:ln w="9525">
            <a:solidFill>
              <a:srgbClr val="433C4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5"/>
          <p:cNvSpPr>
            <a:spLocks noChangeAspect="1"/>
          </p:cNvSpPr>
          <p:nvPr/>
        </p:nvSpPr>
        <p:spPr bwMode="auto">
          <a:xfrm rot="5400000">
            <a:off x="2159236" y="3752777"/>
            <a:ext cx="296062" cy="628244"/>
          </a:xfrm>
          <a:custGeom>
            <a:avLst/>
            <a:gdLst>
              <a:gd name="T0" fmla="*/ 258 w 1000"/>
              <a:gd name="T1" fmla="*/ 2068 h 2122"/>
              <a:gd name="T2" fmla="*/ 246 w 1000"/>
              <a:gd name="T3" fmla="*/ 2080 h 2122"/>
              <a:gd name="T4" fmla="*/ 222 w 1000"/>
              <a:gd name="T5" fmla="*/ 2100 h 2122"/>
              <a:gd name="T6" fmla="*/ 194 w 1000"/>
              <a:gd name="T7" fmla="*/ 2114 h 2122"/>
              <a:gd name="T8" fmla="*/ 162 w 1000"/>
              <a:gd name="T9" fmla="*/ 2122 h 2122"/>
              <a:gd name="T10" fmla="*/ 140 w 1000"/>
              <a:gd name="T11" fmla="*/ 2122 h 2122"/>
              <a:gd name="T12" fmla="*/ 126 w 1000"/>
              <a:gd name="T13" fmla="*/ 2122 h 2122"/>
              <a:gd name="T14" fmla="*/ 98 w 1000"/>
              <a:gd name="T15" fmla="*/ 2116 h 2122"/>
              <a:gd name="T16" fmla="*/ 74 w 1000"/>
              <a:gd name="T17" fmla="*/ 2106 h 2122"/>
              <a:gd name="T18" fmla="*/ 50 w 1000"/>
              <a:gd name="T19" fmla="*/ 2090 h 2122"/>
              <a:gd name="T20" fmla="*/ 32 w 1000"/>
              <a:gd name="T21" fmla="*/ 2072 h 2122"/>
              <a:gd name="T22" fmla="*/ 16 w 1000"/>
              <a:gd name="T23" fmla="*/ 2048 h 2122"/>
              <a:gd name="T24" fmla="*/ 6 w 1000"/>
              <a:gd name="T25" fmla="*/ 2024 h 2122"/>
              <a:gd name="T26" fmla="*/ 0 w 1000"/>
              <a:gd name="T27" fmla="*/ 1996 h 2122"/>
              <a:gd name="T28" fmla="*/ 0 w 1000"/>
              <a:gd name="T29" fmla="*/ 1982 h 2122"/>
              <a:gd name="T30" fmla="*/ 4 w 1000"/>
              <a:gd name="T31" fmla="*/ 1948 h 2122"/>
              <a:gd name="T32" fmla="*/ 14 w 1000"/>
              <a:gd name="T33" fmla="*/ 1918 h 2122"/>
              <a:gd name="T34" fmla="*/ 32 w 1000"/>
              <a:gd name="T35" fmla="*/ 1892 h 2122"/>
              <a:gd name="T36" fmla="*/ 54 w 1000"/>
              <a:gd name="T37" fmla="*/ 1870 h 2122"/>
              <a:gd name="T38" fmla="*/ 54 w 1000"/>
              <a:gd name="T39" fmla="*/ 252 h 2122"/>
              <a:gd name="T40" fmla="*/ 42 w 1000"/>
              <a:gd name="T41" fmla="*/ 242 h 2122"/>
              <a:gd name="T42" fmla="*/ 22 w 1000"/>
              <a:gd name="T43" fmla="*/ 218 h 2122"/>
              <a:gd name="T44" fmla="*/ 8 w 1000"/>
              <a:gd name="T45" fmla="*/ 188 h 2122"/>
              <a:gd name="T46" fmla="*/ 0 w 1000"/>
              <a:gd name="T47" fmla="*/ 158 h 2122"/>
              <a:gd name="T48" fmla="*/ 0 w 1000"/>
              <a:gd name="T49" fmla="*/ 140 h 2122"/>
              <a:gd name="T50" fmla="*/ 2 w 1000"/>
              <a:gd name="T51" fmla="*/ 112 h 2122"/>
              <a:gd name="T52" fmla="*/ 10 w 1000"/>
              <a:gd name="T53" fmla="*/ 86 h 2122"/>
              <a:gd name="T54" fmla="*/ 24 w 1000"/>
              <a:gd name="T55" fmla="*/ 62 h 2122"/>
              <a:gd name="T56" fmla="*/ 40 w 1000"/>
              <a:gd name="T57" fmla="*/ 42 h 2122"/>
              <a:gd name="T58" fmla="*/ 62 w 1000"/>
              <a:gd name="T59" fmla="*/ 24 h 2122"/>
              <a:gd name="T60" fmla="*/ 86 w 1000"/>
              <a:gd name="T61" fmla="*/ 10 h 2122"/>
              <a:gd name="T62" fmla="*/ 112 w 1000"/>
              <a:gd name="T63" fmla="*/ 2 h 2122"/>
              <a:gd name="T64" fmla="*/ 140 w 1000"/>
              <a:gd name="T65" fmla="*/ 0 h 2122"/>
              <a:gd name="T66" fmla="*/ 146 w 1000"/>
              <a:gd name="T67" fmla="*/ 0 h 2122"/>
              <a:gd name="T68" fmla="*/ 178 w 1000"/>
              <a:gd name="T69" fmla="*/ 4 h 2122"/>
              <a:gd name="T70" fmla="*/ 208 w 1000"/>
              <a:gd name="T71" fmla="*/ 14 h 2122"/>
              <a:gd name="T72" fmla="*/ 234 w 1000"/>
              <a:gd name="T73" fmla="*/ 32 h 2122"/>
              <a:gd name="T74" fmla="*/ 258 w 1000"/>
              <a:gd name="T75" fmla="*/ 54 h 2122"/>
              <a:gd name="T76" fmla="*/ 970 w 1000"/>
              <a:gd name="T77" fmla="*/ 974 h 2122"/>
              <a:gd name="T78" fmla="*/ 992 w 1000"/>
              <a:gd name="T79" fmla="*/ 1016 h 2122"/>
              <a:gd name="T80" fmla="*/ 1000 w 1000"/>
              <a:gd name="T81" fmla="*/ 1062 h 2122"/>
              <a:gd name="T82" fmla="*/ 992 w 1000"/>
              <a:gd name="T83" fmla="*/ 1106 h 2122"/>
              <a:gd name="T84" fmla="*/ 970 w 1000"/>
              <a:gd name="T85" fmla="*/ 1148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0" h="2122">
                <a:moveTo>
                  <a:pt x="970" y="1148"/>
                </a:moveTo>
                <a:lnTo>
                  <a:pt x="258" y="2068"/>
                </a:lnTo>
                <a:lnTo>
                  <a:pt x="258" y="2068"/>
                </a:lnTo>
                <a:lnTo>
                  <a:pt x="246" y="2080"/>
                </a:lnTo>
                <a:lnTo>
                  <a:pt x="234" y="2092"/>
                </a:lnTo>
                <a:lnTo>
                  <a:pt x="222" y="2100"/>
                </a:lnTo>
                <a:lnTo>
                  <a:pt x="208" y="2108"/>
                </a:lnTo>
                <a:lnTo>
                  <a:pt x="194" y="2114"/>
                </a:lnTo>
                <a:lnTo>
                  <a:pt x="178" y="2118"/>
                </a:lnTo>
                <a:lnTo>
                  <a:pt x="162" y="2122"/>
                </a:lnTo>
                <a:lnTo>
                  <a:pt x="146" y="2122"/>
                </a:lnTo>
                <a:lnTo>
                  <a:pt x="140" y="2122"/>
                </a:lnTo>
                <a:lnTo>
                  <a:pt x="140" y="2122"/>
                </a:lnTo>
                <a:lnTo>
                  <a:pt x="126" y="2122"/>
                </a:lnTo>
                <a:lnTo>
                  <a:pt x="112" y="2120"/>
                </a:lnTo>
                <a:lnTo>
                  <a:pt x="98" y="2116"/>
                </a:lnTo>
                <a:lnTo>
                  <a:pt x="86" y="2112"/>
                </a:lnTo>
                <a:lnTo>
                  <a:pt x="74" y="2106"/>
                </a:lnTo>
                <a:lnTo>
                  <a:pt x="62" y="2098"/>
                </a:lnTo>
                <a:lnTo>
                  <a:pt x="50" y="2090"/>
                </a:lnTo>
                <a:lnTo>
                  <a:pt x="40" y="2082"/>
                </a:lnTo>
                <a:lnTo>
                  <a:pt x="32" y="2072"/>
                </a:lnTo>
                <a:lnTo>
                  <a:pt x="24" y="2060"/>
                </a:lnTo>
                <a:lnTo>
                  <a:pt x="16" y="2048"/>
                </a:lnTo>
                <a:lnTo>
                  <a:pt x="10" y="2036"/>
                </a:lnTo>
                <a:lnTo>
                  <a:pt x="6" y="2024"/>
                </a:lnTo>
                <a:lnTo>
                  <a:pt x="2" y="2010"/>
                </a:lnTo>
                <a:lnTo>
                  <a:pt x="0" y="1996"/>
                </a:lnTo>
                <a:lnTo>
                  <a:pt x="0" y="1982"/>
                </a:lnTo>
                <a:lnTo>
                  <a:pt x="0" y="1982"/>
                </a:lnTo>
                <a:lnTo>
                  <a:pt x="0" y="1964"/>
                </a:lnTo>
                <a:lnTo>
                  <a:pt x="4" y="1948"/>
                </a:lnTo>
                <a:lnTo>
                  <a:pt x="8" y="1934"/>
                </a:lnTo>
                <a:lnTo>
                  <a:pt x="14" y="1918"/>
                </a:lnTo>
                <a:lnTo>
                  <a:pt x="22" y="1906"/>
                </a:lnTo>
                <a:lnTo>
                  <a:pt x="32" y="1892"/>
                </a:lnTo>
                <a:lnTo>
                  <a:pt x="42" y="1880"/>
                </a:lnTo>
                <a:lnTo>
                  <a:pt x="54" y="1870"/>
                </a:lnTo>
                <a:lnTo>
                  <a:pt x="680" y="1062"/>
                </a:lnTo>
                <a:lnTo>
                  <a:pt x="54" y="252"/>
                </a:lnTo>
                <a:lnTo>
                  <a:pt x="54" y="252"/>
                </a:lnTo>
                <a:lnTo>
                  <a:pt x="42" y="242"/>
                </a:lnTo>
                <a:lnTo>
                  <a:pt x="32" y="230"/>
                </a:lnTo>
                <a:lnTo>
                  <a:pt x="22" y="218"/>
                </a:lnTo>
                <a:lnTo>
                  <a:pt x="14" y="204"/>
                </a:lnTo>
                <a:lnTo>
                  <a:pt x="8" y="188"/>
                </a:lnTo>
                <a:lnTo>
                  <a:pt x="4" y="174"/>
                </a:lnTo>
                <a:lnTo>
                  <a:pt x="0" y="158"/>
                </a:lnTo>
                <a:lnTo>
                  <a:pt x="0" y="140"/>
                </a:lnTo>
                <a:lnTo>
                  <a:pt x="0" y="140"/>
                </a:lnTo>
                <a:lnTo>
                  <a:pt x="0" y="126"/>
                </a:lnTo>
                <a:lnTo>
                  <a:pt x="2" y="112"/>
                </a:lnTo>
                <a:lnTo>
                  <a:pt x="6" y="98"/>
                </a:lnTo>
                <a:lnTo>
                  <a:pt x="10" y="86"/>
                </a:lnTo>
                <a:lnTo>
                  <a:pt x="16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4" y="16"/>
                </a:lnTo>
                <a:lnTo>
                  <a:pt x="86" y="10"/>
                </a:lnTo>
                <a:lnTo>
                  <a:pt x="98" y="6"/>
                </a:lnTo>
                <a:lnTo>
                  <a:pt x="112" y="2"/>
                </a:lnTo>
                <a:lnTo>
                  <a:pt x="126" y="0"/>
                </a:lnTo>
                <a:lnTo>
                  <a:pt x="140" y="0"/>
                </a:lnTo>
                <a:lnTo>
                  <a:pt x="146" y="0"/>
                </a:lnTo>
                <a:lnTo>
                  <a:pt x="146" y="0"/>
                </a:lnTo>
                <a:lnTo>
                  <a:pt x="162" y="0"/>
                </a:lnTo>
                <a:lnTo>
                  <a:pt x="178" y="4"/>
                </a:lnTo>
                <a:lnTo>
                  <a:pt x="194" y="8"/>
                </a:lnTo>
                <a:lnTo>
                  <a:pt x="208" y="14"/>
                </a:lnTo>
                <a:lnTo>
                  <a:pt x="222" y="22"/>
                </a:lnTo>
                <a:lnTo>
                  <a:pt x="234" y="32"/>
                </a:lnTo>
                <a:lnTo>
                  <a:pt x="246" y="42"/>
                </a:lnTo>
                <a:lnTo>
                  <a:pt x="258" y="54"/>
                </a:lnTo>
                <a:lnTo>
                  <a:pt x="970" y="974"/>
                </a:lnTo>
                <a:lnTo>
                  <a:pt x="970" y="974"/>
                </a:lnTo>
                <a:lnTo>
                  <a:pt x="982" y="994"/>
                </a:lnTo>
                <a:lnTo>
                  <a:pt x="992" y="1016"/>
                </a:lnTo>
                <a:lnTo>
                  <a:pt x="998" y="1038"/>
                </a:lnTo>
                <a:lnTo>
                  <a:pt x="1000" y="1062"/>
                </a:lnTo>
                <a:lnTo>
                  <a:pt x="998" y="1084"/>
                </a:lnTo>
                <a:lnTo>
                  <a:pt x="992" y="1106"/>
                </a:lnTo>
                <a:lnTo>
                  <a:pt x="982" y="1128"/>
                </a:lnTo>
                <a:lnTo>
                  <a:pt x="970" y="1148"/>
                </a:lnTo>
                <a:lnTo>
                  <a:pt x="970" y="114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654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발표_포토_보고서_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3156"/>
      </a:accent1>
      <a:accent2>
        <a:srgbClr val="BF8800"/>
      </a:accent2>
      <a:accent3>
        <a:srgbClr val="7F5B00"/>
      </a:accent3>
      <a:accent4>
        <a:srgbClr val="EB3156"/>
      </a:accent4>
      <a:accent5>
        <a:srgbClr val="438CC1"/>
      </a:accent5>
      <a:accent6>
        <a:srgbClr val="8DB90A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335</Words>
  <Application>Microsoft Office PowerPoint</Application>
  <PresentationFormat>화면 슬라이드 쇼(4:3)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IDRAC 설정 및 사용방법</vt:lpstr>
      <vt:lpstr>IDRAC 사용 방법</vt:lpstr>
      <vt:lpstr>IDRAC 사용 방법</vt:lpstr>
      <vt:lpstr>IDRAC 사용 방법</vt:lpstr>
      <vt:lpstr>IDRAC 사용 방법</vt:lpstr>
      <vt:lpstr>IDRAC 사용 방법</vt:lpstr>
      <vt:lpstr>IDRAC 사용 방법</vt:lpstr>
      <vt:lpstr>IDRAC 사용 방법</vt:lpstr>
      <vt:lpstr>IDRAC 사용 방법</vt:lpstr>
      <vt:lpstr>IDRAC 사용 방법</vt:lpstr>
      <vt:lpstr>IDRAC 사용 방법</vt:lpstr>
      <vt:lpstr>BIOS 설정</vt:lpstr>
      <vt:lpstr>BIOS 설정</vt:lpstr>
      <vt:lpstr>IDRAC 설정</vt:lpstr>
      <vt:lpstr>IDRAC 설정</vt:lpstr>
      <vt:lpstr>IDRAC 설정(IDRAC 미설정시)</vt:lpstr>
      <vt:lpstr>IDRAC 설정</vt:lpstr>
      <vt:lpstr>IDRAC 설정</vt:lpstr>
      <vt:lpstr>IDRAC 설정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(비즈폼)발표용PPT</dc:title>
  <dc:creator>㈜ 인비닷컴</dc:creator>
  <dc:description>무단 복제 배포시 법적 불이익을 받을 수 있습니다.</dc:description>
  <cp:lastModifiedBy>ADMIN</cp:lastModifiedBy>
  <cp:revision>426</cp:revision>
  <dcterms:created xsi:type="dcterms:W3CDTF">2015-02-26T06:34:12Z</dcterms:created>
  <dcterms:modified xsi:type="dcterms:W3CDTF">2021-01-12T03:58:47Z</dcterms:modified>
  <cp:category>본 문서의 저작권은 비즈폼에 있습니다.</cp:category>
</cp:coreProperties>
</file>