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6209"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8" d="100"/>
          <a:sy n="108" d="100"/>
        </p:scale>
        <p:origin x="-1656"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20/05/17</a:t>
            </a:fld>
            <a:endParaRPr lang="en-US"/>
          </a:p>
        </p:txBody>
      </p:sp>
      <p:sp>
        <p:nvSpPr>
          <p:cNvPr id="5" name="Footer Placeholder 4"/>
          <p:cNvSpPr>
            <a:spLocks noGrp="1"/>
          </p:cNvSpPr>
          <p:nvPr>
            <p:ph type="ftr" sz="quarter" idx="11"/>
          </p:nvPr>
        </p:nvSpPr>
        <p:spPr/>
        <p:txBody>
          <a:bodyPr/>
          <a:lstStyle/>
          <a:p>
            <a:endParaRPr kumimoji="0"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AA957AF-53C0-420B-9C2D-77DB1416566C}" type="slidenum">
              <a:rPr kumimoji="0" lang="en-US" smtClean="0"/>
              <a:pPr eaLnBrk="1" latinLnBrk="0" hangingPunct="1"/>
              <a:t>‹#›</a:t>
            </a:fld>
            <a:endParaRPr kumimoji="0"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47FC3-5F4C-B443-8D1C-54134655FD2D}" type="datetimeFigureOut">
              <a:rPr lang="en-US" smtClean="0"/>
              <a:t>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847FC3-5F4C-B443-8D1C-54134655FD2D}" type="datetimeFigureOut">
              <a:rPr lang="en-US" smtClean="0"/>
              <a:t>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47FC3-5F4C-B443-8D1C-54134655FD2D}" type="datetimeFigureOut">
              <a:rPr lang="en-US" smtClean="0"/>
              <a:t>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20/05/17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847FC3-5F4C-B443-8D1C-54134655FD2D}" type="datetimeFigureOut">
              <a:rPr lang="en-US" smtClean="0"/>
              <a:t>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847FC3-5F4C-B443-8D1C-54134655FD2D}" type="datetimeFigureOut">
              <a:rPr lang="en-US" smtClean="0"/>
              <a:t>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47FC3-5F4C-B443-8D1C-54134655FD2D}" type="datetimeFigureOut">
              <a:rPr lang="en-US" smtClean="0"/>
              <a:t>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0847FC3-5F4C-B443-8D1C-54134655FD2D}" type="datetimeFigureOut">
              <a:rPr lang="en-US" smtClean="0"/>
              <a:t>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847FC3-5F4C-B443-8D1C-54134655FD2D}" type="datetimeFigureOut">
              <a:rPr lang="en-US" smtClean="0"/>
              <a:t>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F0847FC3-5F4C-B443-8D1C-54134655FD2D}" type="datetimeFigureOut">
              <a:rPr lang="en-US" smtClean="0"/>
              <a:t>20/05/17</a:t>
            </a:fld>
            <a:endParaRPr lang="en-US"/>
          </a:p>
        </p:txBody>
      </p:sp>
      <p:sp>
        <p:nvSpPr>
          <p:cNvPr id="7" name="Slide Number Placeholder 6"/>
          <p:cNvSpPr>
            <a:spLocks noGrp="1"/>
          </p:cNvSpPr>
          <p:nvPr>
            <p:ph type="sldNum" sz="quarter" idx="12"/>
          </p:nvPr>
        </p:nvSpPr>
        <p:spPr/>
        <p:txBody>
          <a:bodyPr/>
          <a:lstStyle/>
          <a:p>
            <a:fld id="{6FEC1132-8CF4-974F-99F7-CF28E0E148EC}"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0847FC3-5F4C-B443-8D1C-54134655FD2D}" type="datetimeFigureOut">
              <a:rPr lang="en-US" smtClean="0"/>
              <a:t>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FEC1132-8CF4-974F-99F7-CF28E0E148EC}"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6210" r:id="rId1"/>
    <p:sldLayoutId id="2147486211" r:id="rId2"/>
    <p:sldLayoutId id="2147486212" r:id="rId3"/>
    <p:sldLayoutId id="2147486213" r:id="rId4"/>
    <p:sldLayoutId id="2147486214" r:id="rId5"/>
    <p:sldLayoutId id="2147486215" r:id="rId6"/>
    <p:sldLayoutId id="2147486216" r:id="rId7"/>
    <p:sldLayoutId id="2147486217" r:id="rId8"/>
    <p:sldLayoutId id="2147486218" r:id="rId9"/>
    <p:sldLayoutId id="2147486219" r:id="rId10"/>
    <p:sldLayoutId id="2147486220"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25000" lnSpcReduction="20000"/>
          </a:bodyPr>
          <a:lstStyle/>
          <a:p>
            <a:r>
              <a:rPr lang="en-US" sz="3600" dirty="0"/>
              <a:t> </a:t>
            </a:r>
            <a:r>
              <a:rPr lang="en-US" sz="3600" dirty="0" smtClean="0"/>
              <a:t>                                     </a:t>
            </a:r>
          </a:p>
          <a:p>
            <a:r>
              <a:rPr lang="en-US" sz="3600" dirty="0"/>
              <a:t> </a:t>
            </a:r>
            <a:r>
              <a:rPr lang="en-US" sz="3600" dirty="0" smtClean="0"/>
              <a:t>                          </a:t>
            </a:r>
          </a:p>
          <a:p>
            <a:r>
              <a:rPr lang="en-US" sz="7200" dirty="0"/>
              <a:t> </a:t>
            </a:r>
            <a:r>
              <a:rPr lang="en-US" sz="7200" dirty="0" smtClean="0"/>
              <a:t>                                         - Vega </a:t>
            </a:r>
            <a:r>
              <a:rPr lang="en-US" sz="7200" dirty="0" err="1" smtClean="0"/>
              <a:t>Shetty</a:t>
            </a:r>
            <a:endParaRPr lang="en-US" sz="7200" dirty="0"/>
          </a:p>
        </p:txBody>
      </p:sp>
      <p:sp>
        <p:nvSpPr>
          <p:cNvPr id="2" name="Title 1"/>
          <p:cNvSpPr>
            <a:spLocks noGrp="1"/>
          </p:cNvSpPr>
          <p:nvPr>
            <p:ph type="ctrTitle"/>
          </p:nvPr>
        </p:nvSpPr>
        <p:spPr>
          <a:xfrm>
            <a:off x="604705" y="3227033"/>
            <a:ext cx="6629400" cy="1311652"/>
          </a:xfrm>
        </p:spPr>
        <p:txBody>
          <a:bodyPr>
            <a:normAutofit fontScale="90000"/>
          </a:bodyPr>
          <a:lstStyle/>
          <a:p>
            <a:r>
              <a:rPr lang="en-US" sz="3600" dirty="0" smtClean="0"/>
              <a:t>Assignment 2</a:t>
            </a:r>
            <a:br>
              <a:rPr lang="en-US" sz="3600" dirty="0" smtClean="0"/>
            </a:br>
            <a:r>
              <a:rPr lang="en-US" sz="3600" dirty="0" smtClean="0"/>
              <a:t/>
            </a:r>
            <a:br>
              <a:rPr lang="en-US" sz="3600" dirty="0" smtClean="0"/>
            </a:br>
            <a:r>
              <a:rPr lang="en-US" sz="2000" dirty="0" smtClean="0"/>
              <a:t>UI/UX analysis on </a:t>
            </a:r>
            <a:r>
              <a:rPr lang="en-US" sz="2000" dirty="0" err="1" smtClean="0"/>
              <a:t>Snapchat</a:t>
            </a:r>
            <a:endParaRPr lang="en-US" sz="2000" dirty="0"/>
          </a:p>
        </p:txBody>
      </p:sp>
    </p:spTree>
    <p:extLst>
      <p:ext uri="{BB962C8B-B14F-4D97-AF65-F5344CB8AC3E}">
        <p14:creationId xmlns:p14="http://schemas.microsoft.com/office/powerpoint/2010/main" val="82203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selected: </a:t>
            </a:r>
            <a:r>
              <a:rPr lang="en-US" dirty="0" err="1" smtClean="0"/>
              <a:t>Snapchat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Snapchat</a:t>
            </a:r>
            <a:r>
              <a:rPr lang="en-US" dirty="0" smtClean="0"/>
              <a:t> is a mobile application that allows users to capture videos and images that self destruct after a few seconds.</a:t>
            </a:r>
          </a:p>
          <a:p>
            <a:pPr marL="114300" indent="0">
              <a:buNone/>
            </a:pPr>
            <a:endParaRPr lang="en-US" dirty="0" smtClean="0"/>
          </a:p>
          <a:p>
            <a:r>
              <a:rPr lang="en-US" dirty="0" smtClean="0"/>
              <a:t>When a user sends a message they can decide whether the picture/video can last from 1 to 10 seconds.</a:t>
            </a:r>
          </a:p>
          <a:p>
            <a:pPr marL="114300" indent="0">
              <a:buNone/>
            </a:pPr>
            <a:endParaRPr lang="en-US" dirty="0" smtClean="0"/>
          </a:p>
          <a:p>
            <a:r>
              <a:rPr lang="en-US" dirty="0" smtClean="0"/>
              <a:t>Setting stories, using geo-filters and Discover news feed are some of the features of </a:t>
            </a:r>
            <a:r>
              <a:rPr lang="en-US" dirty="0" err="1" smtClean="0"/>
              <a:t>Snapchat</a:t>
            </a:r>
            <a:r>
              <a:rPr lang="en-US" dirty="0" smtClean="0"/>
              <a:t>.</a:t>
            </a:r>
          </a:p>
          <a:p>
            <a:endParaRPr lang="en-US" dirty="0" smtClean="0"/>
          </a:p>
          <a:p>
            <a:r>
              <a:rPr lang="en-US" dirty="0" smtClean="0"/>
              <a:t>Users can login and add friends by their username ,address book and </a:t>
            </a:r>
            <a:r>
              <a:rPr lang="en-US" dirty="0" err="1" smtClean="0"/>
              <a:t>Snapcode</a:t>
            </a:r>
            <a:r>
              <a:rPr lang="en-US" dirty="0" smtClean="0"/>
              <a:t>.</a:t>
            </a:r>
            <a:endParaRPr lang="en-US" dirty="0"/>
          </a:p>
        </p:txBody>
      </p:sp>
      <p:pic>
        <p:nvPicPr>
          <p:cNvPr id="4" name="Picture 3" descr="snapchat1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087" y="5095687"/>
            <a:ext cx="1345462" cy="1345462"/>
          </a:xfrm>
          <a:prstGeom prst="rect">
            <a:avLst/>
          </a:prstGeom>
        </p:spPr>
      </p:pic>
    </p:spTree>
    <p:extLst>
      <p:ext uri="{BB962C8B-B14F-4D97-AF65-F5344CB8AC3E}">
        <p14:creationId xmlns:p14="http://schemas.microsoft.com/office/powerpoint/2010/main" val="55837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aspects that I like:</a:t>
            </a:r>
            <a:endParaRPr lang="en-US" dirty="0"/>
          </a:p>
        </p:txBody>
      </p:sp>
      <p:sp>
        <p:nvSpPr>
          <p:cNvPr id="3" name="Content Placeholder 2"/>
          <p:cNvSpPr>
            <a:spLocks noGrp="1"/>
          </p:cNvSpPr>
          <p:nvPr>
            <p:ph idx="1"/>
          </p:nvPr>
        </p:nvSpPr>
        <p:spPr>
          <a:xfrm>
            <a:off x="685800" y="1958946"/>
            <a:ext cx="8069740" cy="4431270"/>
          </a:xfrm>
        </p:spPr>
        <p:txBody>
          <a:bodyPr>
            <a:normAutofit/>
          </a:bodyPr>
          <a:lstStyle/>
          <a:p>
            <a:r>
              <a:rPr lang="en-US" sz="2000" dirty="0" smtClean="0"/>
              <a:t>The option to set a time limit for how long the picture is visible i.e. the temporary nature of sharing pictures and videos is one of the main reasons for </a:t>
            </a:r>
            <a:r>
              <a:rPr lang="en-US" sz="2000" dirty="0" err="1" smtClean="0"/>
              <a:t>Snapchat’s</a:t>
            </a:r>
            <a:r>
              <a:rPr lang="en-US" sz="2000" dirty="0" smtClean="0"/>
              <a:t> popularity in this social media age. Conversations in </a:t>
            </a:r>
            <a:r>
              <a:rPr lang="en-US" sz="2000" dirty="0" err="1" smtClean="0"/>
              <a:t>Snapchat</a:t>
            </a:r>
            <a:r>
              <a:rPr lang="en-US" sz="2000" dirty="0" smtClean="0"/>
              <a:t> can be quick and frequent due to this temporary nature of sharing.</a:t>
            </a:r>
          </a:p>
          <a:p>
            <a:endParaRPr lang="en-US" sz="2000" dirty="0"/>
          </a:p>
        </p:txBody>
      </p:sp>
      <p:pic>
        <p:nvPicPr>
          <p:cNvPr id="4" name="Picture 3" descr="Set-Time-Limits-on-Snapchat-Step-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165" y="3769282"/>
            <a:ext cx="1864605" cy="2967129"/>
          </a:xfrm>
          <a:prstGeom prst="rect">
            <a:avLst/>
          </a:prstGeom>
        </p:spPr>
      </p:pic>
      <p:sp>
        <p:nvSpPr>
          <p:cNvPr id="5" name="TextBox 4"/>
          <p:cNvSpPr txBox="1"/>
          <p:nvPr/>
        </p:nvSpPr>
        <p:spPr>
          <a:xfrm>
            <a:off x="5053351" y="4742000"/>
            <a:ext cx="2499653" cy="923330"/>
          </a:xfrm>
          <a:prstGeom prst="rect">
            <a:avLst/>
          </a:prstGeom>
          <a:noFill/>
        </p:spPr>
        <p:txBody>
          <a:bodyPr wrap="square" rtlCol="0">
            <a:spAutoFit/>
          </a:bodyPr>
          <a:lstStyle/>
          <a:p>
            <a:r>
              <a:rPr lang="en-US" dirty="0"/>
              <a:t>-</a:t>
            </a:r>
            <a:r>
              <a:rPr lang="en-US" dirty="0" smtClean="0"/>
              <a:t> User can add a time limit &amp; caption to the picture</a:t>
            </a:r>
            <a:endParaRPr lang="en-US" dirty="0"/>
          </a:p>
        </p:txBody>
      </p:sp>
    </p:spTree>
    <p:extLst>
      <p:ext uri="{BB962C8B-B14F-4D97-AF65-F5344CB8AC3E}">
        <p14:creationId xmlns:p14="http://schemas.microsoft.com/office/powerpoint/2010/main" val="59949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aspects that I like:</a:t>
            </a:r>
          </a:p>
        </p:txBody>
      </p:sp>
      <p:sp>
        <p:nvSpPr>
          <p:cNvPr id="3" name="Content Placeholder 2"/>
          <p:cNvSpPr>
            <a:spLocks noGrp="1"/>
          </p:cNvSpPr>
          <p:nvPr>
            <p:ph idx="1"/>
          </p:nvPr>
        </p:nvSpPr>
        <p:spPr/>
        <p:txBody>
          <a:bodyPr>
            <a:normAutofit/>
          </a:bodyPr>
          <a:lstStyle/>
          <a:p>
            <a:r>
              <a:rPr lang="en-US" dirty="0"/>
              <a:t>Integrating geo-filters for pictures based on the location of the user helps make the app more personalized , thereby improving the user experience</a:t>
            </a:r>
            <a:r>
              <a:rPr lang="en-US" dirty="0" smtClean="0"/>
              <a:t>.</a:t>
            </a:r>
          </a:p>
          <a:p>
            <a:endParaRPr lang="en-US" dirty="0" smtClean="0"/>
          </a:p>
          <a:p>
            <a:endParaRPr lang="en-US" dirty="0"/>
          </a:p>
          <a:p>
            <a:endParaRPr lang="en-US" dirty="0"/>
          </a:p>
        </p:txBody>
      </p:sp>
      <p:pic>
        <p:nvPicPr>
          <p:cNvPr id="4" name="Picture 3" descr="0a0ae6a94ffb7adf869f9e5a957c2bb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334" y="3472063"/>
            <a:ext cx="1957995" cy="2837095"/>
          </a:xfrm>
          <a:prstGeom prst="rect">
            <a:avLst/>
          </a:prstGeom>
        </p:spPr>
      </p:pic>
    </p:spTree>
    <p:extLst>
      <p:ext uri="{BB962C8B-B14F-4D97-AF65-F5344CB8AC3E}">
        <p14:creationId xmlns:p14="http://schemas.microsoft.com/office/powerpoint/2010/main" val="397606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aspects that I like:</a:t>
            </a:r>
          </a:p>
        </p:txBody>
      </p:sp>
      <p:sp>
        <p:nvSpPr>
          <p:cNvPr id="3" name="Content Placeholder 2"/>
          <p:cNvSpPr>
            <a:spLocks noGrp="1"/>
          </p:cNvSpPr>
          <p:nvPr>
            <p:ph idx="1"/>
          </p:nvPr>
        </p:nvSpPr>
        <p:spPr>
          <a:xfrm>
            <a:off x="685800" y="1850866"/>
            <a:ext cx="7770813" cy="4016534"/>
          </a:xfrm>
        </p:spPr>
        <p:txBody>
          <a:bodyPr/>
          <a:lstStyle/>
          <a:p>
            <a:r>
              <a:rPr lang="en-US" sz="1600" dirty="0" err="1"/>
              <a:t>Snapchat</a:t>
            </a:r>
            <a:r>
              <a:rPr lang="en-US" sz="1600" dirty="0"/>
              <a:t> is designed to be friction free </a:t>
            </a:r>
            <a:r>
              <a:rPr lang="en-US" sz="1600" dirty="0" err="1"/>
              <a:t>i.e</a:t>
            </a:r>
            <a:r>
              <a:rPr lang="en-US" sz="1600" dirty="0"/>
              <a:t> when you open the app , the camera is instantly activated and the moment can be captured and sent to a friend in seconds.</a:t>
            </a:r>
          </a:p>
          <a:p>
            <a:r>
              <a:rPr lang="en-US" sz="1600" dirty="0"/>
              <a:t>Having </a:t>
            </a:r>
            <a:r>
              <a:rPr lang="en-US" sz="1600" dirty="0" smtClean="0"/>
              <a:t>conversation </a:t>
            </a:r>
            <a:r>
              <a:rPr lang="en-US" sz="1600" dirty="0"/>
              <a:t>using visual aids is slowing replacing texting and </a:t>
            </a:r>
            <a:r>
              <a:rPr lang="en-US" sz="1600" dirty="0" err="1"/>
              <a:t>Snapchat</a:t>
            </a:r>
            <a:r>
              <a:rPr lang="en-US" sz="1600" dirty="0"/>
              <a:t> does that using it’s chat feature efficiently</a:t>
            </a:r>
            <a:r>
              <a:rPr lang="en-US" sz="1600" dirty="0" smtClean="0"/>
              <a:t>.</a:t>
            </a:r>
          </a:p>
          <a:p>
            <a:r>
              <a:rPr lang="en-US" sz="1600" dirty="0" smtClean="0"/>
              <a:t>Aesthetics are appealing (youth-friendly mostly) and discovering features adds an element of surprise and intrigue for users.</a:t>
            </a:r>
          </a:p>
          <a:p>
            <a:endParaRPr lang="en-US" sz="1600" dirty="0" smtClean="0"/>
          </a:p>
          <a:p>
            <a:endParaRPr lang="en-US" sz="1600" dirty="0"/>
          </a:p>
          <a:p>
            <a:endParaRPr lang="en-US" dirty="0"/>
          </a:p>
        </p:txBody>
      </p:sp>
      <p:pic>
        <p:nvPicPr>
          <p:cNvPr id="4" name="Picture 3" descr="main-qimg-dbb8e6e1c5c3abf6137d481b9b93ae65.png"/>
          <p:cNvPicPr>
            <a:picLocks noChangeAspect="1"/>
          </p:cNvPicPr>
          <p:nvPr/>
        </p:nvPicPr>
        <p:blipFill rotWithShape="1">
          <a:blip r:embed="rId2">
            <a:extLst>
              <a:ext uri="{28A0092B-C50C-407E-A947-70E740481C1C}">
                <a14:useLocalDpi xmlns:a14="http://schemas.microsoft.com/office/drawing/2010/main" val="0"/>
              </a:ext>
            </a:extLst>
          </a:blip>
          <a:srcRect l="28509" t="3275" r="29999" b="13537"/>
          <a:stretch/>
        </p:blipFill>
        <p:spPr>
          <a:xfrm>
            <a:off x="1702466" y="3971932"/>
            <a:ext cx="1553838" cy="2674974"/>
          </a:xfrm>
          <a:prstGeom prst="rect">
            <a:avLst/>
          </a:prstGeom>
        </p:spPr>
      </p:pic>
      <p:pic>
        <p:nvPicPr>
          <p:cNvPr id="5" name="Picture 4" descr="Snapchat_Story_Replies_final.0.jpg"/>
          <p:cNvPicPr>
            <a:picLocks noChangeAspect="1"/>
          </p:cNvPicPr>
          <p:nvPr/>
        </p:nvPicPr>
        <p:blipFill rotWithShape="1">
          <a:blip r:embed="rId3">
            <a:extLst>
              <a:ext uri="{28A0092B-C50C-407E-A947-70E740481C1C}">
                <a14:useLocalDpi xmlns:a14="http://schemas.microsoft.com/office/drawing/2010/main" val="0"/>
              </a:ext>
            </a:extLst>
          </a:blip>
          <a:srcRect l="50927"/>
          <a:stretch/>
        </p:blipFill>
        <p:spPr>
          <a:xfrm>
            <a:off x="4715561" y="3971932"/>
            <a:ext cx="1743001" cy="2674974"/>
          </a:xfrm>
          <a:prstGeom prst="rect">
            <a:avLst/>
          </a:prstGeom>
        </p:spPr>
      </p:pic>
      <p:sp>
        <p:nvSpPr>
          <p:cNvPr id="6" name="TextBox 5"/>
          <p:cNvSpPr txBox="1"/>
          <p:nvPr/>
        </p:nvSpPr>
        <p:spPr>
          <a:xfrm>
            <a:off x="6796633" y="5120280"/>
            <a:ext cx="1985931" cy="1200329"/>
          </a:xfrm>
          <a:prstGeom prst="rect">
            <a:avLst/>
          </a:prstGeom>
          <a:noFill/>
        </p:spPr>
        <p:txBody>
          <a:bodyPr wrap="square" rtlCol="0">
            <a:spAutoFit/>
          </a:bodyPr>
          <a:lstStyle/>
          <a:p>
            <a:pPr marL="285750" indent="-285750">
              <a:buFontTx/>
              <a:buChar char="-"/>
            </a:pPr>
            <a:r>
              <a:rPr lang="en-US" dirty="0" smtClean="0"/>
              <a:t>Chat feature</a:t>
            </a:r>
          </a:p>
          <a:p>
            <a:r>
              <a:rPr lang="en-US" dirty="0"/>
              <a:t>l</a:t>
            </a:r>
            <a:r>
              <a:rPr lang="en-US" dirty="0" smtClean="0"/>
              <a:t>ets you reply</a:t>
            </a:r>
          </a:p>
          <a:p>
            <a:r>
              <a:rPr lang="en-US" dirty="0" smtClean="0"/>
              <a:t>to a picture by texting.</a:t>
            </a:r>
            <a:endParaRPr lang="en-US" dirty="0"/>
          </a:p>
        </p:txBody>
      </p:sp>
    </p:spTree>
    <p:extLst>
      <p:ext uri="{BB962C8B-B14F-4D97-AF65-F5344CB8AC3E}">
        <p14:creationId xmlns:p14="http://schemas.microsoft.com/office/powerpoint/2010/main" val="389402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Suggestions for improvements</a:t>
            </a:r>
            <a:endParaRPr lang="en-US" sz="4000" dirty="0"/>
          </a:p>
        </p:txBody>
      </p:sp>
      <p:sp>
        <p:nvSpPr>
          <p:cNvPr id="3" name="Content Placeholder 2"/>
          <p:cNvSpPr>
            <a:spLocks noGrp="1"/>
          </p:cNvSpPr>
          <p:nvPr>
            <p:ph idx="1"/>
          </p:nvPr>
        </p:nvSpPr>
        <p:spPr>
          <a:xfrm>
            <a:off x="685800" y="2080535"/>
            <a:ext cx="7770813" cy="4390741"/>
          </a:xfrm>
        </p:spPr>
        <p:txBody>
          <a:bodyPr>
            <a:normAutofit lnSpcReduction="10000"/>
          </a:bodyPr>
          <a:lstStyle/>
          <a:p>
            <a:r>
              <a:rPr lang="en-US" sz="1800" b="1" dirty="0" smtClean="0"/>
              <a:t>Difficulty in Navigation</a:t>
            </a:r>
            <a:r>
              <a:rPr lang="en-US" sz="1800" dirty="0" smtClean="0"/>
              <a:t> </a:t>
            </a:r>
            <a:r>
              <a:rPr lang="en-US" sz="1400" dirty="0" smtClean="0"/>
              <a:t>: </a:t>
            </a:r>
          </a:p>
          <a:p>
            <a:endParaRPr lang="en-US" sz="1400" dirty="0"/>
          </a:p>
          <a:p>
            <a:r>
              <a:rPr lang="en-US" sz="1400" dirty="0" smtClean="0"/>
              <a:t>Any first time user on </a:t>
            </a:r>
            <a:r>
              <a:rPr lang="en-US" sz="1400" dirty="0" err="1" smtClean="0"/>
              <a:t>Snapchat</a:t>
            </a:r>
            <a:r>
              <a:rPr lang="en-US" sz="1400" dirty="0" smtClean="0"/>
              <a:t> is thoroughly confused as to how to navigate through the application. Most first time users do not know the swipe left-right-top features on </a:t>
            </a:r>
            <a:r>
              <a:rPr lang="en-US" sz="1400" dirty="0" err="1" smtClean="0"/>
              <a:t>Snapchat</a:t>
            </a:r>
            <a:r>
              <a:rPr lang="en-US" sz="1400" dirty="0" smtClean="0"/>
              <a:t>. Since user accessibility is one of the core foundations of UX, </a:t>
            </a:r>
            <a:r>
              <a:rPr lang="en-US" sz="1400" dirty="0" err="1" smtClean="0"/>
              <a:t>Snapchat</a:t>
            </a:r>
            <a:r>
              <a:rPr lang="en-US" sz="1400" dirty="0" smtClean="0"/>
              <a:t> falls short on it. </a:t>
            </a:r>
          </a:p>
          <a:p>
            <a:endParaRPr lang="en-US" sz="1400" dirty="0" smtClean="0"/>
          </a:p>
          <a:p>
            <a:pPr marL="0" indent="0">
              <a:buNone/>
            </a:pPr>
            <a:r>
              <a:rPr lang="en-US" sz="1400" dirty="0"/>
              <a:t> </a:t>
            </a:r>
            <a:r>
              <a:rPr lang="en-US" sz="1400" dirty="0" smtClean="0"/>
              <a:t>     </a:t>
            </a:r>
            <a:r>
              <a:rPr lang="en-US" sz="1400" b="1" dirty="0" smtClean="0"/>
              <a:t>Improvement</a:t>
            </a:r>
            <a:r>
              <a:rPr lang="en-US" sz="1400" dirty="0" smtClean="0"/>
              <a:t> : </a:t>
            </a:r>
          </a:p>
          <a:p>
            <a:pPr marL="285750" indent="-285750" algn="just"/>
            <a:r>
              <a:rPr lang="en-US" sz="1400" dirty="0" smtClean="0"/>
              <a:t>One </a:t>
            </a:r>
            <a:r>
              <a:rPr lang="en-US" sz="1400" dirty="0"/>
              <a:t>improvement could be by providing a quick </a:t>
            </a:r>
            <a:r>
              <a:rPr lang="en-US" sz="1400" dirty="0" smtClean="0"/>
              <a:t>tutorial while onboarding a user and </a:t>
            </a:r>
            <a:r>
              <a:rPr lang="en-US" sz="1400" dirty="0"/>
              <a:t>how the features of the application </a:t>
            </a:r>
            <a:r>
              <a:rPr lang="en-US" sz="1400" dirty="0" smtClean="0"/>
              <a:t>work.</a:t>
            </a:r>
          </a:p>
          <a:p>
            <a:pPr marL="285750" indent="-285750" algn="just"/>
            <a:r>
              <a:rPr lang="en-US" sz="1400" dirty="0" smtClean="0"/>
              <a:t>Providing </a:t>
            </a:r>
            <a:r>
              <a:rPr lang="en-US" sz="1400" dirty="0"/>
              <a:t>a brief description below the icons or glossary of icons could also help first time users to a great extent</a:t>
            </a:r>
            <a:r>
              <a:rPr lang="en-US" sz="1400" dirty="0" smtClean="0"/>
              <a:t>.</a:t>
            </a:r>
          </a:p>
          <a:p>
            <a:pPr marL="285750" indent="-285750" algn="just"/>
            <a:endParaRPr lang="en-US" sz="1400" dirty="0" smtClean="0"/>
          </a:p>
          <a:p>
            <a:pPr marL="0" indent="0">
              <a:buNone/>
            </a:pPr>
            <a:r>
              <a:rPr lang="en-US" sz="1400" dirty="0"/>
              <a:t> </a:t>
            </a:r>
            <a:r>
              <a:rPr lang="en-US" sz="1400" dirty="0" smtClean="0"/>
              <a:t>      </a:t>
            </a:r>
            <a:r>
              <a:rPr lang="en-US" sz="1400" b="1" dirty="0" smtClean="0"/>
              <a:t>Overhaul</a:t>
            </a:r>
            <a:r>
              <a:rPr lang="en-US" sz="1400" dirty="0" smtClean="0"/>
              <a:t> :</a:t>
            </a:r>
          </a:p>
          <a:p>
            <a:pPr>
              <a:buFontTx/>
              <a:buChar char="-"/>
            </a:pPr>
            <a:r>
              <a:rPr lang="en-US" sz="1400" dirty="0" smtClean="0"/>
              <a:t>Navigation can be improved by providing a mini-tab bar at the bottom of the screen, with a icon representing each page with a </a:t>
            </a:r>
            <a:r>
              <a:rPr lang="en-US" sz="1400" dirty="0"/>
              <a:t>brief description below the </a:t>
            </a:r>
            <a:r>
              <a:rPr lang="en-US" sz="1400" dirty="0" smtClean="0"/>
              <a:t>icon. </a:t>
            </a:r>
          </a:p>
          <a:p>
            <a:pPr>
              <a:buFontTx/>
              <a:buChar char="-"/>
            </a:pPr>
            <a:r>
              <a:rPr lang="en-US" sz="1400" dirty="0" smtClean="0"/>
              <a:t>Since </a:t>
            </a:r>
            <a:r>
              <a:rPr lang="en-US" sz="1400" dirty="0" err="1" smtClean="0"/>
              <a:t>Snapchat’s</a:t>
            </a:r>
            <a:r>
              <a:rPr lang="en-US" sz="1400" dirty="0" smtClean="0"/>
              <a:t> logo is one of it’s USP’s, it can be present at every page thereby acting as a home logo so that users aren’t confused while navigating to the home screen.</a:t>
            </a:r>
            <a:endParaRPr lang="en-US" sz="16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413181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Suggestions for improvements</a:t>
            </a:r>
          </a:p>
        </p:txBody>
      </p:sp>
      <p:sp>
        <p:nvSpPr>
          <p:cNvPr id="3" name="Content Placeholder 2"/>
          <p:cNvSpPr>
            <a:spLocks noGrp="1"/>
          </p:cNvSpPr>
          <p:nvPr>
            <p:ph idx="1"/>
          </p:nvPr>
        </p:nvSpPr>
        <p:spPr>
          <a:xfrm>
            <a:off x="685800" y="1894417"/>
            <a:ext cx="7770813" cy="4509309"/>
          </a:xfrm>
        </p:spPr>
        <p:txBody>
          <a:bodyPr>
            <a:normAutofit fontScale="70000" lnSpcReduction="20000"/>
          </a:bodyPr>
          <a:lstStyle/>
          <a:p>
            <a:pPr marL="457200" lvl="8" indent="-457200">
              <a:spcBef>
                <a:spcPts val="2000"/>
              </a:spcBef>
            </a:pPr>
            <a:r>
              <a:rPr lang="en-US" sz="2000" b="1" dirty="0"/>
              <a:t>Lack of </a:t>
            </a:r>
            <a:r>
              <a:rPr lang="en-US" sz="2000" b="1" dirty="0" smtClean="0"/>
              <a:t>clarity / description</a:t>
            </a:r>
            <a:r>
              <a:rPr lang="en-US" sz="2000" b="1" dirty="0"/>
              <a:t>: </a:t>
            </a:r>
            <a:endParaRPr lang="en-US" sz="2000" b="1" dirty="0" smtClean="0"/>
          </a:p>
          <a:p>
            <a:pPr marL="457200" lvl="8" indent="-457200">
              <a:spcBef>
                <a:spcPts val="2000"/>
              </a:spcBef>
            </a:pPr>
            <a:r>
              <a:rPr lang="en-US" sz="2000" dirty="0" smtClean="0"/>
              <a:t>Overall there is a lack of clarity in the application as to how to use the features. </a:t>
            </a:r>
          </a:p>
          <a:p>
            <a:pPr marL="457200" lvl="8" indent="-457200">
              <a:spcBef>
                <a:spcPts val="2000"/>
              </a:spcBef>
            </a:pPr>
            <a:r>
              <a:rPr lang="en-US" sz="2000" dirty="0" smtClean="0"/>
              <a:t>One example would be that there are </a:t>
            </a:r>
            <a:r>
              <a:rPr lang="en-US" sz="2000" dirty="0"/>
              <a:t>no guidelines provided as to how to use the face </a:t>
            </a:r>
            <a:r>
              <a:rPr lang="en-US" sz="2000" dirty="0" smtClean="0"/>
              <a:t>filters on </a:t>
            </a:r>
            <a:r>
              <a:rPr lang="en-US" sz="2000" dirty="0"/>
              <a:t>the app. </a:t>
            </a:r>
            <a:r>
              <a:rPr lang="en-US" sz="2000" dirty="0" smtClean="0"/>
              <a:t>Another example would be how the video and camera are integrated as a single button which is not a conventional choice in any application.     </a:t>
            </a:r>
          </a:p>
          <a:p>
            <a:pPr marL="0" lvl="8" indent="0">
              <a:spcBef>
                <a:spcPts val="2000"/>
              </a:spcBef>
              <a:buNone/>
            </a:pPr>
            <a:r>
              <a:rPr lang="en-US" sz="2000" b="1" dirty="0" smtClean="0"/>
              <a:t>          Improvement</a:t>
            </a:r>
            <a:r>
              <a:rPr lang="en-US" sz="2000" dirty="0" smtClean="0"/>
              <a:t> </a:t>
            </a:r>
            <a:r>
              <a:rPr lang="en-US" sz="2000" dirty="0"/>
              <a:t>:- </a:t>
            </a:r>
          </a:p>
          <a:p>
            <a:pPr marL="457200" lvl="8" indent="-457200">
              <a:spcBef>
                <a:spcPts val="2000"/>
              </a:spcBef>
            </a:pPr>
            <a:r>
              <a:rPr lang="en-US" sz="2000" dirty="0" smtClean="0"/>
              <a:t>The application </a:t>
            </a:r>
            <a:r>
              <a:rPr lang="en-US" sz="2000" dirty="0"/>
              <a:t>could provide a quick disappearing guide text or picture so that the user can hold the face area to activate the </a:t>
            </a:r>
            <a:r>
              <a:rPr lang="en-US" sz="2000" dirty="0" smtClean="0"/>
              <a:t>filters. Onboarding is very vital for any new application. Though it is targeted to be a new generation application, providing relevant information regarding features of the application is important.</a:t>
            </a:r>
            <a:endParaRPr lang="en-US" sz="2000" dirty="0"/>
          </a:p>
          <a:p>
            <a:pPr marL="457200" lvl="8" indent="-457200">
              <a:spcBef>
                <a:spcPts val="2000"/>
              </a:spcBef>
            </a:pPr>
            <a:r>
              <a:rPr lang="en-US" sz="2000" b="1" dirty="0" smtClean="0"/>
              <a:t>Overhaul / moonshot :- </a:t>
            </a:r>
          </a:p>
          <a:p>
            <a:pPr marL="457200" lvl="8" indent="-457200">
              <a:spcBef>
                <a:spcPts val="2000"/>
              </a:spcBef>
            </a:pPr>
            <a:r>
              <a:rPr lang="en-US" sz="2000" dirty="0" err="1" smtClean="0"/>
              <a:t>Snapchat</a:t>
            </a:r>
            <a:r>
              <a:rPr lang="en-US" sz="2000" dirty="0" smtClean="0"/>
              <a:t> recently released a </a:t>
            </a:r>
            <a:r>
              <a:rPr lang="en-US" sz="2000" dirty="0" err="1" smtClean="0"/>
              <a:t>Snapchat</a:t>
            </a:r>
            <a:r>
              <a:rPr lang="en-US" sz="2000" dirty="0" smtClean="0"/>
              <a:t> accessory called </a:t>
            </a:r>
            <a:r>
              <a:rPr lang="en-US" sz="2000" dirty="0" err="1" smtClean="0"/>
              <a:t>Snapchat</a:t>
            </a:r>
            <a:r>
              <a:rPr lang="en-US" sz="2000" dirty="0" smtClean="0"/>
              <a:t> spectacles which captures video through glasses and streams them on the app. This is certainly something which can replace the video button currently if the accessory gains momentum.</a:t>
            </a:r>
          </a:p>
          <a:p>
            <a:pPr marL="457200" lvl="8" indent="-457200">
              <a:spcBef>
                <a:spcPts val="2000"/>
              </a:spcBef>
            </a:pPr>
            <a:endParaRPr lang="en-US" sz="1200" dirty="0" smtClean="0"/>
          </a:p>
          <a:p>
            <a:pPr marL="457200" lvl="8" indent="-457200">
              <a:spcBef>
                <a:spcPts val="2000"/>
              </a:spcBef>
            </a:pPr>
            <a:endParaRPr lang="en-US" dirty="0" smtClean="0"/>
          </a:p>
          <a:p>
            <a:pPr marL="457200" lvl="8" indent="-457200">
              <a:spcBef>
                <a:spcPts val="2000"/>
              </a:spcBef>
            </a:pPr>
            <a:endParaRPr lang="en-US" dirty="0" smtClean="0"/>
          </a:p>
          <a:p>
            <a:pPr marL="457200" lvl="8" indent="-457200">
              <a:spcBef>
                <a:spcPts val="2000"/>
              </a:spcBef>
            </a:pPr>
            <a:endParaRPr lang="en-US" dirty="0"/>
          </a:p>
          <a:p>
            <a:endParaRPr lang="en-US" dirty="0"/>
          </a:p>
        </p:txBody>
      </p:sp>
      <p:sp>
        <p:nvSpPr>
          <p:cNvPr id="7" name="TextBox 6"/>
          <p:cNvSpPr txBox="1"/>
          <p:nvPr/>
        </p:nvSpPr>
        <p:spPr>
          <a:xfrm>
            <a:off x="6318250" y="3037417"/>
            <a:ext cx="81491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1560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Suggestions for improvements</a:t>
            </a:r>
          </a:p>
        </p:txBody>
      </p:sp>
      <p:sp>
        <p:nvSpPr>
          <p:cNvPr id="3" name="Content Placeholder 2"/>
          <p:cNvSpPr>
            <a:spLocks noGrp="1"/>
          </p:cNvSpPr>
          <p:nvPr>
            <p:ph idx="1"/>
          </p:nvPr>
        </p:nvSpPr>
        <p:spPr>
          <a:xfrm>
            <a:off x="685800" y="2209799"/>
            <a:ext cx="7770813" cy="3932469"/>
          </a:xfrm>
        </p:spPr>
        <p:txBody>
          <a:bodyPr>
            <a:normAutofit fontScale="85000" lnSpcReduction="10000"/>
          </a:bodyPr>
          <a:lstStyle/>
          <a:p>
            <a:pPr marL="457200" lvl="8" indent="-457200">
              <a:spcBef>
                <a:spcPts val="2000"/>
              </a:spcBef>
            </a:pPr>
            <a:r>
              <a:rPr lang="en-US" b="1" dirty="0"/>
              <a:t>Lack of usability</a:t>
            </a:r>
            <a:r>
              <a:rPr lang="en-US" dirty="0"/>
              <a:t>: The user has to more or less discover features designed for the application on his own. The news feed section of the app is often not known to new users as one has to swipe left </a:t>
            </a:r>
            <a:r>
              <a:rPr lang="en-US" dirty="0" smtClean="0"/>
              <a:t>twice from home screen </a:t>
            </a:r>
            <a:r>
              <a:rPr lang="en-US" dirty="0"/>
              <a:t>to </a:t>
            </a:r>
            <a:r>
              <a:rPr lang="en-US" dirty="0" smtClean="0"/>
              <a:t>get there</a:t>
            </a:r>
            <a:r>
              <a:rPr lang="en-US" dirty="0"/>
              <a:t>. </a:t>
            </a:r>
          </a:p>
          <a:p>
            <a:pPr marL="457200" lvl="8" indent="-457200">
              <a:spcBef>
                <a:spcPts val="2000"/>
              </a:spcBef>
            </a:pPr>
            <a:r>
              <a:rPr lang="en-US" b="1" dirty="0" smtClean="0"/>
              <a:t>    Improvement</a:t>
            </a:r>
            <a:r>
              <a:rPr lang="en-US" dirty="0" smtClean="0"/>
              <a:t> : Providing </a:t>
            </a:r>
            <a:r>
              <a:rPr lang="en-US" dirty="0"/>
              <a:t>a good navigation flow and structure could help discover features faster.</a:t>
            </a:r>
          </a:p>
          <a:p>
            <a:pPr marL="457200" lvl="8" indent="-457200">
              <a:spcBef>
                <a:spcPts val="2000"/>
              </a:spcBef>
            </a:pPr>
            <a:r>
              <a:rPr lang="en-US" b="1" dirty="0"/>
              <a:t>Lack of good content</a:t>
            </a:r>
            <a:r>
              <a:rPr lang="en-US" dirty="0"/>
              <a:t>: Often the news feed is irrelevant to the user and not personalized</a:t>
            </a:r>
            <a:r>
              <a:rPr lang="en-US" dirty="0" smtClean="0"/>
              <a:t>.</a:t>
            </a:r>
          </a:p>
          <a:p>
            <a:pPr marL="457200" lvl="8" indent="-457200">
              <a:spcBef>
                <a:spcPts val="2000"/>
              </a:spcBef>
            </a:pPr>
            <a:r>
              <a:rPr lang="en-US" dirty="0"/>
              <a:t> </a:t>
            </a:r>
            <a:r>
              <a:rPr lang="en-US" dirty="0" smtClean="0"/>
              <a:t>   </a:t>
            </a:r>
            <a:r>
              <a:rPr lang="en-US" b="1" dirty="0"/>
              <a:t>Improvement</a:t>
            </a:r>
            <a:r>
              <a:rPr lang="en-US" dirty="0"/>
              <a:t> </a:t>
            </a:r>
            <a:r>
              <a:rPr lang="en-US" dirty="0" smtClean="0"/>
              <a:t>:This </a:t>
            </a:r>
            <a:r>
              <a:rPr lang="en-US" dirty="0"/>
              <a:t>can be improved by giving users an option to select news topics only that they want to see.</a:t>
            </a:r>
          </a:p>
          <a:p>
            <a:pPr marL="457200" lvl="8" indent="-457200">
              <a:spcBef>
                <a:spcPts val="2000"/>
              </a:spcBef>
            </a:pPr>
            <a:r>
              <a:rPr lang="en-US" b="1" dirty="0"/>
              <a:t>Lack of user demographic </a:t>
            </a:r>
            <a:r>
              <a:rPr lang="en-US" dirty="0"/>
              <a:t>: The application itself is mostly marketed and designed as an app for the younger generation thereby reducing the demographic and user market to a great extent.</a:t>
            </a:r>
          </a:p>
          <a:p>
            <a:pPr marL="457200" lvl="8" indent="-457200">
              <a:spcBef>
                <a:spcPts val="2000"/>
              </a:spcBef>
            </a:pPr>
            <a:r>
              <a:rPr lang="en-US" b="1" dirty="0" smtClean="0"/>
              <a:t>Ambiguity in features</a:t>
            </a:r>
            <a:r>
              <a:rPr lang="en-US" dirty="0" smtClean="0"/>
              <a:t>: Though </a:t>
            </a:r>
            <a:r>
              <a:rPr lang="en-US" dirty="0" err="1" smtClean="0"/>
              <a:t>Snapchat</a:t>
            </a:r>
            <a:r>
              <a:rPr lang="en-US" dirty="0" smtClean="0"/>
              <a:t> projects itself as an application that can send &amp; receive photos temporarily, it still allows the receiver to screenshot and save the picture which then sends the notification to the sender. </a:t>
            </a:r>
          </a:p>
          <a:p>
            <a:pPr marL="457200" lvl="8" indent="-457200">
              <a:spcBef>
                <a:spcPts val="2000"/>
              </a:spcBef>
            </a:pPr>
            <a:r>
              <a:rPr lang="en-US" b="1" dirty="0" smtClean="0"/>
              <a:t>Improvement</a:t>
            </a:r>
            <a:r>
              <a:rPr lang="en-US" dirty="0" smtClean="0"/>
              <a:t> : Providing an option to users to allow saving </a:t>
            </a:r>
            <a:r>
              <a:rPr lang="en-US" dirty="0" err="1" smtClean="0"/>
              <a:t>certains</a:t>
            </a:r>
            <a:r>
              <a:rPr lang="en-US" dirty="0" smtClean="0"/>
              <a:t> pictures/stories is important.</a:t>
            </a:r>
            <a:endParaRPr lang="en-US" dirty="0"/>
          </a:p>
          <a:p>
            <a:endParaRPr lang="en-US" dirty="0"/>
          </a:p>
        </p:txBody>
      </p:sp>
    </p:spTree>
    <p:extLst>
      <p:ext uri="{BB962C8B-B14F-4D97-AF65-F5344CB8AC3E}">
        <p14:creationId xmlns:p14="http://schemas.microsoft.com/office/powerpoint/2010/main" val="380927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Suggestions for improvements</a:t>
            </a:r>
          </a:p>
        </p:txBody>
      </p:sp>
      <p:sp>
        <p:nvSpPr>
          <p:cNvPr id="3" name="Content Placeholder 2"/>
          <p:cNvSpPr>
            <a:spLocks noGrp="1"/>
          </p:cNvSpPr>
          <p:nvPr>
            <p:ph idx="1"/>
          </p:nvPr>
        </p:nvSpPr>
        <p:spPr/>
        <p:txBody>
          <a:bodyPr>
            <a:normAutofit lnSpcReduction="10000"/>
          </a:bodyPr>
          <a:lstStyle/>
          <a:p>
            <a:r>
              <a:rPr lang="en-US" sz="1800" b="1" dirty="0" smtClean="0"/>
              <a:t>Lack of standard conventions</a:t>
            </a:r>
            <a:r>
              <a:rPr lang="en-US" sz="1800" dirty="0" smtClean="0"/>
              <a:t>: </a:t>
            </a:r>
          </a:p>
          <a:p>
            <a:pPr algn="just"/>
            <a:r>
              <a:rPr lang="en-US" sz="1800" dirty="0" err="1" smtClean="0"/>
              <a:t>Snapchat</a:t>
            </a:r>
            <a:r>
              <a:rPr lang="en-US" sz="1800" dirty="0" smtClean="0"/>
              <a:t> doesn’t follow most of the standard conventions seen in a mobile application. A good example of this would be the unconventional location of the settings tab which can be accessed on swiping down the camera screen.</a:t>
            </a:r>
          </a:p>
          <a:p>
            <a:pPr algn="just"/>
            <a:endParaRPr lang="en-US" sz="1800" dirty="0" smtClean="0"/>
          </a:p>
          <a:p>
            <a:pPr algn="just"/>
            <a:r>
              <a:rPr lang="en-US" sz="1800" b="1" dirty="0" smtClean="0"/>
              <a:t>Improvement</a:t>
            </a:r>
            <a:r>
              <a:rPr lang="en-US" sz="1800" dirty="0" smtClean="0"/>
              <a:t>: </a:t>
            </a:r>
          </a:p>
          <a:p>
            <a:pPr algn="just"/>
            <a:r>
              <a:rPr lang="en-US" sz="1800" dirty="0" err="1" smtClean="0"/>
              <a:t>Snapchat</a:t>
            </a:r>
            <a:r>
              <a:rPr lang="en-US" sz="1800" dirty="0" smtClean="0"/>
              <a:t> in general does not follow the design of most conventional mobile applications but rather allows users to discover features on their own. While maintaining their uniqueness, the application should follow basic conventions followed in app navigation for ease of users.</a:t>
            </a:r>
          </a:p>
          <a:p>
            <a:pPr marL="114300" indent="0" algn="just">
              <a:buNone/>
            </a:pPr>
            <a:r>
              <a:rPr lang="en-US" sz="1800" dirty="0" smtClean="0"/>
              <a:t>  </a:t>
            </a:r>
          </a:p>
          <a:p>
            <a:r>
              <a:rPr lang="en-US" sz="1800" dirty="0" smtClean="0"/>
              <a:t>Overall </a:t>
            </a:r>
            <a:r>
              <a:rPr lang="en-US" sz="1800" dirty="0" err="1" smtClean="0"/>
              <a:t>Snapchat</a:t>
            </a:r>
            <a:r>
              <a:rPr lang="en-US" sz="1800" dirty="0" smtClean="0"/>
              <a:t> lacks the ease of use/ simplicity which any user expects from an application and has a scope of improvement in the future. </a:t>
            </a:r>
            <a:endParaRPr lang="en-US" sz="1800" dirty="0"/>
          </a:p>
        </p:txBody>
      </p:sp>
    </p:spTree>
    <p:extLst>
      <p:ext uri="{BB962C8B-B14F-4D97-AF65-F5344CB8AC3E}">
        <p14:creationId xmlns:p14="http://schemas.microsoft.com/office/powerpoint/2010/main" val="270322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2065</TotalTime>
  <Words>956</Words>
  <Application>Microsoft Macintosh PowerPoint</Application>
  <PresentationFormat>On-screen Show (4:3)</PresentationFormat>
  <Paragraphs>67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Apothecary</vt:lpstr>
      <vt:lpstr>Assignment 2  UI/UX analysis on Snapchat</vt:lpstr>
      <vt:lpstr>Service selected: Snapchat</vt:lpstr>
      <vt:lpstr>UX aspects that I like:</vt:lpstr>
      <vt:lpstr>UX aspects that I like:</vt:lpstr>
      <vt:lpstr>UX aspects that I like:</vt:lpstr>
      <vt:lpstr>Suggestions for improvements</vt:lpstr>
      <vt:lpstr>Suggestions for improvements</vt:lpstr>
      <vt:lpstr>Suggestions for improvements</vt:lpstr>
      <vt:lpstr>Suggestions for improvements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vega</dc:creator>
  <cp:lastModifiedBy>vega</cp:lastModifiedBy>
  <cp:revision>33</cp:revision>
  <dcterms:created xsi:type="dcterms:W3CDTF">2017-05-15T16:59:47Z</dcterms:created>
  <dcterms:modified xsi:type="dcterms:W3CDTF">2017-05-21T02:01:16Z</dcterms:modified>
</cp:coreProperties>
</file>