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16/06/17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16/06/17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16/06/17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16/06/17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16/06/17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16/06/17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16/06/17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16/06/17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16/06/17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16/06/17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6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Vega </a:t>
            </a:r>
            <a:r>
              <a:rPr lang="en-US" dirty="0" err="1" smtClean="0"/>
              <a:t>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4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8084"/>
            <a:ext cx="7315200" cy="1111250"/>
          </a:xfrm>
        </p:spPr>
        <p:txBody>
          <a:bodyPr/>
          <a:lstStyle/>
          <a:p>
            <a:r>
              <a:rPr lang="en-US" dirty="0" smtClean="0"/>
              <a:t>Best website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Airbnb.com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9335"/>
            <a:ext cx="8007350" cy="487002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UX Features for : </a:t>
            </a:r>
            <a:r>
              <a:rPr lang="en-US" sz="2800" dirty="0" err="1" smtClean="0"/>
              <a:t>www.airbnb.com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Easy of use : Users can easily book a rental house with the help of various filters and detailed information regarding the rental.</a:t>
            </a:r>
          </a:p>
          <a:p>
            <a:r>
              <a:rPr lang="en-US" dirty="0" smtClean="0"/>
              <a:t>Clarity in navigation : Has a global and local navigation system. Hence users can navigate through the website </a:t>
            </a:r>
            <a:r>
              <a:rPr lang="en-US" dirty="0" smtClean="0"/>
              <a:t>seamlessly.</a:t>
            </a:r>
          </a:p>
          <a:p>
            <a:r>
              <a:rPr lang="en-US" dirty="0" smtClean="0"/>
              <a:t>Focus in strategy : Clearly communicates the strategy for the business and its users.</a:t>
            </a:r>
          </a:p>
          <a:p>
            <a:r>
              <a:rPr lang="en-US" dirty="0" smtClean="0"/>
              <a:t>User centric designs </a:t>
            </a:r>
            <a:r>
              <a:rPr lang="mr-IN" dirty="0" smtClean="0"/>
              <a:t>–</a:t>
            </a:r>
            <a:r>
              <a:rPr lang="en-US" dirty="0" smtClean="0"/>
              <a:t> Users can save their viewed rentals in wish lists, can access previous search history and provides detailed filters to narrow down your search.</a:t>
            </a:r>
          </a:p>
          <a:p>
            <a:r>
              <a:rPr lang="en-US" dirty="0" smtClean="0"/>
              <a:t>User reviews </a:t>
            </a:r>
            <a:r>
              <a:rPr lang="mr-IN" dirty="0" smtClean="0"/>
              <a:t>–</a:t>
            </a:r>
            <a:r>
              <a:rPr lang="en-US" dirty="0" smtClean="0"/>
              <a:t> By providing reviews regarding the listing and host, users get a background on what to expect and a overall </a:t>
            </a:r>
            <a:r>
              <a:rPr lang="en-US" dirty="0" err="1" smtClean="0"/>
              <a:t>secuirty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Content quality </a:t>
            </a:r>
            <a:r>
              <a:rPr lang="mr-IN" dirty="0" smtClean="0"/>
              <a:t>–</a:t>
            </a:r>
            <a:r>
              <a:rPr lang="en-US" dirty="0" smtClean="0"/>
              <a:t> The overall quality of content for </a:t>
            </a:r>
            <a:r>
              <a:rPr lang="en-US" dirty="0" err="1" smtClean="0"/>
              <a:t>Airbnb</a:t>
            </a:r>
            <a:r>
              <a:rPr lang="en-US" dirty="0" smtClean="0"/>
              <a:t> website is up to date and well organized. The content is created with the personas kept in mind.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0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6917"/>
            <a:ext cx="7315200" cy="931333"/>
          </a:xfrm>
        </p:spPr>
        <p:txBody>
          <a:bodyPr/>
          <a:lstStyle/>
          <a:p>
            <a:r>
              <a:rPr lang="en-US" dirty="0"/>
              <a:t>Best website - </a:t>
            </a:r>
            <a:r>
              <a:rPr lang="en-US" dirty="0" err="1"/>
              <a:t>Airbnb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2251"/>
            <a:ext cx="7315200" cy="48171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Surface plane </a:t>
            </a:r>
            <a:r>
              <a:rPr lang="mr-IN" dirty="0" smtClean="0"/>
              <a:t>–</a:t>
            </a:r>
            <a:r>
              <a:rPr lang="en-US" dirty="0" smtClean="0"/>
              <a:t> Users can easily navigate and interact with the elements on the website.</a:t>
            </a:r>
          </a:p>
          <a:p>
            <a:pPr marL="4572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Skeleton plane </a:t>
            </a:r>
            <a:r>
              <a:rPr lang="mr-IN" dirty="0" smtClean="0"/>
              <a:t>–</a:t>
            </a:r>
            <a:r>
              <a:rPr lang="en-US" dirty="0" smtClean="0"/>
              <a:t> The elements are strategically placed in the home page to entice the users to book their rental home. Photos on the website help create a connection with different types of users. Consistent color pattern throughout website.</a:t>
            </a:r>
          </a:p>
          <a:p>
            <a:pPr marL="4572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Structure plane </a:t>
            </a:r>
            <a:r>
              <a:rPr lang="mr-IN" dirty="0" smtClean="0"/>
              <a:t>–</a:t>
            </a:r>
            <a:r>
              <a:rPr lang="en-US" dirty="0" smtClean="0"/>
              <a:t> Overall the website follows a hierarchical structure and can be easily accessed with its global navigation.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Scope plane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Airbnb</a:t>
            </a:r>
            <a:r>
              <a:rPr lang="en-US" dirty="0" smtClean="0"/>
              <a:t> has a clarity in its strategy to target users to rent and host homes. Detailed information as to how to host is also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9751"/>
            <a:ext cx="7315200" cy="878416"/>
          </a:xfrm>
        </p:spPr>
        <p:txBody>
          <a:bodyPr/>
          <a:lstStyle/>
          <a:p>
            <a:r>
              <a:rPr lang="en-US" dirty="0" smtClean="0"/>
              <a:t>Worst website -  </a:t>
            </a:r>
            <a:r>
              <a:rPr lang="en-US" dirty="0" err="1" smtClean="0"/>
              <a:t>Craigslist.com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0417"/>
            <a:ext cx="7315200" cy="46689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Though Craigslist is popular with its classifieds style ads and categories, from a user experience point of view , this website is highly in need of a revamp.</a:t>
            </a:r>
          </a:p>
          <a:p>
            <a:r>
              <a:rPr lang="en-US" dirty="0" smtClean="0"/>
              <a:t>It follows the </a:t>
            </a:r>
            <a:r>
              <a:rPr lang="en-US" dirty="0"/>
              <a:t>“If it </a:t>
            </a:r>
            <a:r>
              <a:rPr lang="en-US" dirty="0" err="1"/>
              <a:t>ain’t</a:t>
            </a:r>
            <a:r>
              <a:rPr lang="en-US" dirty="0"/>
              <a:t> broke, don’t fix it” </a:t>
            </a:r>
            <a:r>
              <a:rPr lang="en-US" dirty="0" smtClean="0"/>
              <a:t>model. It gets the work done for the user without a flashy UI.</a:t>
            </a:r>
          </a:p>
          <a:p>
            <a:r>
              <a:rPr lang="en-US" dirty="0" smtClean="0"/>
              <a:t>Confusing navigation : Any new user to the website will be thoroughl</a:t>
            </a:r>
            <a:r>
              <a:rPr lang="en-US" dirty="0" smtClean="0"/>
              <a:t>y confused as to how to navigate from point A to B.</a:t>
            </a:r>
          </a:p>
          <a:p>
            <a:r>
              <a:rPr lang="en-US" dirty="0" smtClean="0"/>
              <a:t>Lack of strategy : The website lacks a definitive strategy. Users do not know the mission and target group for this website.</a:t>
            </a:r>
          </a:p>
          <a:p>
            <a:r>
              <a:rPr lang="en-US" dirty="0" smtClean="0"/>
              <a:t>Basic UI style : The website lacks basic colors and elements that you expect in any modern website. </a:t>
            </a:r>
          </a:p>
          <a:p>
            <a:r>
              <a:rPr lang="en-US" dirty="0" smtClean="0"/>
              <a:t>Lack of basic functionality </a:t>
            </a:r>
            <a:r>
              <a:rPr lang="mr-IN" dirty="0" smtClean="0"/>
              <a:t>–</a:t>
            </a:r>
            <a:r>
              <a:rPr lang="en-US" dirty="0" smtClean="0"/>
              <a:t> The main features of the website are not clear to use, lack of important filters and global navigation.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6917"/>
            <a:ext cx="7315200" cy="931333"/>
          </a:xfrm>
        </p:spPr>
        <p:txBody>
          <a:bodyPr/>
          <a:lstStyle/>
          <a:p>
            <a:r>
              <a:rPr lang="en-US" dirty="0" smtClean="0"/>
              <a:t>Worst website </a:t>
            </a:r>
            <a:r>
              <a:rPr lang="en-US" dirty="0"/>
              <a:t>- </a:t>
            </a:r>
            <a:r>
              <a:rPr lang="en-US" dirty="0" err="1" smtClean="0"/>
              <a:t>Craiglist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2251"/>
            <a:ext cx="7315200" cy="4817110"/>
          </a:xfrm>
        </p:spPr>
        <p:txBody>
          <a:bodyPr/>
          <a:lstStyle/>
          <a:p>
            <a:r>
              <a:rPr lang="en-US" dirty="0" smtClean="0"/>
              <a:t>Surface plane </a:t>
            </a:r>
            <a:r>
              <a:rPr lang="mr-IN" dirty="0" smtClean="0"/>
              <a:t>–</a:t>
            </a:r>
            <a:r>
              <a:rPr lang="en-US" dirty="0" smtClean="0"/>
              <a:t> Difficulty in navigating and interacting with the elements on the website. Not visually appealing. </a:t>
            </a:r>
          </a:p>
          <a:p>
            <a:pPr marL="4572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Skeleton plane </a:t>
            </a:r>
            <a:r>
              <a:rPr lang="mr-IN" dirty="0" smtClean="0"/>
              <a:t>–</a:t>
            </a:r>
            <a:r>
              <a:rPr lang="en-US" dirty="0" smtClean="0"/>
              <a:t> Elements are not strategically placed and often is confusing for the user to understand to navigate.</a:t>
            </a:r>
          </a:p>
          <a:p>
            <a:pPr marL="4572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Structure plane </a:t>
            </a:r>
            <a:r>
              <a:rPr lang="mr-IN" dirty="0" smtClean="0"/>
              <a:t>–</a:t>
            </a:r>
            <a:r>
              <a:rPr lang="en-US" dirty="0" smtClean="0"/>
              <a:t> Has a sequential structure which makes it difficult to navigate to different parts of the website.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Scope plane </a:t>
            </a:r>
            <a:r>
              <a:rPr lang="mr-IN" dirty="0" smtClean="0"/>
              <a:t>–</a:t>
            </a:r>
            <a:r>
              <a:rPr lang="en-US" dirty="0" smtClean="0"/>
              <a:t> The strategy of the website is not clearly communicated. Makes it difficult for users visiting for the first time to understand the mission of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2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165</TotalTime>
  <Words>523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Assignment 6 </vt:lpstr>
      <vt:lpstr>Best website – Airbnb.com</vt:lpstr>
      <vt:lpstr>Best website - Airbnb</vt:lpstr>
      <vt:lpstr>Worst website -  Craigslist.com</vt:lpstr>
      <vt:lpstr>Worst website - Craiglist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</dc:title>
  <dc:creator>vega</dc:creator>
  <cp:lastModifiedBy>vega</cp:lastModifiedBy>
  <cp:revision>10</cp:revision>
  <dcterms:created xsi:type="dcterms:W3CDTF">2017-06-17T00:16:10Z</dcterms:created>
  <dcterms:modified xsi:type="dcterms:W3CDTF">2017-06-17T03:10:00Z</dcterms:modified>
</cp:coreProperties>
</file>