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23/06/17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23/06/17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86" y="2953453"/>
            <a:ext cx="8077200" cy="1673352"/>
          </a:xfrm>
        </p:spPr>
        <p:txBody>
          <a:bodyPr/>
          <a:lstStyle/>
          <a:p>
            <a:r>
              <a:rPr lang="en-US" dirty="0" smtClean="0"/>
              <a:t>Assignment 7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157" y="3127189"/>
            <a:ext cx="8077200" cy="1499616"/>
          </a:xfrm>
        </p:spPr>
        <p:txBody>
          <a:bodyPr/>
          <a:lstStyle/>
          <a:p>
            <a:r>
              <a:rPr lang="en-US" dirty="0" smtClean="0"/>
              <a:t>- Vega </a:t>
            </a:r>
            <a:r>
              <a:rPr lang="en-US" dirty="0" err="1" smtClean="0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Usability Tasks for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8543305" cy="48309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account and sign in. Given a topic (for e.g. Harry Potter), search for it and leave a comment.</a:t>
            </a:r>
          </a:p>
          <a:p>
            <a:endParaRPr lang="en-US" dirty="0" smtClean="0"/>
          </a:p>
          <a:p>
            <a:r>
              <a:rPr lang="en-US" dirty="0" smtClean="0"/>
              <a:t>Explore the website and subscribe to a </a:t>
            </a:r>
            <a:r>
              <a:rPr lang="en-US" dirty="0" err="1" smtClean="0"/>
              <a:t>subreddit</a:t>
            </a:r>
            <a:r>
              <a:rPr lang="en-US" dirty="0" smtClean="0"/>
              <a:t> of your choice</a:t>
            </a:r>
          </a:p>
          <a:p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subreddit</a:t>
            </a:r>
            <a:r>
              <a:rPr lang="en-US" dirty="0"/>
              <a:t> </a:t>
            </a:r>
            <a:r>
              <a:rPr lang="en-US" dirty="0" smtClean="0"/>
              <a:t>and search for a topic of your choice. </a:t>
            </a:r>
            <a:r>
              <a:rPr lang="en-US" dirty="0" err="1" smtClean="0"/>
              <a:t>Upvote</a:t>
            </a:r>
            <a:r>
              <a:rPr lang="en-US" dirty="0" smtClean="0"/>
              <a:t> your favorite thread. </a:t>
            </a:r>
          </a:p>
          <a:p>
            <a:endParaRPr lang="en-US" dirty="0" smtClean="0"/>
          </a:p>
          <a:p>
            <a:r>
              <a:rPr lang="en-US" dirty="0" smtClean="0"/>
              <a:t>If you do not find a topic, post it as a text post.</a:t>
            </a:r>
          </a:p>
          <a:p>
            <a:endParaRPr lang="en-US" dirty="0" smtClean="0"/>
          </a:p>
          <a:p>
            <a:r>
              <a:rPr lang="en-US" dirty="0" smtClean="0"/>
              <a:t>Unsubscribe from a </a:t>
            </a:r>
            <a:r>
              <a:rPr lang="en-US" dirty="0" err="1" smtClean="0"/>
              <a:t>subreddit</a:t>
            </a:r>
            <a:r>
              <a:rPr lang="en-US" dirty="0" smtClean="0"/>
              <a:t> and subscribe to two more. Save a thread and share it with a </a:t>
            </a:r>
            <a:r>
              <a:rPr lang="en-US" dirty="0" err="1" smtClean="0"/>
              <a:t>Reddit</a:t>
            </a:r>
            <a:r>
              <a:rPr lang="en-US" dirty="0" smtClean="0"/>
              <a:t> user.</a:t>
            </a:r>
          </a:p>
          <a:p>
            <a:endParaRPr lang="en-US" dirty="0" smtClean="0"/>
          </a:p>
          <a:p>
            <a:r>
              <a:rPr lang="en-US" dirty="0" smtClean="0"/>
              <a:t>Search for a friend on </a:t>
            </a:r>
            <a:r>
              <a:rPr lang="en-US" dirty="0" err="1" smtClean="0"/>
              <a:t>Reddit</a:t>
            </a:r>
            <a:r>
              <a:rPr lang="en-US" dirty="0" smtClean="0"/>
              <a:t> and follow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responses that we receive on these tasks , we can determine how the users understand the working of the website and their overall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664</TotalTime>
  <Words>139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Assignment 7 </vt:lpstr>
      <vt:lpstr>6 Usability Tasks for Reddit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</dc:title>
  <dc:creator>vega</dc:creator>
  <cp:lastModifiedBy>vega</cp:lastModifiedBy>
  <cp:revision>9</cp:revision>
  <dcterms:created xsi:type="dcterms:W3CDTF">2017-06-23T16:33:00Z</dcterms:created>
  <dcterms:modified xsi:type="dcterms:W3CDTF">2017-06-24T03:37:03Z</dcterms:modified>
</cp:coreProperties>
</file>