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59" r:id="rId6"/>
    <p:sldId id="261" r:id="rId7"/>
    <p:sldId id="260" r:id="rId8"/>
    <p:sldId id="265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DBBA6-E515-7A4C-AE91-4AB502B0ABAE}" type="datetimeFigureOut">
              <a:rPr lang="en-US" smtClean="0"/>
              <a:t>05/06/17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85688-7AC4-2845-9F0A-7C8952CBC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77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these insights, businesses can restructure their website layouts, reconstruct the website content and tweak the advertising to get it right.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85688-7AC4-2845-9F0A-7C8952CBCE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5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778F24D-EB19-4AE0-B015-2BEA6D5224F2}" type="datetimeFigureOut">
              <a:rPr lang="en-US" smtClean="0"/>
              <a:t>05/06/17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78F24D-EB19-4AE0-B015-2BEA6D5224F2}" type="datetimeFigureOut">
              <a:rPr lang="en-US" smtClean="0"/>
              <a:t>05/06/17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78F24D-EB19-4AE0-B015-2BEA6D5224F2}" type="datetimeFigureOut">
              <a:rPr lang="en-US" smtClean="0"/>
              <a:t>05/06/17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78F24D-EB19-4AE0-B015-2BEA6D5224F2}" type="datetimeFigureOut">
              <a:rPr lang="en-US" smtClean="0"/>
              <a:t>05/06/17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778F24D-EB19-4AE0-B015-2BEA6D5224F2}" type="datetimeFigureOut">
              <a:rPr lang="en-US" smtClean="0"/>
              <a:t>05/06/17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78F24D-EB19-4AE0-B015-2BEA6D5224F2}" type="datetimeFigureOut">
              <a:rPr lang="en-US" smtClean="0"/>
              <a:t>05/06/17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78F24D-EB19-4AE0-B015-2BEA6D5224F2}" type="datetimeFigureOut">
              <a:rPr lang="en-US" smtClean="0"/>
              <a:t>05/06/17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78F24D-EB19-4AE0-B015-2BEA6D5224F2}" type="datetimeFigureOut">
              <a:rPr lang="en-US" smtClean="0"/>
              <a:t>05/06/17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78F24D-EB19-4AE0-B015-2BEA6D5224F2}" type="datetimeFigureOut">
              <a:rPr lang="en-US" smtClean="0"/>
              <a:t>05/06/17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778F24D-EB19-4AE0-B015-2BEA6D5224F2}" type="datetimeFigureOut">
              <a:rPr lang="en-US" smtClean="0"/>
              <a:t>05/06/17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778F24D-EB19-4AE0-B015-2BEA6D5224F2}" type="datetimeFigureOut">
              <a:rPr lang="en-US" smtClean="0"/>
              <a:t>05/06/17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778F24D-EB19-4AE0-B015-2BEA6D5224F2}" type="datetimeFigureOut">
              <a:rPr lang="en-US" smtClean="0"/>
              <a:t>05/06/17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Clickstream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894666"/>
            <a:ext cx="6560234" cy="1545167"/>
          </a:xfrm>
        </p:spPr>
        <p:txBody>
          <a:bodyPr/>
          <a:lstStyle/>
          <a:p>
            <a:r>
              <a:rPr lang="en-US" dirty="0" smtClean="0"/>
              <a:t>- Vega </a:t>
            </a:r>
            <a:r>
              <a:rPr lang="en-US" dirty="0" err="1" smtClean="0"/>
              <a:t>Shetty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27559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Thank you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178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 is Clickstream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2400" dirty="0" smtClean="0"/>
              <a:t>Collecting and analysing data obtained from web server logs(i.e. the Clickstream data) to understand website usage patterns and user </a:t>
            </a:r>
            <a:r>
              <a:rPr lang="en-US" sz="2400" dirty="0" err="1" smtClean="0"/>
              <a:t>behaviour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It helps create </a:t>
            </a:r>
            <a:r>
              <a:rPr lang="en-US" sz="2400" dirty="0"/>
              <a:t>a digital map of the customer’s journey across a website </a:t>
            </a:r>
            <a:r>
              <a:rPr lang="en-US" sz="2400" dirty="0" smtClean="0"/>
              <a:t>so as to deliver </a:t>
            </a:r>
            <a:r>
              <a:rPr lang="en-US" sz="2400" dirty="0"/>
              <a:t>a better customer experience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It also allows </a:t>
            </a:r>
            <a:r>
              <a:rPr lang="en-US" sz="2400" dirty="0" smtClean="0"/>
              <a:t>product </a:t>
            </a:r>
            <a:r>
              <a:rPr lang="en-US" sz="2400" dirty="0"/>
              <a:t>and marketing teams </a:t>
            </a:r>
            <a:r>
              <a:rPr lang="en-US" sz="2400" dirty="0" smtClean="0"/>
              <a:t>to identify </a:t>
            </a:r>
            <a:r>
              <a:rPr lang="en-US" sz="2400" dirty="0"/>
              <a:t>opportunities and optimize their website or application to more </a:t>
            </a:r>
            <a:r>
              <a:rPr lang="en-US" sz="2400" dirty="0" err="1"/>
              <a:t>impactfully</a:t>
            </a:r>
            <a:r>
              <a:rPr lang="en-US" sz="2400" dirty="0"/>
              <a:t> reach </a:t>
            </a:r>
            <a:r>
              <a:rPr lang="en-US" sz="2400" dirty="0" smtClean="0"/>
              <a:t>users</a:t>
            </a:r>
            <a:r>
              <a:rPr lang="en-US" sz="2400" dirty="0"/>
              <a:t>.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5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is it helpful?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Helps answer important questions: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- Is the users intention to </a:t>
            </a:r>
            <a:r>
              <a:rPr lang="en-US" sz="2000" dirty="0"/>
              <a:t>browse, to search or to buy something?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-  How does the user navigate through the website?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- How much time does the user spend on the website?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- Does the </a:t>
            </a:r>
            <a:r>
              <a:rPr lang="en-US" sz="2000" dirty="0"/>
              <a:t>visitor </a:t>
            </a:r>
            <a:r>
              <a:rPr lang="en-US" sz="2000" dirty="0" smtClean="0"/>
              <a:t>come back </a:t>
            </a:r>
            <a:r>
              <a:rPr lang="en-US" sz="2000" dirty="0"/>
              <a:t>or not?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- What </a:t>
            </a:r>
            <a:r>
              <a:rPr lang="en-US" sz="2000" dirty="0"/>
              <a:t>is the visit-to-</a:t>
            </a:r>
            <a:r>
              <a:rPr lang="en-US" sz="2000" dirty="0" smtClean="0"/>
              <a:t>purchase/conversion </a:t>
            </a:r>
            <a:r>
              <a:rPr lang="en-US" sz="2000" dirty="0"/>
              <a:t>ratio?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- </a:t>
            </a:r>
            <a:r>
              <a:rPr lang="en-US" sz="2000" dirty="0"/>
              <a:t>How people got to the </a:t>
            </a:r>
            <a:r>
              <a:rPr lang="en-US" sz="2000" dirty="0" smtClean="0"/>
              <a:t>site?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18949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ickPathIntroGraphi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53" r="-10853"/>
          <a:stretch>
            <a:fillRect/>
          </a:stretch>
        </p:blipFill>
        <p:spPr>
          <a:xfrm>
            <a:off x="-769063" y="253536"/>
            <a:ext cx="10645138" cy="6478091"/>
          </a:xfrm>
        </p:spPr>
      </p:pic>
    </p:spTree>
    <p:extLst>
      <p:ext uri="{BB962C8B-B14F-4D97-AF65-F5344CB8AC3E}">
        <p14:creationId xmlns:p14="http://schemas.microsoft.com/office/powerpoint/2010/main" val="3189726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Clickstream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81415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Data from web </a:t>
            </a:r>
            <a:r>
              <a:rPr lang="en-US" dirty="0"/>
              <a:t>server log </a:t>
            </a:r>
            <a:r>
              <a:rPr lang="en-US" dirty="0" smtClean="0"/>
              <a:t>file reveals :</a:t>
            </a:r>
          </a:p>
          <a:p>
            <a:pPr marL="0" indent="0">
              <a:buNone/>
            </a:pPr>
            <a:r>
              <a:rPr lang="en-US" dirty="0" smtClean="0"/>
              <a:t>   - the IP address </a:t>
            </a:r>
            <a:r>
              <a:rPr lang="en-US" dirty="0"/>
              <a:t>of the </a:t>
            </a:r>
            <a:r>
              <a:rPr lang="en-US" dirty="0" smtClean="0"/>
              <a:t>user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 the </a:t>
            </a:r>
            <a:r>
              <a:rPr lang="en-US" dirty="0"/>
              <a:t>page (URL) the user </a:t>
            </a:r>
            <a:r>
              <a:rPr lang="en-US" dirty="0" smtClean="0"/>
              <a:t>requested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- the </a:t>
            </a:r>
            <a:r>
              <a:rPr lang="en-US" dirty="0"/>
              <a:t>timestamp </a:t>
            </a:r>
            <a:r>
              <a:rPr lang="mr-IN" dirty="0" smtClean="0"/>
              <a:t>–</a:t>
            </a:r>
            <a:r>
              <a:rPr lang="en-US" dirty="0" smtClean="0"/>
              <a:t> duration of </a:t>
            </a:r>
            <a:r>
              <a:rPr lang="en-US" dirty="0"/>
              <a:t>the </a:t>
            </a:r>
            <a:r>
              <a:rPr lang="en-US" dirty="0" smtClean="0"/>
              <a:t>event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- user session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Helps identify users, country, pages visited and time spent on website.</a:t>
            </a:r>
          </a:p>
          <a:p>
            <a:endParaRPr lang="en-US" dirty="0"/>
          </a:p>
          <a:p>
            <a:r>
              <a:rPr lang="en-US" dirty="0" smtClean="0"/>
              <a:t>Other sources include Media service providers like DoubleClick, ISP providers like AOL and tracking programs.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13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click path is a series of links a site visitor follows.</a:t>
            </a:r>
          </a:p>
          <a:p>
            <a:endParaRPr lang="en-US" dirty="0" smtClean="0"/>
          </a:p>
          <a:p>
            <a:r>
              <a:rPr lang="en-US" dirty="0" smtClean="0"/>
              <a:t>Path analysis helps 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- To determine </a:t>
            </a:r>
            <a:r>
              <a:rPr lang="en-US" dirty="0"/>
              <a:t>the sequences in which users have navigated the web </a:t>
            </a:r>
            <a:r>
              <a:rPr lang="en-US" dirty="0" smtClean="0"/>
              <a:t>site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- The </a:t>
            </a:r>
            <a:r>
              <a:rPr lang="en-US" dirty="0"/>
              <a:t>path a user takes reveals goals and </a:t>
            </a:r>
            <a:r>
              <a:rPr lang="en-US" dirty="0" smtClean="0"/>
              <a:t>interests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-  When can business intervene </a:t>
            </a:r>
            <a:r>
              <a:rPr lang="en-US" dirty="0"/>
              <a:t>before a non-purchaser leaves the site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- Show the right information at the right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56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Clickstream analysis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E-commerce : Understand the shopping patterns such as </a:t>
            </a:r>
            <a:r>
              <a:rPr lang="mr-IN" dirty="0" smtClean="0"/>
              <a:t>–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what </a:t>
            </a:r>
            <a:r>
              <a:rPr lang="en-US" dirty="0"/>
              <a:t>pages the shopper lingers </a:t>
            </a:r>
            <a:r>
              <a:rPr lang="en-US" dirty="0" smtClean="0"/>
              <a:t>on</a:t>
            </a:r>
          </a:p>
          <a:p>
            <a:pPr marL="0" indent="0">
              <a:buNone/>
            </a:pPr>
            <a:r>
              <a:rPr lang="en-US" dirty="0" smtClean="0"/>
              <a:t>    -  </a:t>
            </a:r>
            <a:r>
              <a:rPr lang="en-US" dirty="0"/>
              <a:t>what the shopper puts in or takes </a:t>
            </a:r>
            <a:r>
              <a:rPr lang="en-US" dirty="0" smtClean="0"/>
              <a:t>out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 what does he purchase</a:t>
            </a:r>
          </a:p>
          <a:p>
            <a:pPr marL="0" indent="0">
              <a:buNone/>
            </a:pPr>
            <a:r>
              <a:rPr lang="en-US" dirty="0" smtClean="0"/>
              <a:t>    - what is his preferred payment method.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Traffic :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- tracks </a:t>
            </a:r>
            <a:r>
              <a:rPr lang="en-US" dirty="0"/>
              <a:t>how many pages are served to the user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 </a:t>
            </a:r>
            <a:r>
              <a:rPr lang="en-US" dirty="0"/>
              <a:t>how long it takes each page to </a:t>
            </a:r>
            <a:r>
              <a:rPr lang="en-US" dirty="0" smtClean="0"/>
              <a:t>load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- data transmission between clicks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E-business rely </a:t>
            </a:r>
            <a:r>
              <a:rPr lang="en-US" dirty="0"/>
              <a:t>on big data analytics and related tools such as </a:t>
            </a:r>
            <a:r>
              <a:rPr lang="en-US" dirty="0" err="1"/>
              <a:t>Hadoop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74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</a:t>
            </a:r>
            <a:r>
              <a:rPr lang="en-US" dirty="0" smtClean="0"/>
              <a:t>s </a:t>
            </a:r>
            <a:r>
              <a:rPr lang="en-US" dirty="0" smtClean="0"/>
              <a:t>on </a:t>
            </a:r>
            <a:r>
              <a:rPr lang="en-US" dirty="0" err="1" smtClean="0"/>
              <a:t>Snapchat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Based on UX research paper and users:</a:t>
            </a:r>
          </a:p>
          <a:p>
            <a:r>
              <a:rPr lang="en-US" dirty="0" smtClean="0"/>
              <a:t>- Home UI </a:t>
            </a:r>
            <a:r>
              <a:rPr lang="mr-IN" dirty="0" smtClean="0"/>
              <a:t>–</a:t>
            </a:r>
            <a:r>
              <a:rPr lang="en-US" dirty="0" smtClean="0"/>
              <a:t> no onboarding, description</a:t>
            </a:r>
          </a:p>
          <a:p>
            <a:endParaRPr lang="en-US" dirty="0" smtClean="0"/>
          </a:p>
          <a:p>
            <a:r>
              <a:rPr lang="en-US" dirty="0" smtClean="0"/>
              <a:t>- Posting  - easy to send and post stories</a:t>
            </a:r>
          </a:p>
          <a:p>
            <a:endParaRPr lang="en-US" dirty="0" smtClean="0"/>
          </a:p>
          <a:p>
            <a:r>
              <a:rPr lang="en-US" dirty="0" smtClean="0"/>
              <a:t>- Viewing -  constant changes, confused in usage of features, not friendly</a:t>
            </a:r>
          </a:p>
          <a:p>
            <a:endParaRPr lang="en-US" dirty="0" smtClean="0"/>
          </a:p>
          <a:p>
            <a:r>
              <a:rPr lang="en-US" dirty="0" smtClean="0"/>
              <a:t>- Manage profile </a:t>
            </a:r>
            <a:r>
              <a:rPr lang="mr-IN" dirty="0" smtClean="0"/>
              <a:t>–</a:t>
            </a:r>
            <a:r>
              <a:rPr lang="en-US" dirty="0" smtClean="0"/>
              <a:t> not easy to navigate, lack of standard conventions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26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Assignment - </a:t>
            </a:r>
            <a:r>
              <a:rPr lang="en-US" dirty="0" err="1" smtClean="0"/>
              <a:t>Snapchat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7648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Various tracking tools are used for social media mobile applications. For e.g. </a:t>
            </a:r>
            <a:r>
              <a:rPr lang="en-US" sz="2400" dirty="0" err="1" smtClean="0"/>
              <a:t>Snaplytics</a:t>
            </a:r>
            <a:r>
              <a:rPr lang="en-US" sz="2400" dirty="0" smtClean="0"/>
              <a:t>, </a:t>
            </a:r>
            <a:r>
              <a:rPr lang="en-US" sz="2400" dirty="0" err="1" smtClean="0"/>
              <a:t>Delmondo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Provide information such as :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- </a:t>
            </a:r>
            <a:r>
              <a:rPr lang="en-US" sz="2400" b="1" dirty="0"/>
              <a:t>Unique </a:t>
            </a:r>
            <a:r>
              <a:rPr lang="en-US" sz="2400" b="1" dirty="0" smtClean="0"/>
              <a:t>views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- </a:t>
            </a:r>
            <a:r>
              <a:rPr lang="en-US" sz="2400" b="1" dirty="0"/>
              <a:t>Screenshots</a:t>
            </a:r>
          </a:p>
          <a:p>
            <a:pPr marL="0" indent="0">
              <a:buNone/>
            </a:pPr>
            <a:r>
              <a:rPr lang="en-US" sz="2400" dirty="0" smtClean="0"/>
              <a:t>  - </a:t>
            </a:r>
            <a:r>
              <a:rPr lang="en-US" sz="2400" b="1" dirty="0"/>
              <a:t> Completion </a:t>
            </a:r>
            <a:r>
              <a:rPr lang="en-US" sz="2400" b="1" dirty="0" smtClean="0"/>
              <a:t>rates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- </a:t>
            </a:r>
            <a:r>
              <a:rPr lang="en-US" sz="2400" b="1" dirty="0"/>
              <a:t>Fall-off </a:t>
            </a:r>
            <a:r>
              <a:rPr lang="en-US" sz="2400" b="1" dirty="0" smtClean="0"/>
              <a:t>rate</a:t>
            </a:r>
          </a:p>
          <a:p>
            <a:pPr marL="0" indent="0">
              <a:buNone/>
            </a:pPr>
            <a:r>
              <a:rPr lang="en-US" sz="2400" b="1" dirty="0"/>
              <a:t>  </a:t>
            </a:r>
            <a:r>
              <a:rPr lang="en-US" sz="2400" b="1" dirty="0" smtClean="0"/>
              <a:t>- </a:t>
            </a:r>
            <a:r>
              <a:rPr lang="en-US" sz="2400" b="1" dirty="0"/>
              <a:t>Time-of-day </a:t>
            </a:r>
            <a:r>
              <a:rPr lang="en-US" sz="2400" b="1" dirty="0" smtClean="0"/>
              <a:t>activity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- </a:t>
            </a:r>
            <a:r>
              <a:rPr lang="en-US" sz="2400" b="1" dirty="0"/>
              <a:t>On-Demand </a:t>
            </a:r>
            <a:r>
              <a:rPr lang="en-US" sz="2400" b="1" dirty="0" err="1"/>
              <a:t>Geofilter</a:t>
            </a:r>
            <a:r>
              <a:rPr lang="en-US" sz="2400" b="1" dirty="0"/>
              <a:t> metrics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 descr="snapchat-remove-profile-picture-4-450x8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05" y="3039923"/>
            <a:ext cx="21526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17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3971</TotalTime>
  <Words>537</Words>
  <Application>Microsoft Macintosh PowerPoint</Application>
  <PresentationFormat>On-screen Show (4:3)</PresentationFormat>
  <Paragraphs>82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Foundry</vt:lpstr>
      <vt:lpstr>Clickstream Analysis</vt:lpstr>
      <vt:lpstr>What is Clickstream Analysis?</vt:lpstr>
      <vt:lpstr>Why is it helpful?</vt:lpstr>
      <vt:lpstr>PowerPoint Presentation</vt:lpstr>
      <vt:lpstr>Clickstream data</vt:lpstr>
      <vt:lpstr>Path Analysis</vt:lpstr>
      <vt:lpstr>Clickstream analysis today</vt:lpstr>
      <vt:lpstr>Analysis on Snapchat</vt:lpstr>
      <vt:lpstr>Assignment - Snapchat analysis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Clickstream Analysis</dc:title>
  <dc:creator>vega</dc:creator>
  <cp:lastModifiedBy>vega</cp:lastModifiedBy>
  <cp:revision>25</cp:revision>
  <dcterms:created xsi:type="dcterms:W3CDTF">2017-06-01T00:36:56Z</dcterms:created>
  <dcterms:modified xsi:type="dcterms:W3CDTF">2017-06-05T22:06:42Z</dcterms:modified>
</cp:coreProperties>
</file>